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77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idi Lobecker" userId="eb527b82-ef26-4455-954e-4e54afab1300" providerId="ADAL" clId="{1CFAAF00-5C0D-45B6-A6CC-7956FD73E200}"/>
    <pc:docChg chg="custSel delSld modSld">
      <pc:chgData name="Heidi Lobecker" userId="eb527b82-ef26-4455-954e-4e54afab1300" providerId="ADAL" clId="{1CFAAF00-5C0D-45B6-A6CC-7956FD73E200}" dt="2020-09-11T15:27:45.534" v="6" actId="47"/>
      <pc:docMkLst>
        <pc:docMk/>
      </pc:docMkLst>
      <pc:sldChg chg="delSp modSp mod">
        <pc:chgData name="Heidi Lobecker" userId="eb527b82-ef26-4455-954e-4e54afab1300" providerId="ADAL" clId="{1CFAAF00-5C0D-45B6-A6CC-7956FD73E200}" dt="2020-09-11T15:27:40.547" v="5" actId="478"/>
        <pc:sldMkLst>
          <pc:docMk/>
          <pc:sldMk cId="2309948572" sldId="4771"/>
        </pc:sldMkLst>
        <pc:spChg chg="del mod">
          <ac:chgData name="Heidi Lobecker" userId="eb527b82-ef26-4455-954e-4e54afab1300" providerId="ADAL" clId="{1CFAAF00-5C0D-45B6-A6CC-7956FD73E200}" dt="2020-09-11T15:27:37.987" v="2" actId="478"/>
          <ac:spMkLst>
            <pc:docMk/>
            <pc:sldMk cId="2309948572" sldId="4771"/>
            <ac:spMk id="2" creationId="{267E3658-9DCB-4063-B767-8253808D6FB3}"/>
          </ac:spMkLst>
        </pc:spChg>
        <pc:spChg chg="del mod">
          <ac:chgData name="Heidi Lobecker" userId="eb527b82-ef26-4455-954e-4e54afab1300" providerId="ADAL" clId="{1CFAAF00-5C0D-45B6-A6CC-7956FD73E200}" dt="2020-09-11T15:27:40.547" v="5" actId="478"/>
          <ac:spMkLst>
            <pc:docMk/>
            <pc:sldMk cId="2309948572" sldId="4771"/>
            <ac:spMk id="3" creationId="{11CCED27-A79A-40D6-888E-335DDDF18BB5}"/>
          </ac:spMkLst>
        </pc:spChg>
      </pc:sldChg>
      <pc:sldChg chg="del">
        <pc:chgData name="Heidi Lobecker" userId="eb527b82-ef26-4455-954e-4e54afab1300" providerId="ADAL" clId="{1CFAAF00-5C0D-45B6-A6CC-7956FD73E200}" dt="2020-09-11T15:27:45.534" v="6" actId="47"/>
        <pc:sldMkLst>
          <pc:docMk/>
          <pc:sldMk cId="3593353052" sldId="4780"/>
        </pc:sldMkLst>
      </pc:sldChg>
      <pc:sldChg chg="del">
        <pc:chgData name="Heidi Lobecker" userId="eb527b82-ef26-4455-954e-4e54afab1300" providerId="ADAL" clId="{1CFAAF00-5C0D-45B6-A6CC-7956FD73E200}" dt="2020-09-11T15:27:45.534" v="6" actId="47"/>
        <pc:sldMkLst>
          <pc:docMk/>
          <pc:sldMk cId="3747513461" sldId="4783"/>
        </pc:sldMkLst>
      </pc:sldChg>
      <pc:sldChg chg="del">
        <pc:chgData name="Heidi Lobecker" userId="eb527b82-ef26-4455-954e-4e54afab1300" providerId="ADAL" clId="{1CFAAF00-5C0D-45B6-A6CC-7956FD73E200}" dt="2020-09-11T15:27:45.534" v="6" actId="47"/>
        <pc:sldMkLst>
          <pc:docMk/>
          <pc:sldMk cId="246104283" sldId="4784"/>
        </pc:sldMkLst>
      </pc:sldChg>
      <pc:sldChg chg="del">
        <pc:chgData name="Heidi Lobecker" userId="eb527b82-ef26-4455-954e-4e54afab1300" providerId="ADAL" clId="{1CFAAF00-5C0D-45B6-A6CC-7956FD73E200}" dt="2020-09-11T15:27:45.534" v="6" actId="47"/>
        <pc:sldMkLst>
          <pc:docMk/>
          <pc:sldMk cId="626736491" sldId="4785"/>
        </pc:sldMkLst>
      </pc:sldChg>
      <pc:sldChg chg="del">
        <pc:chgData name="Heidi Lobecker" userId="eb527b82-ef26-4455-954e-4e54afab1300" providerId="ADAL" clId="{1CFAAF00-5C0D-45B6-A6CC-7956FD73E200}" dt="2020-09-11T15:27:45.534" v="6" actId="47"/>
        <pc:sldMkLst>
          <pc:docMk/>
          <pc:sldMk cId="256957508" sldId="4786"/>
        </pc:sldMkLst>
      </pc:sldChg>
      <pc:sldChg chg="del">
        <pc:chgData name="Heidi Lobecker" userId="eb527b82-ef26-4455-954e-4e54afab1300" providerId="ADAL" clId="{1CFAAF00-5C0D-45B6-A6CC-7956FD73E200}" dt="2020-09-11T15:27:45.534" v="6" actId="47"/>
        <pc:sldMkLst>
          <pc:docMk/>
          <pc:sldMk cId="4043188411" sldId="4787"/>
        </pc:sldMkLst>
      </pc:sldChg>
      <pc:sldChg chg="del">
        <pc:chgData name="Heidi Lobecker" userId="eb527b82-ef26-4455-954e-4e54afab1300" providerId="ADAL" clId="{1CFAAF00-5C0D-45B6-A6CC-7956FD73E200}" dt="2020-09-11T15:27:45.534" v="6" actId="47"/>
        <pc:sldMkLst>
          <pc:docMk/>
          <pc:sldMk cId="2492396954" sldId="4788"/>
        </pc:sldMkLst>
      </pc:sldChg>
      <pc:sldChg chg="del">
        <pc:chgData name="Heidi Lobecker" userId="eb527b82-ef26-4455-954e-4e54afab1300" providerId="ADAL" clId="{1CFAAF00-5C0D-45B6-A6CC-7956FD73E200}" dt="2020-09-11T15:27:45.534" v="6" actId="47"/>
        <pc:sldMkLst>
          <pc:docMk/>
          <pc:sldMk cId="2742375973" sldId="4789"/>
        </pc:sldMkLst>
      </pc:sldChg>
      <pc:sldChg chg="del">
        <pc:chgData name="Heidi Lobecker" userId="eb527b82-ef26-4455-954e-4e54afab1300" providerId="ADAL" clId="{1CFAAF00-5C0D-45B6-A6CC-7956FD73E200}" dt="2020-09-11T15:27:45.534" v="6" actId="47"/>
        <pc:sldMkLst>
          <pc:docMk/>
          <pc:sldMk cId="2289126401" sldId="4790"/>
        </pc:sldMkLst>
      </pc:sldChg>
      <pc:sldChg chg="del">
        <pc:chgData name="Heidi Lobecker" userId="eb527b82-ef26-4455-954e-4e54afab1300" providerId="ADAL" clId="{1CFAAF00-5C0D-45B6-A6CC-7956FD73E200}" dt="2020-09-11T15:27:45.534" v="6" actId="47"/>
        <pc:sldMkLst>
          <pc:docMk/>
          <pc:sldMk cId="4066191083" sldId="4791"/>
        </pc:sldMkLst>
      </pc:sldChg>
      <pc:sldMasterChg chg="delSldLayout">
        <pc:chgData name="Heidi Lobecker" userId="eb527b82-ef26-4455-954e-4e54afab1300" providerId="ADAL" clId="{1CFAAF00-5C0D-45B6-A6CC-7956FD73E200}" dt="2020-09-11T15:27:45.534" v="6" actId="47"/>
        <pc:sldMasterMkLst>
          <pc:docMk/>
          <pc:sldMasterMk cId="1747521814" sldId="2147483648"/>
        </pc:sldMasterMkLst>
        <pc:sldLayoutChg chg="del">
          <pc:chgData name="Heidi Lobecker" userId="eb527b82-ef26-4455-954e-4e54afab1300" providerId="ADAL" clId="{1CFAAF00-5C0D-45B6-A6CC-7956FD73E200}" dt="2020-09-11T15:27:45.534" v="6" actId="47"/>
          <pc:sldLayoutMkLst>
            <pc:docMk/>
            <pc:sldMasterMk cId="1747521814" sldId="2147483648"/>
            <pc:sldLayoutMk cId="3109147523" sldId="2147483661"/>
          </pc:sldLayoutMkLst>
        </pc:sldLayoutChg>
        <pc:sldLayoutChg chg="del">
          <pc:chgData name="Heidi Lobecker" userId="eb527b82-ef26-4455-954e-4e54afab1300" providerId="ADAL" clId="{1CFAAF00-5C0D-45B6-A6CC-7956FD73E200}" dt="2020-09-11T15:27:45.534" v="6" actId="47"/>
          <pc:sldLayoutMkLst>
            <pc:docMk/>
            <pc:sldMasterMk cId="1747521814" sldId="2147483648"/>
            <pc:sldLayoutMk cId="2359655594" sldId="214748366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03CF7-ED18-42C4-839E-36670990FEE4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B9210-C886-4B24-B08B-9BC546272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48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05889-05F3-4BD1-81A0-869AD1D185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D064C4-DD38-4818-9C70-C46707A81A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F6013-D0C2-4D13-9524-CDEFFB41A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181B9-5D2F-423C-ADC4-28C27C270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FF468-DE16-463B-B6B1-8E6B8BD0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4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07B91-B930-4DA3-B65D-B9C8F5B04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8677D3-E4C4-471F-86C6-C226CA5A24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0B153-9CFA-45AB-9268-18785D39D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CD02F-C376-4ED5-9836-617D477CA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06C049-782F-443C-976C-DB3E182D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3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DFFD3A-F5E2-4056-B2E1-4FF3AB1D53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2E51E-C385-495A-9D0F-26EBCC213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4BA38-8DE0-43EE-852E-9E4543611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A4E503-69F6-4CCE-B71A-0231973B8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119B6-623C-4E10-A3F6-E5BE66764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85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efaul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311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09B41-0604-4893-B113-BCC65E91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A68EA-704D-4094-977B-91B2CED32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68DCF-87B8-4CEF-BC59-79C3971E0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A7333-C7A2-4033-A27A-3404A6E84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1D7B9-1C76-46AE-9A38-E38C9A81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1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10B15-8D6B-4C21-AA3A-08AD2CF5F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2E0132-426C-4B12-870B-47D59F2D7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26E37-CE09-435B-85FC-DF225CF49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513C4-01C3-4AAA-8B3B-46CE84321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52D84-DCCB-45A6-B3F5-4363E3CDE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30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18A3E-59EC-4634-8D84-0D30AC197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5499F-CECE-4107-8F4A-58E7115B42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3EDA54-296B-49F0-9415-ED46FC045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B159AD-B808-424B-8E9E-7DC9F5298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12FE0B-0826-44A8-BA42-E874888F9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2E4CCB-2444-43CC-B611-7071622C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6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C264F-E0C5-4CC8-9E70-86E1C444C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496A6-1DF2-4C82-B25D-BDFAB15AF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E7AC9D-EEF4-49D8-B9BA-EE745FFB55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1DB4AE-431B-458E-8BBB-3AA5D469AC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070218-EFE9-4985-A3C2-9B73BC698E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9F6A25-35FD-4F53-8CAC-6353D5464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86715A-54F5-43BF-9177-00EE64B18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1D55F-355C-4C3C-AE2A-921B4E811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45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7037D-2691-4A92-A962-865B6359A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81D443-C48F-430D-A077-258DB2279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0CE21-1ACD-4897-9835-EB5C87FDB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297A13-6F9A-446A-BB4F-DB670D7AA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571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51F90C-1313-4CC3-B1A0-726EAD024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2753FF-B6C0-4516-BC62-BF0D3C439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7AC56C-0D58-4286-9C9A-7387C974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4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563E5-4A3C-4956-AF4F-AB2B40DA3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6B225-8A4C-4871-9B57-62055459E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99D5D4-9DD8-4F69-ADF9-38AE165697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C31C3-7451-4079-BD30-7FBED0B59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9114EF-1631-4BE3-8165-D0FE9335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9A882-7DC8-4167-B7CA-947C23116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54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2F64D-4F5C-4CC6-B1EA-2ED8C8D78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FA4F61-E7A6-4562-8461-8CBC021F64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822D6F-5F6B-4438-8210-D1182FAE75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72CD6-38E2-4F7D-B351-5585A464C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15B46C-F867-405D-B6C2-A3A3103D3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A7A01-7C55-40B5-88E8-FAB31C9EB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27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9EFB2D-7377-4C7D-8648-12245709A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B54791-07E7-41D7-9D85-2DD4D5697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D17CE-16C1-404E-8347-EC5FBEC98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CD82B-A551-413B-990F-2961153681B3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AE4AF-9892-4A3B-9B47-B54BD2269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A8E7B-EC0E-42BF-B5F4-15A4A1EC2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02BA7-4A90-40E5-8C87-1532B19D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52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9948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Chelsea Tossoun</dc:creator>
  <cp:lastModifiedBy>Heidi Lobecker</cp:lastModifiedBy>
  <cp:revision>1</cp:revision>
  <dcterms:created xsi:type="dcterms:W3CDTF">2020-05-20T16:41:49Z</dcterms:created>
  <dcterms:modified xsi:type="dcterms:W3CDTF">2020-09-11T15:27:49Z</dcterms:modified>
</cp:coreProperties>
</file>