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4" r:id="rId5"/>
    <p:sldId id="804" r:id="rId6"/>
    <p:sldId id="812" r:id="rId7"/>
    <p:sldId id="807" r:id="rId8"/>
    <p:sldId id="829" r:id="rId9"/>
    <p:sldId id="825" r:id="rId10"/>
    <p:sldId id="863" r:id="rId11"/>
    <p:sldId id="356" r:id="rId12"/>
    <p:sldId id="823" r:id="rId13"/>
    <p:sldId id="306" r:id="rId14"/>
    <p:sldId id="817" r:id="rId15"/>
    <p:sldId id="822" r:id="rId16"/>
    <p:sldId id="865" r:id="rId17"/>
    <p:sldId id="862" r:id="rId18"/>
    <p:sldId id="857" r:id="rId19"/>
    <p:sldId id="852" r:id="rId20"/>
    <p:sldId id="826" r:id="rId21"/>
    <p:sldId id="833" r:id="rId22"/>
    <p:sldId id="86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i Shilat" initials="MS" lastIdx="20" clrIdx="0">
    <p:extLst>
      <p:ext uri="{19B8F6BF-5375-455C-9EA6-DF929625EA0E}">
        <p15:presenceInfo xmlns:p15="http://schemas.microsoft.com/office/powerpoint/2012/main" userId="S-1-5-21-143744227-174999600-642189945-19616" providerId="AD"/>
      </p:ext>
    </p:extLst>
  </p:cmAuthor>
  <p:cmAuthor id="2" name="Ronit Soen" initials="RS" lastIdx="4" clrIdx="1">
    <p:extLst>
      <p:ext uri="{19B8F6BF-5375-455C-9EA6-DF929625EA0E}">
        <p15:presenceInfo xmlns:p15="http://schemas.microsoft.com/office/powerpoint/2012/main" userId="S-1-5-21-143744227-174999600-642189945-8196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2E45"/>
    <a:srgbClr val="F9AFA1"/>
    <a:srgbClr val="EC008C"/>
    <a:srgbClr val="F067A6"/>
    <a:srgbClr val="004A8D"/>
    <a:srgbClr val="E1F0FF"/>
    <a:srgbClr val="E7E6E6"/>
    <a:srgbClr val="298FD1"/>
    <a:srgbClr val="F58C7E"/>
    <a:srgbClr val="B4B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681422-C490-4D01-B73E-C1CB53BA1C08}" v="1" dt="2020-09-28T06:27:25.3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סגנון בהיר 2 - הדגשה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6412" autoAdjust="0"/>
  </p:normalViewPr>
  <p:slideViewPr>
    <p:cSldViewPr snapToGrid="0" showGuides="1">
      <p:cViewPr varScale="1">
        <p:scale>
          <a:sx n="78" d="100"/>
          <a:sy n="78" d="100"/>
        </p:scale>
        <p:origin x="132" y="4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942"/>
    </p:cViewPr>
  </p:sorterViewPr>
  <p:notesViewPr>
    <p:cSldViewPr snapToGrid="0" showGuides="1">
      <p:cViewPr varScale="1">
        <p:scale>
          <a:sx n="124" d="100"/>
          <a:sy n="124" d="100"/>
        </p:scale>
        <p:origin x="495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4EC0C-C31A-4DFF-B73D-3935F2A8EAA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F7DCFD-43BB-49E7-8E3D-C3D837BA230C}">
      <dgm:prSet phldrT="[Text]" custT="1"/>
      <dgm:spPr/>
      <dgm:t>
        <a:bodyPr/>
        <a:lstStyle/>
        <a:p>
          <a:r>
            <a:rPr lang="en-GB" sz="1400" dirty="0"/>
            <a:t>F5G</a:t>
          </a:r>
        </a:p>
      </dgm:t>
    </dgm:pt>
    <dgm:pt modelId="{C24E4EE7-4133-4503-BE93-44F33D7238BF}" type="parTrans" cxnId="{54F87DEC-A034-4EB8-BDC7-66AF23201E69}">
      <dgm:prSet/>
      <dgm:spPr/>
      <dgm:t>
        <a:bodyPr/>
        <a:lstStyle/>
        <a:p>
          <a:endParaRPr lang="en-GB" sz="1400"/>
        </a:p>
      </dgm:t>
    </dgm:pt>
    <dgm:pt modelId="{2B4BE4A2-C027-4060-9B92-3A84C0438172}" type="sibTrans" cxnId="{54F87DEC-A034-4EB8-BDC7-66AF23201E69}">
      <dgm:prSet/>
      <dgm:spPr/>
      <dgm:t>
        <a:bodyPr/>
        <a:lstStyle/>
        <a:p>
          <a:endParaRPr lang="en-GB" sz="1400"/>
        </a:p>
      </dgm:t>
    </dgm:pt>
    <dgm:pt modelId="{56CC412D-2C04-4BD0-956D-DAD067A13F35}">
      <dgm:prSet phldrT="[Text]" custT="1"/>
      <dgm:spPr/>
      <dgm:t>
        <a:bodyPr/>
        <a:lstStyle/>
        <a:p>
          <a:r>
            <a:rPr lang="en-GB" sz="1400" dirty="0"/>
            <a:t>5</a:t>
          </a:r>
          <a:r>
            <a:rPr lang="en-GB" sz="1400" baseline="30000" dirty="0"/>
            <a:t>th</a:t>
          </a:r>
          <a:r>
            <a:rPr lang="en-GB" sz="1400" dirty="0"/>
            <a:t> Generation Fixed network (Optical / Wireless)</a:t>
          </a:r>
        </a:p>
      </dgm:t>
    </dgm:pt>
    <dgm:pt modelId="{36ECCDFC-E06B-4EA4-82C8-A8B50AEC7542}" type="parTrans" cxnId="{C9A6AFF2-D2D5-48E3-A68A-29D8790D78D6}">
      <dgm:prSet/>
      <dgm:spPr/>
      <dgm:t>
        <a:bodyPr/>
        <a:lstStyle/>
        <a:p>
          <a:endParaRPr lang="en-GB" sz="1400"/>
        </a:p>
      </dgm:t>
    </dgm:pt>
    <dgm:pt modelId="{5968AA10-7BEC-414D-8128-001FE323AAAD}" type="sibTrans" cxnId="{C9A6AFF2-D2D5-48E3-A68A-29D8790D78D6}">
      <dgm:prSet/>
      <dgm:spPr/>
      <dgm:t>
        <a:bodyPr/>
        <a:lstStyle/>
        <a:p>
          <a:endParaRPr lang="en-GB" sz="1400"/>
        </a:p>
      </dgm:t>
    </dgm:pt>
    <dgm:pt modelId="{35F52E3A-2EE0-4815-B5CF-522BF30F2783}">
      <dgm:prSet phldrT="[Text]" custT="1"/>
      <dgm:spPr/>
      <dgm:t>
        <a:bodyPr/>
        <a:lstStyle/>
        <a:p>
          <a:r>
            <a:rPr lang="en-GB" sz="1400" dirty="0"/>
            <a:t>NFV</a:t>
          </a:r>
        </a:p>
      </dgm:t>
    </dgm:pt>
    <dgm:pt modelId="{42A26435-9AA0-4D6A-AE8B-B0714F6D30D4}" type="parTrans" cxnId="{7059EB7F-79F6-4A97-8B8D-F27594C66A47}">
      <dgm:prSet/>
      <dgm:spPr/>
      <dgm:t>
        <a:bodyPr/>
        <a:lstStyle/>
        <a:p>
          <a:endParaRPr lang="en-GB" sz="1400"/>
        </a:p>
      </dgm:t>
    </dgm:pt>
    <dgm:pt modelId="{963067D9-0FBB-42A2-BC7B-D7EFEE054380}" type="sibTrans" cxnId="{7059EB7F-79F6-4A97-8B8D-F27594C66A47}">
      <dgm:prSet/>
      <dgm:spPr/>
      <dgm:t>
        <a:bodyPr/>
        <a:lstStyle/>
        <a:p>
          <a:endParaRPr lang="en-GB" sz="1400"/>
        </a:p>
      </dgm:t>
    </dgm:pt>
    <dgm:pt modelId="{300FB9B8-37AC-413D-B83D-A40BD0A21E80}">
      <dgm:prSet phldrT="[Text]" custT="1"/>
      <dgm:spPr/>
      <dgm:t>
        <a:bodyPr/>
        <a:lstStyle/>
        <a:p>
          <a:r>
            <a:rPr lang="en-GB" sz="1400" dirty="0"/>
            <a:t>Open Source Mano</a:t>
          </a:r>
        </a:p>
      </dgm:t>
    </dgm:pt>
    <dgm:pt modelId="{8AD93146-9AF2-481B-A224-52CDD06CB5CD}" type="parTrans" cxnId="{7FE39A89-4FC6-427E-81D5-5A33A22D8974}">
      <dgm:prSet/>
      <dgm:spPr/>
      <dgm:t>
        <a:bodyPr/>
        <a:lstStyle/>
        <a:p>
          <a:endParaRPr lang="en-GB" sz="1400"/>
        </a:p>
      </dgm:t>
    </dgm:pt>
    <dgm:pt modelId="{ABCDD2A2-CCE3-4D4A-BD0C-430D020FCF00}" type="sibTrans" cxnId="{7FE39A89-4FC6-427E-81D5-5A33A22D8974}">
      <dgm:prSet/>
      <dgm:spPr/>
      <dgm:t>
        <a:bodyPr/>
        <a:lstStyle/>
        <a:p>
          <a:endParaRPr lang="en-GB" sz="1400"/>
        </a:p>
      </dgm:t>
    </dgm:pt>
    <dgm:pt modelId="{7B1C11D6-40A9-4A4A-AC3B-C1B05D012A74}">
      <dgm:prSet phldrT="[Text]" custT="1"/>
      <dgm:spPr/>
      <dgm:t>
        <a:bodyPr/>
        <a:lstStyle/>
        <a:p>
          <a:r>
            <a:rPr lang="en-GB" sz="1400" dirty="0"/>
            <a:t>MEC</a:t>
          </a:r>
        </a:p>
      </dgm:t>
    </dgm:pt>
    <dgm:pt modelId="{5783FB65-6FB1-48B8-A613-B4E40CF231BE}" type="parTrans" cxnId="{08E0B5F6-93B0-49F7-BB33-63B42EEDD637}">
      <dgm:prSet/>
      <dgm:spPr/>
      <dgm:t>
        <a:bodyPr/>
        <a:lstStyle/>
        <a:p>
          <a:endParaRPr lang="en-GB" sz="1400"/>
        </a:p>
      </dgm:t>
    </dgm:pt>
    <dgm:pt modelId="{A9CA8C71-1CA9-4068-9DBB-8C8CFFAB890C}" type="sibTrans" cxnId="{08E0B5F6-93B0-49F7-BB33-63B42EEDD637}">
      <dgm:prSet/>
      <dgm:spPr/>
      <dgm:t>
        <a:bodyPr/>
        <a:lstStyle/>
        <a:p>
          <a:endParaRPr lang="en-GB" sz="1400"/>
        </a:p>
      </dgm:t>
    </dgm:pt>
    <dgm:pt modelId="{CAEA825B-AD85-442E-88E6-FE77F11C410D}">
      <dgm:prSet phldrT="[Text]" custT="1"/>
      <dgm:spPr/>
      <dgm:t>
        <a:bodyPr/>
        <a:lstStyle/>
        <a:p>
          <a:r>
            <a:rPr lang="it-IT" sz="1400" dirty="0"/>
            <a:t>Interoperable Multi-access Edge Computing</a:t>
          </a:r>
          <a:endParaRPr lang="en-GB" sz="1400" dirty="0"/>
        </a:p>
      </dgm:t>
    </dgm:pt>
    <dgm:pt modelId="{9F2737E0-387C-4598-8432-38142A47A57D}" type="parTrans" cxnId="{1E9EF303-4813-4F8D-9491-BA04B551E6EB}">
      <dgm:prSet/>
      <dgm:spPr/>
      <dgm:t>
        <a:bodyPr/>
        <a:lstStyle/>
        <a:p>
          <a:endParaRPr lang="en-GB" sz="1400"/>
        </a:p>
      </dgm:t>
    </dgm:pt>
    <dgm:pt modelId="{9096FF10-9048-491A-995D-9499E6AF061D}" type="sibTrans" cxnId="{1E9EF303-4813-4F8D-9491-BA04B551E6EB}">
      <dgm:prSet/>
      <dgm:spPr/>
      <dgm:t>
        <a:bodyPr/>
        <a:lstStyle/>
        <a:p>
          <a:endParaRPr lang="en-GB" sz="1400"/>
        </a:p>
      </dgm:t>
    </dgm:pt>
    <dgm:pt modelId="{BDCE6306-5844-4956-9A2A-CA2D46702C86}">
      <dgm:prSet phldrT="[Text]" custT="1"/>
      <dgm:spPr/>
      <dgm:t>
        <a:bodyPr/>
        <a:lstStyle/>
        <a:p>
          <a:r>
            <a:rPr lang="en-GB" sz="1400" dirty="0"/>
            <a:t>ENI</a:t>
          </a:r>
        </a:p>
      </dgm:t>
    </dgm:pt>
    <dgm:pt modelId="{426FC381-A40A-48BC-9F31-B695B67932DE}" type="parTrans" cxnId="{53AF0AC2-32E1-4A86-A249-0F2E2E7E64EE}">
      <dgm:prSet/>
      <dgm:spPr/>
      <dgm:t>
        <a:bodyPr/>
        <a:lstStyle/>
        <a:p>
          <a:endParaRPr lang="en-GB"/>
        </a:p>
      </dgm:t>
    </dgm:pt>
    <dgm:pt modelId="{42EC10FD-C33D-4BE0-B136-4EABDB6420A4}" type="sibTrans" cxnId="{53AF0AC2-32E1-4A86-A249-0F2E2E7E64EE}">
      <dgm:prSet/>
      <dgm:spPr/>
      <dgm:t>
        <a:bodyPr/>
        <a:lstStyle/>
        <a:p>
          <a:endParaRPr lang="en-GB"/>
        </a:p>
      </dgm:t>
    </dgm:pt>
    <dgm:pt modelId="{D543DE69-9046-42DF-A9C4-B2ADBFC75296}">
      <dgm:prSet phldrT="[Text]" custT="1"/>
      <dgm:spPr/>
      <dgm:t>
        <a:bodyPr/>
        <a:lstStyle/>
        <a:p>
          <a:r>
            <a:rPr lang="en-GB" sz="1400" dirty="0"/>
            <a:t>Improve Operator experience through closed-loop Artificial Intelligence</a:t>
          </a:r>
        </a:p>
      </dgm:t>
    </dgm:pt>
    <dgm:pt modelId="{4A587B36-8B67-4BC1-A99B-5AE59E84E0E7}" type="parTrans" cxnId="{1569FF5F-15A5-4379-AA66-E4A1AFAE940A}">
      <dgm:prSet/>
      <dgm:spPr/>
      <dgm:t>
        <a:bodyPr/>
        <a:lstStyle/>
        <a:p>
          <a:endParaRPr lang="en-GB"/>
        </a:p>
      </dgm:t>
    </dgm:pt>
    <dgm:pt modelId="{96689CB3-0D72-4C98-89B6-7551F7E9E78A}" type="sibTrans" cxnId="{1569FF5F-15A5-4379-AA66-E4A1AFAE940A}">
      <dgm:prSet/>
      <dgm:spPr/>
      <dgm:t>
        <a:bodyPr/>
        <a:lstStyle/>
        <a:p>
          <a:endParaRPr lang="en-GB"/>
        </a:p>
      </dgm:t>
    </dgm:pt>
    <dgm:pt modelId="{8B9E2393-646C-4F8B-B340-49C69F09DBF0}">
      <dgm:prSet phldrT="[Text]" custT="1"/>
      <dgm:spPr/>
      <dgm:t>
        <a:bodyPr/>
        <a:lstStyle/>
        <a:p>
          <a:r>
            <a:rPr lang="en-GB" sz="1400" kern="1200" dirty="0">
              <a:solidFill>
                <a:srgbClr val="3E484F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Network Functions Virtualization, and related topics</a:t>
          </a:r>
        </a:p>
      </dgm:t>
    </dgm:pt>
    <dgm:pt modelId="{7C0C36D0-3A96-4973-8A12-D88B5764A9EF}" type="parTrans" cxnId="{2159EF41-8FB4-4F93-AC5A-13CD0049529D}">
      <dgm:prSet/>
      <dgm:spPr/>
      <dgm:t>
        <a:bodyPr/>
        <a:lstStyle/>
        <a:p>
          <a:endParaRPr lang="en-GB"/>
        </a:p>
      </dgm:t>
    </dgm:pt>
    <dgm:pt modelId="{EE4ED66B-CC47-4E87-AF15-27F598642A33}" type="sibTrans" cxnId="{2159EF41-8FB4-4F93-AC5A-13CD0049529D}">
      <dgm:prSet/>
      <dgm:spPr/>
      <dgm:t>
        <a:bodyPr/>
        <a:lstStyle/>
        <a:p>
          <a:endParaRPr lang="en-GB"/>
        </a:p>
      </dgm:t>
    </dgm:pt>
    <dgm:pt modelId="{EBB67A7F-986D-48EE-9A7D-0F0ABEAF3873}">
      <dgm:prSet phldrT="[Text]" custT="1"/>
      <dgm:spPr/>
      <dgm:t>
        <a:bodyPr/>
        <a:lstStyle/>
        <a:p>
          <a:r>
            <a:rPr lang="en-GB" sz="1400"/>
            <a:t>OSM</a:t>
          </a:r>
          <a:endParaRPr lang="en-GB" sz="1400" dirty="0"/>
        </a:p>
      </dgm:t>
    </dgm:pt>
    <dgm:pt modelId="{7C202877-B540-40BA-A017-FF5D496C0FC2}" type="parTrans" cxnId="{E597E8E3-E65E-4B98-B410-17EA7B9F2F00}">
      <dgm:prSet/>
      <dgm:spPr/>
      <dgm:t>
        <a:bodyPr/>
        <a:lstStyle/>
        <a:p>
          <a:endParaRPr lang="en-GB"/>
        </a:p>
      </dgm:t>
    </dgm:pt>
    <dgm:pt modelId="{D00DC024-6AB8-4B9A-A261-72BD230E9DF5}" type="sibTrans" cxnId="{E597E8E3-E65E-4B98-B410-17EA7B9F2F00}">
      <dgm:prSet/>
      <dgm:spPr/>
      <dgm:t>
        <a:bodyPr/>
        <a:lstStyle/>
        <a:p>
          <a:endParaRPr lang="en-GB"/>
        </a:p>
      </dgm:t>
    </dgm:pt>
    <dgm:pt modelId="{902B4A2A-C863-44EE-92A5-3D47DDA5DDF1}">
      <dgm:prSet phldrT="[Text]" custT="1"/>
      <dgm:spPr/>
      <dgm:t>
        <a:bodyPr/>
        <a:lstStyle/>
        <a:p>
          <a:r>
            <a:rPr lang="en-GB" sz="1400" dirty="0"/>
            <a:t>TC INT AFI</a:t>
          </a:r>
        </a:p>
      </dgm:t>
    </dgm:pt>
    <dgm:pt modelId="{300E2665-D954-402C-BFBF-2AB33D3FB1EE}" type="sibTrans" cxnId="{042CA932-6A4C-4E07-8F30-406FAA0097BA}">
      <dgm:prSet/>
      <dgm:spPr/>
      <dgm:t>
        <a:bodyPr/>
        <a:lstStyle/>
        <a:p>
          <a:endParaRPr lang="en-GB" sz="1400"/>
        </a:p>
      </dgm:t>
    </dgm:pt>
    <dgm:pt modelId="{B0568764-D566-4474-BAA1-FACBF4A0CF16}" type="parTrans" cxnId="{042CA932-6A4C-4E07-8F30-406FAA0097BA}">
      <dgm:prSet/>
      <dgm:spPr/>
      <dgm:t>
        <a:bodyPr/>
        <a:lstStyle/>
        <a:p>
          <a:endParaRPr lang="en-GB" sz="1400"/>
        </a:p>
      </dgm:t>
    </dgm:pt>
    <dgm:pt modelId="{F2349625-F2E7-4FFE-91B6-8BDF44F487D7}">
      <dgm:prSet phldrT="[Text]" custT="1"/>
      <dgm:spPr/>
      <dgm:t>
        <a:bodyPr/>
        <a:lstStyle/>
        <a:p>
          <a:r>
            <a:rPr lang="en-GB" sz="1400" kern="1200" dirty="0"/>
            <a:t>Management / automation of emerging and future networks and </a:t>
          </a:r>
          <a:r>
            <a:rPr lang="en-GB" sz="1400" kern="1200" dirty="0">
              <a:solidFill>
                <a:srgbClr val="3E484F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services</a:t>
          </a:r>
        </a:p>
      </dgm:t>
    </dgm:pt>
    <dgm:pt modelId="{4A239D46-73E9-4DAE-89C1-A40FA3D18A0A}" type="sibTrans" cxnId="{EE3DBACA-0FC6-4DF3-8ACD-7EAAA7017C67}">
      <dgm:prSet/>
      <dgm:spPr/>
      <dgm:t>
        <a:bodyPr/>
        <a:lstStyle/>
        <a:p>
          <a:endParaRPr lang="en-GB" sz="1400"/>
        </a:p>
      </dgm:t>
    </dgm:pt>
    <dgm:pt modelId="{7966C993-10B3-4C52-90B1-476EF5057F1D}" type="parTrans" cxnId="{EE3DBACA-0FC6-4DF3-8ACD-7EAAA7017C67}">
      <dgm:prSet/>
      <dgm:spPr/>
      <dgm:t>
        <a:bodyPr/>
        <a:lstStyle/>
        <a:p>
          <a:endParaRPr lang="en-GB" sz="1400"/>
        </a:p>
      </dgm:t>
    </dgm:pt>
    <dgm:pt modelId="{4A4E613B-5AD2-414E-A631-75EEBA4DB27A}">
      <dgm:prSet phldrT="[Text]" custT="1"/>
      <dgm:spPr/>
      <dgm:t>
        <a:bodyPr/>
        <a:lstStyle/>
        <a:p>
          <a:r>
            <a:rPr lang="en-GB" sz="1400" kern="1200" dirty="0">
              <a:solidFill>
                <a:srgbClr val="3E484F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ETSI home of GANA</a:t>
          </a:r>
        </a:p>
      </dgm:t>
    </dgm:pt>
    <dgm:pt modelId="{AC9E7695-FBB7-4A47-AA2C-38D22104E82D}" type="parTrans" cxnId="{6021C547-4728-4A1D-9E42-34F6F04D2494}">
      <dgm:prSet/>
      <dgm:spPr/>
      <dgm:t>
        <a:bodyPr/>
        <a:lstStyle/>
        <a:p>
          <a:endParaRPr lang="en-GB"/>
        </a:p>
      </dgm:t>
    </dgm:pt>
    <dgm:pt modelId="{30A9129D-3D0E-424B-BCAB-8BD6BD9C279B}" type="sibTrans" cxnId="{6021C547-4728-4A1D-9E42-34F6F04D2494}">
      <dgm:prSet/>
      <dgm:spPr/>
      <dgm:t>
        <a:bodyPr/>
        <a:lstStyle/>
        <a:p>
          <a:endParaRPr lang="en-GB"/>
        </a:p>
      </dgm:t>
    </dgm:pt>
    <dgm:pt modelId="{635DE751-8F00-4503-92ED-3002D63B74CC}">
      <dgm:prSet phldrT="[Text]" custT="1"/>
      <dgm:spPr/>
      <dgm:t>
        <a:bodyPr/>
        <a:lstStyle/>
        <a:p>
          <a:r>
            <a:rPr lang="en-GB" sz="1400"/>
            <a:t>ZSM</a:t>
          </a:r>
          <a:endParaRPr lang="en-GB" sz="1400" dirty="0"/>
        </a:p>
      </dgm:t>
    </dgm:pt>
    <dgm:pt modelId="{4F399D3D-9AE2-4FEB-9E64-75EE2530DAB9}" type="parTrans" cxnId="{ED5A99E4-A779-42C7-A759-E26C9773FB98}">
      <dgm:prSet/>
      <dgm:spPr/>
      <dgm:t>
        <a:bodyPr/>
        <a:lstStyle/>
        <a:p>
          <a:endParaRPr lang="en-GB"/>
        </a:p>
      </dgm:t>
    </dgm:pt>
    <dgm:pt modelId="{D3E91FD4-67B2-4E45-B56F-6FB5729EF6F5}" type="sibTrans" cxnId="{ED5A99E4-A779-42C7-A759-E26C9773FB98}">
      <dgm:prSet/>
      <dgm:spPr/>
      <dgm:t>
        <a:bodyPr/>
        <a:lstStyle/>
        <a:p>
          <a:endParaRPr lang="en-GB"/>
        </a:p>
      </dgm:t>
    </dgm:pt>
    <dgm:pt modelId="{E03F4D4C-6F7B-4C7B-AB4E-7E2533033C88}" type="pres">
      <dgm:prSet presAssocID="{A564EC0C-C31A-4DFF-B73D-3935F2A8EAA4}" presName="linear" presStyleCnt="0">
        <dgm:presLayoutVars>
          <dgm:dir/>
          <dgm:animLvl val="lvl"/>
          <dgm:resizeHandles val="exact"/>
        </dgm:presLayoutVars>
      </dgm:prSet>
      <dgm:spPr/>
    </dgm:pt>
    <dgm:pt modelId="{A875B8E9-28CF-468B-B5DB-7311641C8C47}" type="pres">
      <dgm:prSet presAssocID="{BDCE6306-5844-4956-9A2A-CA2D46702C86}" presName="parentLin" presStyleCnt="0"/>
      <dgm:spPr/>
    </dgm:pt>
    <dgm:pt modelId="{8B1543D6-61F9-481C-ADDA-69192705EF4C}" type="pres">
      <dgm:prSet presAssocID="{BDCE6306-5844-4956-9A2A-CA2D46702C86}" presName="parentLeftMargin" presStyleLbl="node1" presStyleIdx="0" presStyleCnt="7"/>
      <dgm:spPr/>
    </dgm:pt>
    <dgm:pt modelId="{E26ADCE2-44AB-43A8-A0F7-01776227628B}" type="pres">
      <dgm:prSet presAssocID="{BDCE6306-5844-4956-9A2A-CA2D46702C86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43292035-10C8-40B9-B407-B7D61BFE5DD5}" type="pres">
      <dgm:prSet presAssocID="{BDCE6306-5844-4956-9A2A-CA2D46702C86}" presName="negativeSpace" presStyleCnt="0"/>
      <dgm:spPr/>
    </dgm:pt>
    <dgm:pt modelId="{FA720B2A-D727-435A-ACFA-D4DC5C5194CE}" type="pres">
      <dgm:prSet presAssocID="{BDCE6306-5844-4956-9A2A-CA2D46702C86}" presName="childText" presStyleLbl="conFgAcc1" presStyleIdx="0" presStyleCnt="7">
        <dgm:presLayoutVars>
          <dgm:bulletEnabled val="1"/>
        </dgm:presLayoutVars>
      </dgm:prSet>
      <dgm:spPr/>
    </dgm:pt>
    <dgm:pt modelId="{40BA2014-A0AC-4548-9DE5-F6C28DDB66A2}" type="pres">
      <dgm:prSet presAssocID="{42EC10FD-C33D-4BE0-B136-4EABDB6420A4}" presName="spaceBetweenRectangles" presStyleCnt="0"/>
      <dgm:spPr/>
    </dgm:pt>
    <dgm:pt modelId="{F0CB4DC1-8AB8-4A38-B7E5-95A5D18F653A}" type="pres">
      <dgm:prSet presAssocID="{35F52E3A-2EE0-4815-B5CF-522BF30F2783}" presName="parentLin" presStyleCnt="0"/>
      <dgm:spPr/>
    </dgm:pt>
    <dgm:pt modelId="{4327A8CC-EF7D-4793-9592-B1B0664ED634}" type="pres">
      <dgm:prSet presAssocID="{35F52E3A-2EE0-4815-B5CF-522BF30F2783}" presName="parentLeftMargin" presStyleLbl="node1" presStyleIdx="0" presStyleCnt="7"/>
      <dgm:spPr/>
    </dgm:pt>
    <dgm:pt modelId="{71F8557F-29D3-4AC1-BBEA-F791C0266B33}" type="pres">
      <dgm:prSet presAssocID="{35F52E3A-2EE0-4815-B5CF-522BF30F278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2CFD5BD5-43CD-4D5C-B7E7-C5975BEEB0FA}" type="pres">
      <dgm:prSet presAssocID="{35F52E3A-2EE0-4815-B5CF-522BF30F2783}" presName="negativeSpace" presStyleCnt="0"/>
      <dgm:spPr/>
    </dgm:pt>
    <dgm:pt modelId="{B8A08183-3FE6-47D6-B188-A2FA164503FB}" type="pres">
      <dgm:prSet presAssocID="{35F52E3A-2EE0-4815-B5CF-522BF30F2783}" presName="childText" presStyleLbl="conFgAcc1" presStyleIdx="1" presStyleCnt="7">
        <dgm:presLayoutVars>
          <dgm:bulletEnabled val="1"/>
        </dgm:presLayoutVars>
      </dgm:prSet>
      <dgm:spPr/>
    </dgm:pt>
    <dgm:pt modelId="{8800344F-B933-4AD0-9A13-4504E165BE28}" type="pres">
      <dgm:prSet presAssocID="{963067D9-0FBB-42A2-BC7B-D7EFEE054380}" presName="spaceBetweenRectangles" presStyleCnt="0"/>
      <dgm:spPr/>
    </dgm:pt>
    <dgm:pt modelId="{96A2EF64-6C7E-4C20-9E85-1E89C86E90FE}" type="pres">
      <dgm:prSet presAssocID="{EBB67A7F-986D-48EE-9A7D-0F0ABEAF3873}" presName="parentLin" presStyleCnt="0"/>
      <dgm:spPr/>
    </dgm:pt>
    <dgm:pt modelId="{B6737A5B-0601-496C-8FD7-FDF06BCB6CA7}" type="pres">
      <dgm:prSet presAssocID="{EBB67A7F-986D-48EE-9A7D-0F0ABEAF3873}" presName="parentLeftMargin" presStyleLbl="node1" presStyleIdx="1" presStyleCnt="7"/>
      <dgm:spPr/>
    </dgm:pt>
    <dgm:pt modelId="{4C4B9779-B1BC-42E9-8BC8-E69576BB4AFA}" type="pres">
      <dgm:prSet presAssocID="{EBB67A7F-986D-48EE-9A7D-0F0ABEAF3873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45B7067E-4BFE-49CA-AD51-C684158F7125}" type="pres">
      <dgm:prSet presAssocID="{EBB67A7F-986D-48EE-9A7D-0F0ABEAF3873}" presName="negativeSpace" presStyleCnt="0"/>
      <dgm:spPr/>
    </dgm:pt>
    <dgm:pt modelId="{6C02632E-5B2D-4E07-BCF3-794B7C1AD907}" type="pres">
      <dgm:prSet presAssocID="{EBB67A7F-986D-48EE-9A7D-0F0ABEAF3873}" presName="childText" presStyleLbl="conFgAcc1" presStyleIdx="2" presStyleCnt="7">
        <dgm:presLayoutVars>
          <dgm:bulletEnabled val="1"/>
        </dgm:presLayoutVars>
      </dgm:prSet>
      <dgm:spPr/>
    </dgm:pt>
    <dgm:pt modelId="{EDAB8CB1-594A-4BCC-876B-57127DF69D27}" type="pres">
      <dgm:prSet presAssocID="{D00DC024-6AB8-4B9A-A261-72BD230E9DF5}" presName="spaceBetweenRectangles" presStyleCnt="0"/>
      <dgm:spPr/>
    </dgm:pt>
    <dgm:pt modelId="{E3C87C59-B1B1-430C-AE1D-5C9C7D47533E}" type="pres">
      <dgm:prSet presAssocID="{7B1C11D6-40A9-4A4A-AC3B-C1B05D012A74}" presName="parentLin" presStyleCnt="0"/>
      <dgm:spPr/>
    </dgm:pt>
    <dgm:pt modelId="{E60AA253-8A2C-4EEE-A92C-16DAF614BB89}" type="pres">
      <dgm:prSet presAssocID="{7B1C11D6-40A9-4A4A-AC3B-C1B05D012A74}" presName="parentLeftMargin" presStyleLbl="node1" presStyleIdx="2" presStyleCnt="7"/>
      <dgm:spPr/>
    </dgm:pt>
    <dgm:pt modelId="{BB0EC2BA-AC5F-4DA6-B64F-A9586CDD8F75}" type="pres">
      <dgm:prSet presAssocID="{7B1C11D6-40A9-4A4A-AC3B-C1B05D012A74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4F60195F-959B-4E56-A7A5-0B5BE4E1C11F}" type="pres">
      <dgm:prSet presAssocID="{7B1C11D6-40A9-4A4A-AC3B-C1B05D012A74}" presName="negativeSpace" presStyleCnt="0"/>
      <dgm:spPr/>
    </dgm:pt>
    <dgm:pt modelId="{B3DE5EB6-E527-49BE-B9CA-0EBF29E1C32B}" type="pres">
      <dgm:prSet presAssocID="{7B1C11D6-40A9-4A4A-AC3B-C1B05D012A74}" presName="childText" presStyleLbl="conFgAcc1" presStyleIdx="3" presStyleCnt="7">
        <dgm:presLayoutVars>
          <dgm:bulletEnabled val="1"/>
        </dgm:presLayoutVars>
      </dgm:prSet>
      <dgm:spPr/>
    </dgm:pt>
    <dgm:pt modelId="{33B8ECB3-E11B-47B8-BECD-1F6FFAC12B10}" type="pres">
      <dgm:prSet presAssocID="{A9CA8C71-1CA9-4068-9DBB-8C8CFFAB890C}" presName="spaceBetweenRectangles" presStyleCnt="0"/>
      <dgm:spPr/>
    </dgm:pt>
    <dgm:pt modelId="{A61A8FA8-ED75-41BF-85A4-B9B273308CDD}" type="pres">
      <dgm:prSet presAssocID="{0BF7DCFD-43BB-49E7-8E3D-C3D837BA230C}" presName="parentLin" presStyleCnt="0"/>
      <dgm:spPr/>
    </dgm:pt>
    <dgm:pt modelId="{B355F366-00CA-4BB2-AE03-14669658CEDD}" type="pres">
      <dgm:prSet presAssocID="{0BF7DCFD-43BB-49E7-8E3D-C3D837BA230C}" presName="parentLeftMargin" presStyleLbl="node1" presStyleIdx="3" presStyleCnt="7"/>
      <dgm:spPr/>
    </dgm:pt>
    <dgm:pt modelId="{1057843E-DFFD-4A30-8B74-57623EB51CD9}" type="pres">
      <dgm:prSet presAssocID="{0BF7DCFD-43BB-49E7-8E3D-C3D837BA230C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9DF36E75-3EC2-4D7D-AE4C-C97C825FEDEE}" type="pres">
      <dgm:prSet presAssocID="{0BF7DCFD-43BB-49E7-8E3D-C3D837BA230C}" presName="negativeSpace" presStyleCnt="0"/>
      <dgm:spPr/>
    </dgm:pt>
    <dgm:pt modelId="{909B2C4D-EE7F-447F-9174-827255F22E88}" type="pres">
      <dgm:prSet presAssocID="{0BF7DCFD-43BB-49E7-8E3D-C3D837BA230C}" presName="childText" presStyleLbl="conFgAcc1" presStyleIdx="4" presStyleCnt="7">
        <dgm:presLayoutVars>
          <dgm:bulletEnabled val="1"/>
        </dgm:presLayoutVars>
      </dgm:prSet>
      <dgm:spPr/>
    </dgm:pt>
    <dgm:pt modelId="{9EFC0549-4F74-4EF2-B276-BD0601F59AAC}" type="pres">
      <dgm:prSet presAssocID="{2B4BE4A2-C027-4060-9B92-3A84C0438172}" presName="spaceBetweenRectangles" presStyleCnt="0"/>
      <dgm:spPr/>
    </dgm:pt>
    <dgm:pt modelId="{D3B984D8-1B5F-4777-AB4E-64699DDF9E73}" type="pres">
      <dgm:prSet presAssocID="{902B4A2A-C863-44EE-92A5-3D47DDA5DDF1}" presName="parentLin" presStyleCnt="0"/>
      <dgm:spPr/>
    </dgm:pt>
    <dgm:pt modelId="{AEACCCA1-CC66-4FED-8EA6-D7AD30A2DCB3}" type="pres">
      <dgm:prSet presAssocID="{902B4A2A-C863-44EE-92A5-3D47DDA5DDF1}" presName="parentLeftMargin" presStyleLbl="node1" presStyleIdx="4" presStyleCnt="7"/>
      <dgm:spPr/>
    </dgm:pt>
    <dgm:pt modelId="{86145D47-33D4-4E05-87F0-6F49AC19C1A5}" type="pres">
      <dgm:prSet presAssocID="{902B4A2A-C863-44EE-92A5-3D47DDA5DDF1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33CC1E00-D5DF-46E7-B0E5-711729197AE5}" type="pres">
      <dgm:prSet presAssocID="{902B4A2A-C863-44EE-92A5-3D47DDA5DDF1}" presName="negativeSpace" presStyleCnt="0"/>
      <dgm:spPr/>
    </dgm:pt>
    <dgm:pt modelId="{2DFBD582-772E-4AB3-B3F5-385248ECD0A2}" type="pres">
      <dgm:prSet presAssocID="{902B4A2A-C863-44EE-92A5-3D47DDA5DDF1}" presName="childText" presStyleLbl="conFgAcc1" presStyleIdx="5" presStyleCnt="7">
        <dgm:presLayoutVars>
          <dgm:bulletEnabled val="1"/>
        </dgm:presLayoutVars>
      </dgm:prSet>
      <dgm:spPr/>
    </dgm:pt>
    <dgm:pt modelId="{5E234532-1B0D-43CC-8869-EE30C8C45C54}" type="pres">
      <dgm:prSet presAssocID="{300E2665-D954-402C-BFBF-2AB33D3FB1EE}" presName="spaceBetweenRectangles" presStyleCnt="0"/>
      <dgm:spPr/>
    </dgm:pt>
    <dgm:pt modelId="{5381BCD3-0E01-459F-AE20-5C1369C8C606}" type="pres">
      <dgm:prSet presAssocID="{635DE751-8F00-4503-92ED-3002D63B74CC}" presName="parentLin" presStyleCnt="0"/>
      <dgm:spPr/>
    </dgm:pt>
    <dgm:pt modelId="{B55B4C5B-A012-4776-B973-D9555B35C1A5}" type="pres">
      <dgm:prSet presAssocID="{635DE751-8F00-4503-92ED-3002D63B74CC}" presName="parentLeftMargin" presStyleLbl="node1" presStyleIdx="5" presStyleCnt="7"/>
      <dgm:spPr/>
    </dgm:pt>
    <dgm:pt modelId="{FFC203F9-7B90-4DC2-8BE0-34788EEB844E}" type="pres">
      <dgm:prSet presAssocID="{635DE751-8F00-4503-92ED-3002D63B74CC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98C42ADD-29BB-4331-A7C0-F0C7D158650E}" type="pres">
      <dgm:prSet presAssocID="{635DE751-8F00-4503-92ED-3002D63B74CC}" presName="negativeSpace" presStyleCnt="0"/>
      <dgm:spPr/>
    </dgm:pt>
    <dgm:pt modelId="{BE8E849B-1858-4750-9532-69698C2F47AA}" type="pres">
      <dgm:prSet presAssocID="{635DE751-8F00-4503-92ED-3002D63B74C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969DB102-3F7D-4CC0-BD54-91D6D13B969A}" type="presOf" srcId="{902B4A2A-C863-44EE-92A5-3D47DDA5DDF1}" destId="{86145D47-33D4-4E05-87F0-6F49AC19C1A5}" srcOrd="1" destOrd="0" presId="urn:microsoft.com/office/officeart/2005/8/layout/list1"/>
    <dgm:cxn modelId="{1E9EF303-4813-4F8D-9491-BA04B551E6EB}" srcId="{7B1C11D6-40A9-4A4A-AC3B-C1B05D012A74}" destId="{CAEA825B-AD85-442E-88E6-FE77F11C410D}" srcOrd="0" destOrd="0" parTransId="{9F2737E0-387C-4598-8432-38142A47A57D}" sibTransId="{9096FF10-9048-491A-995D-9499E6AF061D}"/>
    <dgm:cxn modelId="{E8CD0D14-8AA4-4D8F-BC84-4E13058F3D44}" type="presOf" srcId="{8B9E2393-646C-4F8B-B340-49C69F09DBF0}" destId="{B8A08183-3FE6-47D6-B188-A2FA164503FB}" srcOrd="0" destOrd="0" presId="urn:microsoft.com/office/officeart/2005/8/layout/list1"/>
    <dgm:cxn modelId="{EF867F1B-37D6-4D77-965E-054F626DA5DD}" type="presOf" srcId="{0BF7DCFD-43BB-49E7-8E3D-C3D837BA230C}" destId="{B355F366-00CA-4BB2-AE03-14669658CEDD}" srcOrd="0" destOrd="0" presId="urn:microsoft.com/office/officeart/2005/8/layout/list1"/>
    <dgm:cxn modelId="{ED2CED28-0382-4FD8-95F6-94E9B9EC2B77}" type="presOf" srcId="{F2349625-F2E7-4FFE-91B6-8BDF44F487D7}" destId="{BE8E849B-1858-4750-9532-69698C2F47AA}" srcOrd="0" destOrd="0" presId="urn:microsoft.com/office/officeart/2005/8/layout/list1"/>
    <dgm:cxn modelId="{042CA932-6A4C-4E07-8F30-406FAA0097BA}" srcId="{A564EC0C-C31A-4DFF-B73D-3935F2A8EAA4}" destId="{902B4A2A-C863-44EE-92A5-3D47DDA5DDF1}" srcOrd="5" destOrd="0" parTransId="{B0568764-D566-4474-BAA1-FACBF4A0CF16}" sibTransId="{300E2665-D954-402C-BFBF-2AB33D3FB1EE}"/>
    <dgm:cxn modelId="{11377538-9563-412E-B83B-FCE5D44D4E55}" type="presOf" srcId="{EBB67A7F-986D-48EE-9A7D-0F0ABEAF3873}" destId="{B6737A5B-0601-496C-8FD7-FDF06BCB6CA7}" srcOrd="0" destOrd="0" presId="urn:microsoft.com/office/officeart/2005/8/layout/list1"/>
    <dgm:cxn modelId="{1569FF5F-15A5-4379-AA66-E4A1AFAE940A}" srcId="{BDCE6306-5844-4956-9A2A-CA2D46702C86}" destId="{D543DE69-9046-42DF-A9C4-B2ADBFC75296}" srcOrd="0" destOrd="0" parTransId="{4A587B36-8B67-4BC1-A99B-5AE59E84E0E7}" sibTransId="{96689CB3-0D72-4C98-89B6-7551F7E9E78A}"/>
    <dgm:cxn modelId="{2159EF41-8FB4-4F93-AC5A-13CD0049529D}" srcId="{35F52E3A-2EE0-4815-B5CF-522BF30F2783}" destId="{8B9E2393-646C-4F8B-B340-49C69F09DBF0}" srcOrd="0" destOrd="0" parTransId="{7C0C36D0-3A96-4973-8A12-D88B5764A9EF}" sibTransId="{EE4ED66B-CC47-4E87-AF15-27F598642A33}"/>
    <dgm:cxn modelId="{6021C547-4728-4A1D-9E42-34F6F04D2494}" srcId="{902B4A2A-C863-44EE-92A5-3D47DDA5DDF1}" destId="{4A4E613B-5AD2-414E-A631-75EEBA4DB27A}" srcOrd="0" destOrd="0" parTransId="{AC9E7695-FBB7-4A47-AA2C-38D22104E82D}" sibTransId="{30A9129D-3D0E-424B-BCAB-8BD6BD9C279B}"/>
    <dgm:cxn modelId="{12709E6A-C18C-42DB-8806-38E265041616}" type="presOf" srcId="{7B1C11D6-40A9-4A4A-AC3B-C1B05D012A74}" destId="{BB0EC2BA-AC5F-4DA6-B64F-A9586CDD8F75}" srcOrd="1" destOrd="0" presId="urn:microsoft.com/office/officeart/2005/8/layout/list1"/>
    <dgm:cxn modelId="{0585976C-166C-4FA8-A6C7-1E308CFF277E}" type="presOf" srcId="{635DE751-8F00-4503-92ED-3002D63B74CC}" destId="{FFC203F9-7B90-4DC2-8BE0-34788EEB844E}" srcOrd="1" destOrd="0" presId="urn:microsoft.com/office/officeart/2005/8/layout/list1"/>
    <dgm:cxn modelId="{BFDEAA53-E2E9-48BC-9090-BA3E71977F4D}" type="presOf" srcId="{EBB67A7F-986D-48EE-9A7D-0F0ABEAF3873}" destId="{4C4B9779-B1BC-42E9-8BC8-E69576BB4AFA}" srcOrd="1" destOrd="0" presId="urn:microsoft.com/office/officeart/2005/8/layout/list1"/>
    <dgm:cxn modelId="{EBCD2954-04C4-4AD0-836E-290035FF318A}" type="presOf" srcId="{4A4E613B-5AD2-414E-A631-75EEBA4DB27A}" destId="{2DFBD582-772E-4AB3-B3F5-385248ECD0A2}" srcOrd="0" destOrd="0" presId="urn:microsoft.com/office/officeart/2005/8/layout/list1"/>
    <dgm:cxn modelId="{7059EB7F-79F6-4A97-8B8D-F27594C66A47}" srcId="{A564EC0C-C31A-4DFF-B73D-3935F2A8EAA4}" destId="{35F52E3A-2EE0-4815-B5CF-522BF30F2783}" srcOrd="1" destOrd="0" parTransId="{42A26435-9AA0-4D6A-AE8B-B0714F6D30D4}" sibTransId="{963067D9-0FBB-42A2-BC7B-D7EFEE054380}"/>
    <dgm:cxn modelId="{7FE39A89-4FC6-427E-81D5-5A33A22D8974}" srcId="{EBB67A7F-986D-48EE-9A7D-0F0ABEAF3873}" destId="{300FB9B8-37AC-413D-B83D-A40BD0A21E80}" srcOrd="0" destOrd="0" parTransId="{8AD93146-9AF2-481B-A224-52CDD06CB5CD}" sibTransId="{ABCDD2A2-CCE3-4D4A-BD0C-430D020FCF00}"/>
    <dgm:cxn modelId="{F021C78D-874C-41D7-8485-54FB0FEE6269}" type="presOf" srcId="{56CC412D-2C04-4BD0-956D-DAD067A13F35}" destId="{909B2C4D-EE7F-447F-9174-827255F22E88}" srcOrd="0" destOrd="0" presId="urn:microsoft.com/office/officeart/2005/8/layout/list1"/>
    <dgm:cxn modelId="{1685DC96-4709-4CC7-B923-F384BF3DCC5C}" type="presOf" srcId="{35F52E3A-2EE0-4815-B5CF-522BF30F2783}" destId="{4327A8CC-EF7D-4793-9592-B1B0664ED634}" srcOrd="0" destOrd="0" presId="urn:microsoft.com/office/officeart/2005/8/layout/list1"/>
    <dgm:cxn modelId="{4619A0A1-DCC5-46FD-842B-74EFC9218A3D}" type="presOf" srcId="{7B1C11D6-40A9-4A4A-AC3B-C1B05D012A74}" destId="{E60AA253-8A2C-4EEE-A92C-16DAF614BB89}" srcOrd="0" destOrd="0" presId="urn:microsoft.com/office/officeart/2005/8/layout/list1"/>
    <dgm:cxn modelId="{23BA78A9-E93C-49B7-8061-2D8F3CB90579}" type="presOf" srcId="{300FB9B8-37AC-413D-B83D-A40BD0A21E80}" destId="{6C02632E-5B2D-4E07-BCF3-794B7C1AD907}" srcOrd="0" destOrd="0" presId="urn:microsoft.com/office/officeart/2005/8/layout/list1"/>
    <dgm:cxn modelId="{492468B5-FDD0-49DD-A9EA-C7828B9ADDE6}" type="presOf" srcId="{D543DE69-9046-42DF-A9C4-B2ADBFC75296}" destId="{FA720B2A-D727-435A-ACFA-D4DC5C5194CE}" srcOrd="0" destOrd="0" presId="urn:microsoft.com/office/officeart/2005/8/layout/list1"/>
    <dgm:cxn modelId="{E43B8DBD-40B8-42E6-B6BC-10FD4777C6F2}" type="presOf" srcId="{635DE751-8F00-4503-92ED-3002D63B74CC}" destId="{B55B4C5B-A012-4776-B973-D9555B35C1A5}" srcOrd="0" destOrd="0" presId="urn:microsoft.com/office/officeart/2005/8/layout/list1"/>
    <dgm:cxn modelId="{53AF0AC2-32E1-4A86-A249-0F2E2E7E64EE}" srcId="{A564EC0C-C31A-4DFF-B73D-3935F2A8EAA4}" destId="{BDCE6306-5844-4956-9A2A-CA2D46702C86}" srcOrd="0" destOrd="0" parTransId="{426FC381-A40A-48BC-9F31-B695B67932DE}" sibTransId="{42EC10FD-C33D-4BE0-B136-4EABDB6420A4}"/>
    <dgm:cxn modelId="{36E64CC4-37A8-4A79-8A0B-74A87A552787}" type="presOf" srcId="{902B4A2A-C863-44EE-92A5-3D47DDA5DDF1}" destId="{AEACCCA1-CC66-4FED-8EA6-D7AD30A2DCB3}" srcOrd="0" destOrd="0" presId="urn:microsoft.com/office/officeart/2005/8/layout/list1"/>
    <dgm:cxn modelId="{EE3DBACA-0FC6-4DF3-8ACD-7EAAA7017C67}" srcId="{635DE751-8F00-4503-92ED-3002D63B74CC}" destId="{F2349625-F2E7-4FFE-91B6-8BDF44F487D7}" srcOrd="0" destOrd="0" parTransId="{7966C993-10B3-4C52-90B1-476EF5057F1D}" sibTransId="{4A239D46-73E9-4DAE-89C1-A40FA3D18A0A}"/>
    <dgm:cxn modelId="{AAE4E3CC-109C-4448-B24D-EF0081A42234}" type="presOf" srcId="{A564EC0C-C31A-4DFF-B73D-3935F2A8EAA4}" destId="{E03F4D4C-6F7B-4C7B-AB4E-7E2533033C88}" srcOrd="0" destOrd="0" presId="urn:microsoft.com/office/officeart/2005/8/layout/list1"/>
    <dgm:cxn modelId="{8533BEE1-FB3A-489B-BD7E-DD0AE1E3ADD0}" type="presOf" srcId="{0BF7DCFD-43BB-49E7-8E3D-C3D837BA230C}" destId="{1057843E-DFFD-4A30-8B74-57623EB51CD9}" srcOrd="1" destOrd="0" presId="urn:microsoft.com/office/officeart/2005/8/layout/list1"/>
    <dgm:cxn modelId="{E597E8E3-E65E-4B98-B410-17EA7B9F2F00}" srcId="{A564EC0C-C31A-4DFF-B73D-3935F2A8EAA4}" destId="{EBB67A7F-986D-48EE-9A7D-0F0ABEAF3873}" srcOrd="2" destOrd="0" parTransId="{7C202877-B540-40BA-A017-FF5D496C0FC2}" sibTransId="{D00DC024-6AB8-4B9A-A261-72BD230E9DF5}"/>
    <dgm:cxn modelId="{E03BFCE3-5311-4BD6-9247-F11CBD3B28B7}" type="presOf" srcId="{CAEA825B-AD85-442E-88E6-FE77F11C410D}" destId="{B3DE5EB6-E527-49BE-B9CA-0EBF29E1C32B}" srcOrd="0" destOrd="0" presId="urn:microsoft.com/office/officeart/2005/8/layout/list1"/>
    <dgm:cxn modelId="{ED5A99E4-A779-42C7-A759-E26C9773FB98}" srcId="{A564EC0C-C31A-4DFF-B73D-3935F2A8EAA4}" destId="{635DE751-8F00-4503-92ED-3002D63B74CC}" srcOrd="6" destOrd="0" parTransId="{4F399D3D-9AE2-4FEB-9E64-75EE2530DAB9}" sibTransId="{D3E91FD4-67B2-4E45-B56F-6FB5729EF6F5}"/>
    <dgm:cxn modelId="{54F87DEC-A034-4EB8-BDC7-66AF23201E69}" srcId="{A564EC0C-C31A-4DFF-B73D-3935F2A8EAA4}" destId="{0BF7DCFD-43BB-49E7-8E3D-C3D837BA230C}" srcOrd="4" destOrd="0" parTransId="{C24E4EE7-4133-4503-BE93-44F33D7238BF}" sibTransId="{2B4BE4A2-C027-4060-9B92-3A84C0438172}"/>
    <dgm:cxn modelId="{69841EF0-1176-4E79-954C-B7D91D3A9509}" type="presOf" srcId="{BDCE6306-5844-4956-9A2A-CA2D46702C86}" destId="{E26ADCE2-44AB-43A8-A0F7-01776227628B}" srcOrd="1" destOrd="0" presId="urn:microsoft.com/office/officeart/2005/8/layout/list1"/>
    <dgm:cxn modelId="{0A7107F1-B390-47EF-A9FF-FC4C6300457E}" type="presOf" srcId="{BDCE6306-5844-4956-9A2A-CA2D46702C86}" destId="{8B1543D6-61F9-481C-ADDA-69192705EF4C}" srcOrd="0" destOrd="0" presId="urn:microsoft.com/office/officeart/2005/8/layout/list1"/>
    <dgm:cxn modelId="{C9A6AFF2-D2D5-48E3-A68A-29D8790D78D6}" srcId="{0BF7DCFD-43BB-49E7-8E3D-C3D837BA230C}" destId="{56CC412D-2C04-4BD0-956D-DAD067A13F35}" srcOrd="0" destOrd="0" parTransId="{36ECCDFC-E06B-4EA4-82C8-A8B50AEC7542}" sibTransId="{5968AA10-7BEC-414D-8128-001FE323AAAD}"/>
    <dgm:cxn modelId="{08E0B5F6-93B0-49F7-BB33-63B42EEDD637}" srcId="{A564EC0C-C31A-4DFF-B73D-3935F2A8EAA4}" destId="{7B1C11D6-40A9-4A4A-AC3B-C1B05D012A74}" srcOrd="3" destOrd="0" parTransId="{5783FB65-6FB1-48B8-A613-B4E40CF231BE}" sibTransId="{A9CA8C71-1CA9-4068-9DBB-8C8CFFAB890C}"/>
    <dgm:cxn modelId="{0CB521FC-70FC-4F54-A2F2-A856CA82DD0A}" type="presOf" srcId="{35F52E3A-2EE0-4815-B5CF-522BF30F2783}" destId="{71F8557F-29D3-4AC1-BBEA-F791C0266B33}" srcOrd="1" destOrd="0" presId="urn:microsoft.com/office/officeart/2005/8/layout/list1"/>
    <dgm:cxn modelId="{417FCB85-02DB-4114-A8B7-6435A35A8240}" type="presParOf" srcId="{E03F4D4C-6F7B-4C7B-AB4E-7E2533033C88}" destId="{A875B8E9-28CF-468B-B5DB-7311641C8C47}" srcOrd="0" destOrd="0" presId="urn:microsoft.com/office/officeart/2005/8/layout/list1"/>
    <dgm:cxn modelId="{C47E49C0-BE11-4354-A684-AC4432F35690}" type="presParOf" srcId="{A875B8E9-28CF-468B-B5DB-7311641C8C47}" destId="{8B1543D6-61F9-481C-ADDA-69192705EF4C}" srcOrd="0" destOrd="0" presId="urn:microsoft.com/office/officeart/2005/8/layout/list1"/>
    <dgm:cxn modelId="{F733D949-3490-4164-BA37-B1181EFB1EFA}" type="presParOf" srcId="{A875B8E9-28CF-468B-B5DB-7311641C8C47}" destId="{E26ADCE2-44AB-43A8-A0F7-01776227628B}" srcOrd="1" destOrd="0" presId="urn:microsoft.com/office/officeart/2005/8/layout/list1"/>
    <dgm:cxn modelId="{40D0B813-43F0-4B5A-845E-33B8945F6ECF}" type="presParOf" srcId="{E03F4D4C-6F7B-4C7B-AB4E-7E2533033C88}" destId="{43292035-10C8-40B9-B407-B7D61BFE5DD5}" srcOrd="1" destOrd="0" presId="urn:microsoft.com/office/officeart/2005/8/layout/list1"/>
    <dgm:cxn modelId="{437C13BF-B8C8-4D89-9B52-231F7C20195F}" type="presParOf" srcId="{E03F4D4C-6F7B-4C7B-AB4E-7E2533033C88}" destId="{FA720B2A-D727-435A-ACFA-D4DC5C5194CE}" srcOrd="2" destOrd="0" presId="urn:microsoft.com/office/officeart/2005/8/layout/list1"/>
    <dgm:cxn modelId="{9914A8E8-576C-424A-88B7-C8A3E6D57672}" type="presParOf" srcId="{E03F4D4C-6F7B-4C7B-AB4E-7E2533033C88}" destId="{40BA2014-A0AC-4548-9DE5-F6C28DDB66A2}" srcOrd="3" destOrd="0" presId="urn:microsoft.com/office/officeart/2005/8/layout/list1"/>
    <dgm:cxn modelId="{0597EA1C-33F7-43C5-AC40-1C7284791754}" type="presParOf" srcId="{E03F4D4C-6F7B-4C7B-AB4E-7E2533033C88}" destId="{F0CB4DC1-8AB8-4A38-B7E5-95A5D18F653A}" srcOrd="4" destOrd="0" presId="urn:microsoft.com/office/officeart/2005/8/layout/list1"/>
    <dgm:cxn modelId="{80EC5948-D398-47C8-91A2-F4BD35446498}" type="presParOf" srcId="{F0CB4DC1-8AB8-4A38-B7E5-95A5D18F653A}" destId="{4327A8CC-EF7D-4793-9592-B1B0664ED634}" srcOrd="0" destOrd="0" presId="urn:microsoft.com/office/officeart/2005/8/layout/list1"/>
    <dgm:cxn modelId="{79350005-2A65-4356-957F-6A404AE709C1}" type="presParOf" srcId="{F0CB4DC1-8AB8-4A38-B7E5-95A5D18F653A}" destId="{71F8557F-29D3-4AC1-BBEA-F791C0266B33}" srcOrd="1" destOrd="0" presId="urn:microsoft.com/office/officeart/2005/8/layout/list1"/>
    <dgm:cxn modelId="{0F4A21C8-CB7F-4C85-A44E-702936971638}" type="presParOf" srcId="{E03F4D4C-6F7B-4C7B-AB4E-7E2533033C88}" destId="{2CFD5BD5-43CD-4D5C-B7E7-C5975BEEB0FA}" srcOrd="5" destOrd="0" presId="urn:microsoft.com/office/officeart/2005/8/layout/list1"/>
    <dgm:cxn modelId="{AAA2BF2E-92A9-481B-9FE4-461E67CD05DB}" type="presParOf" srcId="{E03F4D4C-6F7B-4C7B-AB4E-7E2533033C88}" destId="{B8A08183-3FE6-47D6-B188-A2FA164503FB}" srcOrd="6" destOrd="0" presId="urn:microsoft.com/office/officeart/2005/8/layout/list1"/>
    <dgm:cxn modelId="{7C2326AF-1B27-4053-8DE2-630138322691}" type="presParOf" srcId="{E03F4D4C-6F7B-4C7B-AB4E-7E2533033C88}" destId="{8800344F-B933-4AD0-9A13-4504E165BE28}" srcOrd="7" destOrd="0" presId="urn:microsoft.com/office/officeart/2005/8/layout/list1"/>
    <dgm:cxn modelId="{8279843F-C24F-41B2-BBBE-E59BABB4776D}" type="presParOf" srcId="{E03F4D4C-6F7B-4C7B-AB4E-7E2533033C88}" destId="{96A2EF64-6C7E-4C20-9E85-1E89C86E90FE}" srcOrd="8" destOrd="0" presId="urn:microsoft.com/office/officeart/2005/8/layout/list1"/>
    <dgm:cxn modelId="{ECA1D60A-5988-4671-8D9A-B1813221CAB8}" type="presParOf" srcId="{96A2EF64-6C7E-4C20-9E85-1E89C86E90FE}" destId="{B6737A5B-0601-496C-8FD7-FDF06BCB6CA7}" srcOrd="0" destOrd="0" presId="urn:microsoft.com/office/officeart/2005/8/layout/list1"/>
    <dgm:cxn modelId="{010B5AD8-4CD2-4E85-964C-B71DBDF843EC}" type="presParOf" srcId="{96A2EF64-6C7E-4C20-9E85-1E89C86E90FE}" destId="{4C4B9779-B1BC-42E9-8BC8-E69576BB4AFA}" srcOrd="1" destOrd="0" presId="urn:microsoft.com/office/officeart/2005/8/layout/list1"/>
    <dgm:cxn modelId="{5F8DF6FB-DF3A-4BDC-944B-C01D90FD09EF}" type="presParOf" srcId="{E03F4D4C-6F7B-4C7B-AB4E-7E2533033C88}" destId="{45B7067E-4BFE-49CA-AD51-C684158F7125}" srcOrd="9" destOrd="0" presId="urn:microsoft.com/office/officeart/2005/8/layout/list1"/>
    <dgm:cxn modelId="{B7330E8C-2443-4411-85DB-7FC486101B1B}" type="presParOf" srcId="{E03F4D4C-6F7B-4C7B-AB4E-7E2533033C88}" destId="{6C02632E-5B2D-4E07-BCF3-794B7C1AD907}" srcOrd="10" destOrd="0" presId="urn:microsoft.com/office/officeart/2005/8/layout/list1"/>
    <dgm:cxn modelId="{9D5CAE0C-2CD8-4581-83A7-964EB6EC58FE}" type="presParOf" srcId="{E03F4D4C-6F7B-4C7B-AB4E-7E2533033C88}" destId="{EDAB8CB1-594A-4BCC-876B-57127DF69D27}" srcOrd="11" destOrd="0" presId="urn:microsoft.com/office/officeart/2005/8/layout/list1"/>
    <dgm:cxn modelId="{4314C2AF-5093-49A8-B8DF-48F5874CD95D}" type="presParOf" srcId="{E03F4D4C-6F7B-4C7B-AB4E-7E2533033C88}" destId="{E3C87C59-B1B1-430C-AE1D-5C9C7D47533E}" srcOrd="12" destOrd="0" presId="urn:microsoft.com/office/officeart/2005/8/layout/list1"/>
    <dgm:cxn modelId="{29146989-3AA5-4EA2-8DAE-78ECFF20FB97}" type="presParOf" srcId="{E3C87C59-B1B1-430C-AE1D-5C9C7D47533E}" destId="{E60AA253-8A2C-4EEE-A92C-16DAF614BB89}" srcOrd="0" destOrd="0" presId="urn:microsoft.com/office/officeart/2005/8/layout/list1"/>
    <dgm:cxn modelId="{A7844CDB-77CF-401F-9FF5-91259E33C085}" type="presParOf" srcId="{E3C87C59-B1B1-430C-AE1D-5C9C7D47533E}" destId="{BB0EC2BA-AC5F-4DA6-B64F-A9586CDD8F75}" srcOrd="1" destOrd="0" presId="urn:microsoft.com/office/officeart/2005/8/layout/list1"/>
    <dgm:cxn modelId="{DFA9CFE5-9AEC-44E7-906F-CBAD2871A087}" type="presParOf" srcId="{E03F4D4C-6F7B-4C7B-AB4E-7E2533033C88}" destId="{4F60195F-959B-4E56-A7A5-0B5BE4E1C11F}" srcOrd="13" destOrd="0" presId="urn:microsoft.com/office/officeart/2005/8/layout/list1"/>
    <dgm:cxn modelId="{6C4EEABC-26AA-4EC2-8E5C-DF394A7BD1E2}" type="presParOf" srcId="{E03F4D4C-6F7B-4C7B-AB4E-7E2533033C88}" destId="{B3DE5EB6-E527-49BE-B9CA-0EBF29E1C32B}" srcOrd="14" destOrd="0" presId="urn:microsoft.com/office/officeart/2005/8/layout/list1"/>
    <dgm:cxn modelId="{D4AFC218-3FBD-45BF-AA28-6549F34E2877}" type="presParOf" srcId="{E03F4D4C-6F7B-4C7B-AB4E-7E2533033C88}" destId="{33B8ECB3-E11B-47B8-BECD-1F6FFAC12B10}" srcOrd="15" destOrd="0" presId="urn:microsoft.com/office/officeart/2005/8/layout/list1"/>
    <dgm:cxn modelId="{CE6C6661-AB03-49B3-9641-197865206995}" type="presParOf" srcId="{E03F4D4C-6F7B-4C7B-AB4E-7E2533033C88}" destId="{A61A8FA8-ED75-41BF-85A4-B9B273308CDD}" srcOrd="16" destOrd="0" presId="urn:microsoft.com/office/officeart/2005/8/layout/list1"/>
    <dgm:cxn modelId="{BDF6F111-F066-4FD0-8C12-C008DACBF5A7}" type="presParOf" srcId="{A61A8FA8-ED75-41BF-85A4-B9B273308CDD}" destId="{B355F366-00CA-4BB2-AE03-14669658CEDD}" srcOrd="0" destOrd="0" presId="urn:microsoft.com/office/officeart/2005/8/layout/list1"/>
    <dgm:cxn modelId="{7C00D09E-EFA3-4494-AF9F-E75F749A0124}" type="presParOf" srcId="{A61A8FA8-ED75-41BF-85A4-B9B273308CDD}" destId="{1057843E-DFFD-4A30-8B74-57623EB51CD9}" srcOrd="1" destOrd="0" presId="urn:microsoft.com/office/officeart/2005/8/layout/list1"/>
    <dgm:cxn modelId="{3FA55BA7-6803-4EBC-BF4F-7E70BA5897B8}" type="presParOf" srcId="{E03F4D4C-6F7B-4C7B-AB4E-7E2533033C88}" destId="{9DF36E75-3EC2-4D7D-AE4C-C97C825FEDEE}" srcOrd="17" destOrd="0" presId="urn:microsoft.com/office/officeart/2005/8/layout/list1"/>
    <dgm:cxn modelId="{571F05F6-B0EE-4670-A209-D059E0BF5EC5}" type="presParOf" srcId="{E03F4D4C-6F7B-4C7B-AB4E-7E2533033C88}" destId="{909B2C4D-EE7F-447F-9174-827255F22E88}" srcOrd="18" destOrd="0" presId="urn:microsoft.com/office/officeart/2005/8/layout/list1"/>
    <dgm:cxn modelId="{0B6F733E-5274-4D85-8827-6EE7526B30AB}" type="presParOf" srcId="{E03F4D4C-6F7B-4C7B-AB4E-7E2533033C88}" destId="{9EFC0549-4F74-4EF2-B276-BD0601F59AAC}" srcOrd="19" destOrd="0" presId="urn:microsoft.com/office/officeart/2005/8/layout/list1"/>
    <dgm:cxn modelId="{1873284A-2C28-40CE-B9BE-6E38E1FDE754}" type="presParOf" srcId="{E03F4D4C-6F7B-4C7B-AB4E-7E2533033C88}" destId="{D3B984D8-1B5F-4777-AB4E-64699DDF9E73}" srcOrd="20" destOrd="0" presId="urn:microsoft.com/office/officeart/2005/8/layout/list1"/>
    <dgm:cxn modelId="{E5DAC172-E9FF-471B-98BC-1DE0AEC57EBF}" type="presParOf" srcId="{D3B984D8-1B5F-4777-AB4E-64699DDF9E73}" destId="{AEACCCA1-CC66-4FED-8EA6-D7AD30A2DCB3}" srcOrd="0" destOrd="0" presId="urn:microsoft.com/office/officeart/2005/8/layout/list1"/>
    <dgm:cxn modelId="{25880DEF-8D95-42F7-A840-8C001E848758}" type="presParOf" srcId="{D3B984D8-1B5F-4777-AB4E-64699DDF9E73}" destId="{86145D47-33D4-4E05-87F0-6F49AC19C1A5}" srcOrd="1" destOrd="0" presId="urn:microsoft.com/office/officeart/2005/8/layout/list1"/>
    <dgm:cxn modelId="{2CEFD5A6-361E-471C-93B7-D1F411B7F84E}" type="presParOf" srcId="{E03F4D4C-6F7B-4C7B-AB4E-7E2533033C88}" destId="{33CC1E00-D5DF-46E7-B0E5-711729197AE5}" srcOrd="21" destOrd="0" presId="urn:microsoft.com/office/officeart/2005/8/layout/list1"/>
    <dgm:cxn modelId="{C831D7F5-39CB-476B-83CC-518993006732}" type="presParOf" srcId="{E03F4D4C-6F7B-4C7B-AB4E-7E2533033C88}" destId="{2DFBD582-772E-4AB3-B3F5-385248ECD0A2}" srcOrd="22" destOrd="0" presId="urn:microsoft.com/office/officeart/2005/8/layout/list1"/>
    <dgm:cxn modelId="{98F45D29-2CDD-48CE-8473-4F9A069E03A4}" type="presParOf" srcId="{E03F4D4C-6F7B-4C7B-AB4E-7E2533033C88}" destId="{5E234532-1B0D-43CC-8869-EE30C8C45C54}" srcOrd="23" destOrd="0" presId="urn:microsoft.com/office/officeart/2005/8/layout/list1"/>
    <dgm:cxn modelId="{A9675692-429C-41FC-9C57-DBA970D75401}" type="presParOf" srcId="{E03F4D4C-6F7B-4C7B-AB4E-7E2533033C88}" destId="{5381BCD3-0E01-459F-AE20-5C1369C8C606}" srcOrd="24" destOrd="0" presId="urn:microsoft.com/office/officeart/2005/8/layout/list1"/>
    <dgm:cxn modelId="{8A80B60E-8323-41AD-A3B8-E5B8BF8C0D62}" type="presParOf" srcId="{5381BCD3-0E01-459F-AE20-5C1369C8C606}" destId="{B55B4C5B-A012-4776-B973-D9555B35C1A5}" srcOrd="0" destOrd="0" presId="urn:microsoft.com/office/officeart/2005/8/layout/list1"/>
    <dgm:cxn modelId="{469AB5BB-5671-404D-8F36-E00374930ABC}" type="presParOf" srcId="{5381BCD3-0E01-459F-AE20-5C1369C8C606}" destId="{FFC203F9-7B90-4DC2-8BE0-34788EEB844E}" srcOrd="1" destOrd="0" presId="urn:microsoft.com/office/officeart/2005/8/layout/list1"/>
    <dgm:cxn modelId="{A46BFE61-256B-47AF-BE5C-F1CC98F0FF0C}" type="presParOf" srcId="{E03F4D4C-6F7B-4C7B-AB4E-7E2533033C88}" destId="{98C42ADD-29BB-4331-A7C0-F0C7D158650E}" srcOrd="25" destOrd="0" presId="urn:microsoft.com/office/officeart/2005/8/layout/list1"/>
    <dgm:cxn modelId="{9C9D6C91-D284-44EE-B0AD-FD44174A41E8}" type="presParOf" srcId="{E03F4D4C-6F7B-4C7B-AB4E-7E2533033C88}" destId="{BE8E849B-1858-4750-9532-69698C2F47AA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A64386-CF42-4858-A3CA-B089CC4237BE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dgm:pt modelId="{178A5194-7236-4A78-808A-21B791E61D2D}">
      <dgm:prSet phldrT="[Text]"/>
      <dgm:spPr/>
      <dgm:t>
        <a:bodyPr/>
        <a:lstStyle/>
        <a:p>
          <a:r>
            <a:rPr lang="en-US" dirty="0">
              <a:solidFill>
                <a:schemeClr val="bg2"/>
              </a:solidFill>
            </a:rPr>
            <a:t>ZSM: overall approach</a:t>
          </a:r>
        </a:p>
      </dgm:t>
    </dgm:pt>
    <dgm:pt modelId="{292AB404-99CF-4265-B183-CC0698DA42F4}" type="parTrans" cxnId="{AB8371F8-21F4-4728-A8C6-F1637AEA15E4}">
      <dgm:prSet/>
      <dgm:spPr/>
      <dgm:t>
        <a:bodyPr/>
        <a:lstStyle/>
        <a:p>
          <a:endParaRPr lang="en-US"/>
        </a:p>
      </dgm:t>
    </dgm:pt>
    <dgm:pt modelId="{AB6ED3FC-193A-479E-9287-AAC15E67F309}" type="sibTrans" cxnId="{AB8371F8-21F4-4728-A8C6-F1637AEA15E4}">
      <dgm:prSet/>
      <dgm:spPr/>
      <dgm:t>
        <a:bodyPr/>
        <a:lstStyle/>
        <a:p>
          <a:endParaRPr lang="en-US"/>
        </a:p>
      </dgm:t>
    </dgm:pt>
    <dgm:pt modelId="{CBC052B7-E973-49E2-86AF-28D8571BA69B}">
      <dgm:prSet phldrT="[Text]"/>
      <dgm:spPr/>
      <dgm:t>
        <a:bodyPr/>
        <a:lstStyle/>
        <a:p>
          <a:r>
            <a:rPr lang="en-US" dirty="0">
              <a:solidFill>
                <a:schemeClr val="bg2"/>
              </a:solidFill>
            </a:rPr>
            <a:t>NFV, OSM: managing telco clouds</a:t>
          </a:r>
        </a:p>
      </dgm:t>
    </dgm:pt>
    <dgm:pt modelId="{3F43A8A0-D06E-4252-B785-7A9F06C86236}" type="parTrans" cxnId="{67D7FDB5-E7D5-4A4B-870A-98C06949B2D3}">
      <dgm:prSet/>
      <dgm:spPr/>
      <dgm:t>
        <a:bodyPr/>
        <a:lstStyle/>
        <a:p>
          <a:endParaRPr lang="en-US"/>
        </a:p>
      </dgm:t>
    </dgm:pt>
    <dgm:pt modelId="{DC5395AF-5114-4970-BEAA-D7330D220DA3}" type="sibTrans" cxnId="{67D7FDB5-E7D5-4A4B-870A-98C06949B2D3}">
      <dgm:prSet/>
      <dgm:spPr/>
      <dgm:t>
        <a:bodyPr/>
        <a:lstStyle/>
        <a:p>
          <a:endParaRPr lang="en-US"/>
        </a:p>
      </dgm:t>
    </dgm:pt>
    <dgm:pt modelId="{54C46A32-6C5F-44B7-A730-792E2F4ACA81}">
      <dgm:prSet phldrT="[Text]"/>
      <dgm:spPr/>
      <dgm:t>
        <a:bodyPr/>
        <a:lstStyle/>
        <a:p>
          <a:r>
            <a:rPr lang="en-US" dirty="0">
              <a:solidFill>
                <a:schemeClr val="bg2"/>
              </a:solidFill>
            </a:rPr>
            <a:t>MEC: managing edge telco clouds</a:t>
          </a:r>
        </a:p>
      </dgm:t>
    </dgm:pt>
    <dgm:pt modelId="{899A38C4-116D-4A4E-AF44-5A23D6554555}" type="parTrans" cxnId="{75BE12A5-5CE9-46C4-9A4E-1A71735C3C3F}">
      <dgm:prSet/>
      <dgm:spPr/>
      <dgm:t>
        <a:bodyPr/>
        <a:lstStyle/>
        <a:p>
          <a:endParaRPr lang="en-US"/>
        </a:p>
      </dgm:t>
    </dgm:pt>
    <dgm:pt modelId="{6C3D5222-AF3C-4595-8CF7-11A8AA9CFBC7}" type="sibTrans" cxnId="{75BE12A5-5CE9-46C4-9A4E-1A71735C3C3F}">
      <dgm:prSet/>
      <dgm:spPr/>
      <dgm:t>
        <a:bodyPr/>
        <a:lstStyle/>
        <a:p>
          <a:endParaRPr lang="en-US"/>
        </a:p>
      </dgm:t>
    </dgm:pt>
    <dgm:pt modelId="{031A5854-4889-46C9-BAD3-93D1031C6B82}" type="pres">
      <dgm:prSet presAssocID="{D4A64386-CF42-4858-A3CA-B089CC4237BE}" presName="Name0" presStyleCnt="0">
        <dgm:presLayoutVars>
          <dgm:dir/>
          <dgm:animLvl val="lvl"/>
          <dgm:resizeHandles val="exact"/>
        </dgm:presLayoutVars>
      </dgm:prSet>
      <dgm:spPr/>
    </dgm:pt>
    <dgm:pt modelId="{D8D534BB-A14A-4B0F-9633-6697E37ADF3D}" type="pres">
      <dgm:prSet presAssocID="{178A5194-7236-4A78-808A-21B791E61D2D}" presName="parTxOnly" presStyleLbl="node1" presStyleIdx="0" presStyleCnt="3" custScaleX="72008">
        <dgm:presLayoutVars>
          <dgm:chMax val="0"/>
          <dgm:chPref val="0"/>
          <dgm:bulletEnabled val="1"/>
        </dgm:presLayoutVars>
      </dgm:prSet>
      <dgm:spPr/>
    </dgm:pt>
    <dgm:pt modelId="{6F77CD55-3A66-49F6-81D4-A7C463662292}" type="pres">
      <dgm:prSet presAssocID="{AB6ED3FC-193A-479E-9287-AAC15E67F309}" presName="parTxOnlySpace" presStyleCnt="0"/>
      <dgm:spPr/>
    </dgm:pt>
    <dgm:pt modelId="{3214EA11-0F64-4989-866D-048A62E21B01}" type="pres">
      <dgm:prSet presAssocID="{CBC052B7-E973-49E2-86AF-28D8571BA69B}" presName="parTxOnly" presStyleLbl="node1" presStyleIdx="1" presStyleCnt="3" custScaleX="93420">
        <dgm:presLayoutVars>
          <dgm:chMax val="0"/>
          <dgm:chPref val="0"/>
          <dgm:bulletEnabled val="1"/>
        </dgm:presLayoutVars>
      </dgm:prSet>
      <dgm:spPr/>
    </dgm:pt>
    <dgm:pt modelId="{60D17A18-4AA1-418D-8EA8-5DD6EB1AE83E}" type="pres">
      <dgm:prSet presAssocID="{DC5395AF-5114-4970-BEAA-D7330D220DA3}" presName="parTxOnlySpace" presStyleCnt="0"/>
      <dgm:spPr/>
    </dgm:pt>
    <dgm:pt modelId="{804C494A-E3C0-41F4-BB78-D4462AE259BA}" type="pres">
      <dgm:prSet presAssocID="{54C46A32-6C5F-44B7-A730-792E2F4ACA81}" presName="parTxOnly" presStyleLbl="node1" presStyleIdx="2" presStyleCnt="3" custLinFactNeighborX="34732">
        <dgm:presLayoutVars>
          <dgm:chMax val="0"/>
          <dgm:chPref val="0"/>
          <dgm:bulletEnabled val="1"/>
        </dgm:presLayoutVars>
      </dgm:prSet>
      <dgm:spPr/>
    </dgm:pt>
  </dgm:ptLst>
  <dgm:cxnLst>
    <dgm:cxn modelId="{2B361535-C381-4D1D-B0D5-2D07015DBC65}" type="presOf" srcId="{178A5194-7236-4A78-808A-21B791E61D2D}" destId="{D8D534BB-A14A-4B0F-9633-6697E37ADF3D}" srcOrd="0" destOrd="0" presId="urn:microsoft.com/office/officeart/2005/8/layout/chevron1"/>
    <dgm:cxn modelId="{653C264A-4867-436B-8321-703F02E02C43}" type="presOf" srcId="{54C46A32-6C5F-44B7-A730-792E2F4ACA81}" destId="{804C494A-E3C0-41F4-BB78-D4462AE259BA}" srcOrd="0" destOrd="0" presId="urn:microsoft.com/office/officeart/2005/8/layout/chevron1"/>
    <dgm:cxn modelId="{75BE12A5-5CE9-46C4-9A4E-1A71735C3C3F}" srcId="{D4A64386-CF42-4858-A3CA-B089CC4237BE}" destId="{54C46A32-6C5F-44B7-A730-792E2F4ACA81}" srcOrd="2" destOrd="0" parTransId="{899A38C4-116D-4A4E-AF44-5A23D6554555}" sibTransId="{6C3D5222-AF3C-4595-8CF7-11A8AA9CFBC7}"/>
    <dgm:cxn modelId="{67D7FDB5-E7D5-4A4B-870A-98C06949B2D3}" srcId="{D4A64386-CF42-4858-A3CA-B089CC4237BE}" destId="{CBC052B7-E973-49E2-86AF-28D8571BA69B}" srcOrd="1" destOrd="0" parTransId="{3F43A8A0-D06E-4252-B785-7A9F06C86236}" sibTransId="{DC5395AF-5114-4970-BEAA-D7330D220DA3}"/>
    <dgm:cxn modelId="{C513CDDD-187C-4FD4-BB77-64477BA74C7A}" type="presOf" srcId="{CBC052B7-E973-49E2-86AF-28D8571BA69B}" destId="{3214EA11-0F64-4989-866D-048A62E21B01}" srcOrd="0" destOrd="0" presId="urn:microsoft.com/office/officeart/2005/8/layout/chevron1"/>
    <dgm:cxn modelId="{57F908F7-DF14-4D89-891D-82049F9DCAF0}" type="presOf" srcId="{D4A64386-CF42-4858-A3CA-B089CC4237BE}" destId="{031A5854-4889-46C9-BAD3-93D1031C6B82}" srcOrd="0" destOrd="0" presId="urn:microsoft.com/office/officeart/2005/8/layout/chevron1"/>
    <dgm:cxn modelId="{AB8371F8-21F4-4728-A8C6-F1637AEA15E4}" srcId="{D4A64386-CF42-4858-A3CA-B089CC4237BE}" destId="{178A5194-7236-4A78-808A-21B791E61D2D}" srcOrd="0" destOrd="0" parTransId="{292AB404-99CF-4265-B183-CC0698DA42F4}" sibTransId="{AB6ED3FC-193A-479E-9287-AAC15E67F309}"/>
    <dgm:cxn modelId="{70682A99-40E5-49DA-8AD7-D7086F1F05CE}" type="presParOf" srcId="{031A5854-4889-46C9-BAD3-93D1031C6B82}" destId="{D8D534BB-A14A-4B0F-9633-6697E37ADF3D}" srcOrd="0" destOrd="0" presId="urn:microsoft.com/office/officeart/2005/8/layout/chevron1"/>
    <dgm:cxn modelId="{E568DCC8-ED2F-4F45-B723-C2449C506A74}" type="presParOf" srcId="{031A5854-4889-46C9-BAD3-93D1031C6B82}" destId="{6F77CD55-3A66-49F6-81D4-A7C463662292}" srcOrd="1" destOrd="0" presId="urn:microsoft.com/office/officeart/2005/8/layout/chevron1"/>
    <dgm:cxn modelId="{8C7582DB-F0F5-4DE2-B97A-D1A762028354}" type="presParOf" srcId="{031A5854-4889-46C9-BAD3-93D1031C6B82}" destId="{3214EA11-0F64-4989-866D-048A62E21B01}" srcOrd="2" destOrd="0" presId="urn:microsoft.com/office/officeart/2005/8/layout/chevron1"/>
    <dgm:cxn modelId="{1B2437E1-FC4F-40EB-94C5-F1A2702E6696}" type="presParOf" srcId="{031A5854-4889-46C9-BAD3-93D1031C6B82}" destId="{60D17A18-4AA1-418D-8EA8-5DD6EB1AE83E}" srcOrd="3" destOrd="0" presId="urn:microsoft.com/office/officeart/2005/8/layout/chevron1"/>
    <dgm:cxn modelId="{739CBFE5-B4F7-4434-B2A7-76B8BB93EF58}" type="presParOf" srcId="{031A5854-4889-46C9-BAD3-93D1031C6B82}" destId="{804C494A-E3C0-41F4-BB78-D4462AE259B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771685-0087-464B-9EC6-DF3A832039A4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FD01690-A9DE-40B9-B82B-E48F445117A6}">
      <dgm:prSet phldrT="[Text]"/>
      <dgm:spPr/>
      <dgm:t>
        <a:bodyPr/>
        <a:lstStyle/>
        <a:p>
          <a:r>
            <a:rPr lang="en-GB" dirty="0"/>
            <a:t>ETSI recognises the need for further coordination and collaboration both internally and externally</a:t>
          </a:r>
        </a:p>
      </dgm:t>
    </dgm:pt>
    <dgm:pt modelId="{D6AFB2E0-EDF7-4FAE-B1AF-E71E58D1B8B2}" type="parTrans" cxnId="{E486DDE1-406B-4786-9562-608A89D8E6C8}">
      <dgm:prSet/>
      <dgm:spPr/>
      <dgm:t>
        <a:bodyPr/>
        <a:lstStyle/>
        <a:p>
          <a:endParaRPr lang="en-GB"/>
        </a:p>
      </dgm:t>
    </dgm:pt>
    <dgm:pt modelId="{5E9917F5-3996-41D6-8447-8C95B9A19455}" type="sibTrans" cxnId="{E486DDE1-406B-4786-9562-608A89D8E6C8}">
      <dgm:prSet/>
      <dgm:spPr/>
      <dgm:t>
        <a:bodyPr/>
        <a:lstStyle/>
        <a:p>
          <a:endParaRPr lang="en-GB"/>
        </a:p>
      </dgm:t>
    </dgm:pt>
    <dgm:pt modelId="{C574283C-288F-42F0-85A3-C2A302372E3F}">
      <dgm:prSet phldrT="[Text]"/>
      <dgm:spPr/>
      <dgm:t>
        <a:bodyPr/>
        <a:lstStyle/>
        <a:p>
          <a:r>
            <a:rPr lang="en-GB" dirty="0"/>
            <a:t>ETSI has organized an internal coordination activity for Autonomous Networks</a:t>
          </a:r>
        </a:p>
      </dgm:t>
    </dgm:pt>
    <dgm:pt modelId="{B1A70F94-6FA0-4697-B8ED-0335304F8C31}" type="parTrans" cxnId="{F3D57524-DB5E-4F65-9014-6B6653D774ED}">
      <dgm:prSet/>
      <dgm:spPr/>
      <dgm:t>
        <a:bodyPr/>
        <a:lstStyle/>
        <a:p>
          <a:endParaRPr lang="en-GB"/>
        </a:p>
      </dgm:t>
    </dgm:pt>
    <dgm:pt modelId="{A415705C-B043-4F0F-BC67-864EFA54EA73}" type="sibTrans" cxnId="{F3D57524-DB5E-4F65-9014-6B6653D774ED}">
      <dgm:prSet/>
      <dgm:spPr/>
      <dgm:t>
        <a:bodyPr/>
        <a:lstStyle/>
        <a:p>
          <a:endParaRPr lang="en-GB"/>
        </a:p>
      </dgm:t>
    </dgm:pt>
    <dgm:pt modelId="{535C43D7-C32D-4AF3-9EED-D3A38DE17CB8}">
      <dgm:prSet phldrT="[Text]"/>
      <dgm:spPr/>
      <dgm:t>
        <a:bodyPr/>
        <a:lstStyle/>
        <a:p>
          <a:r>
            <a:rPr lang="en-GB" dirty="0"/>
            <a:t>ETSI is developing an overall framework to leverage the complementarity of the different ETSI AN activities</a:t>
          </a:r>
        </a:p>
      </dgm:t>
    </dgm:pt>
    <dgm:pt modelId="{B10AEE59-1948-4500-B198-ADE727D9F6AC}" type="parTrans" cxnId="{D05CFF3E-CF3D-4CD4-BA61-D4BEE31A911F}">
      <dgm:prSet/>
      <dgm:spPr/>
      <dgm:t>
        <a:bodyPr/>
        <a:lstStyle/>
        <a:p>
          <a:endParaRPr lang="en-GB"/>
        </a:p>
      </dgm:t>
    </dgm:pt>
    <dgm:pt modelId="{47165EE8-F3AB-4D6C-8ED9-642881A4D78A}" type="sibTrans" cxnId="{D05CFF3E-CF3D-4CD4-BA61-D4BEE31A911F}">
      <dgm:prSet/>
      <dgm:spPr/>
      <dgm:t>
        <a:bodyPr/>
        <a:lstStyle/>
        <a:p>
          <a:endParaRPr lang="en-GB"/>
        </a:p>
      </dgm:t>
    </dgm:pt>
    <dgm:pt modelId="{344C23CB-4248-4057-93F6-E7D3A8156507}">
      <dgm:prSet phldrT="[Text]"/>
      <dgm:spPr/>
      <dgm:t>
        <a:bodyPr/>
        <a:lstStyle/>
        <a:p>
          <a:r>
            <a:rPr lang="en-GB" dirty="0"/>
            <a:t>ETSI is open to further discussion with relevant SDOs and Open source initiatives on the topic of AN</a:t>
          </a:r>
        </a:p>
      </dgm:t>
    </dgm:pt>
    <dgm:pt modelId="{A63ED60E-273E-4D51-8424-F39C521BEDFC}" type="parTrans" cxnId="{FF2EC703-9185-43E8-A98F-7CF5DAD8D936}">
      <dgm:prSet/>
      <dgm:spPr/>
      <dgm:t>
        <a:bodyPr/>
        <a:lstStyle/>
        <a:p>
          <a:endParaRPr lang="en-GB"/>
        </a:p>
      </dgm:t>
    </dgm:pt>
    <dgm:pt modelId="{51EA3F40-E276-488D-9663-FEE0F3275D8D}" type="sibTrans" cxnId="{FF2EC703-9185-43E8-A98F-7CF5DAD8D936}">
      <dgm:prSet/>
      <dgm:spPr/>
      <dgm:t>
        <a:bodyPr/>
        <a:lstStyle/>
        <a:p>
          <a:endParaRPr lang="en-GB"/>
        </a:p>
      </dgm:t>
    </dgm:pt>
    <dgm:pt modelId="{8E51A341-0F4B-4A8D-8A9B-67F59FE661E6}" type="pres">
      <dgm:prSet presAssocID="{A8771685-0087-464B-9EC6-DF3A832039A4}" presName="Name0" presStyleCnt="0">
        <dgm:presLayoutVars>
          <dgm:dir/>
          <dgm:animLvl val="lvl"/>
          <dgm:resizeHandles val="exact"/>
        </dgm:presLayoutVars>
      </dgm:prSet>
      <dgm:spPr/>
    </dgm:pt>
    <dgm:pt modelId="{37F7A6A7-C878-4D73-B5C8-1954B5F7E7C1}" type="pres">
      <dgm:prSet presAssocID="{344C23CB-4248-4057-93F6-E7D3A8156507}" presName="boxAndChildren" presStyleCnt="0"/>
      <dgm:spPr/>
    </dgm:pt>
    <dgm:pt modelId="{CA04B27A-ECB4-4420-9BD5-80CDF99F482C}" type="pres">
      <dgm:prSet presAssocID="{344C23CB-4248-4057-93F6-E7D3A8156507}" presName="parentTextBox" presStyleLbl="node1" presStyleIdx="0" presStyleCnt="4"/>
      <dgm:spPr/>
    </dgm:pt>
    <dgm:pt modelId="{B38DBED6-6835-4ADF-B899-788E1C5E54C1}" type="pres">
      <dgm:prSet presAssocID="{47165EE8-F3AB-4D6C-8ED9-642881A4D78A}" presName="sp" presStyleCnt="0"/>
      <dgm:spPr/>
    </dgm:pt>
    <dgm:pt modelId="{68859B9A-435A-4666-A198-3CEFB296899D}" type="pres">
      <dgm:prSet presAssocID="{535C43D7-C32D-4AF3-9EED-D3A38DE17CB8}" presName="arrowAndChildren" presStyleCnt="0"/>
      <dgm:spPr/>
    </dgm:pt>
    <dgm:pt modelId="{39908FE7-469F-4D76-A701-7FD179B45D24}" type="pres">
      <dgm:prSet presAssocID="{535C43D7-C32D-4AF3-9EED-D3A38DE17CB8}" presName="parentTextArrow" presStyleLbl="node1" presStyleIdx="1" presStyleCnt="4"/>
      <dgm:spPr/>
    </dgm:pt>
    <dgm:pt modelId="{91E4D890-5BF3-49B2-87B4-EE47D8E50906}" type="pres">
      <dgm:prSet presAssocID="{A415705C-B043-4F0F-BC67-864EFA54EA73}" presName="sp" presStyleCnt="0"/>
      <dgm:spPr/>
    </dgm:pt>
    <dgm:pt modelId="{B85ED132-76A0-400F-BB52-DED165D46365}" type="pres">
      <dgm:prSet presAssocID="{C574283C-288F-42F0-85A3-C2A302372E3F}" presName="arrowAndChildren" presStyleCnt="0"/>
      <dgm:spPr/>
    </dgm:pt>
    <dgm:pt modelId="{E09FB751-ADAE-4A85-9E6C-53E95886C69B}" type="pres">
      <dgm:prSet presAssocID="{C574283C-288F-42F0-85A3-C2A302372E3F}" presName="parentTextArrow" presStyleLbl="node1" presStyleIdx="2" presStyleCnt="4"/>
      <dgm:spPr/>
    </dgm:pt>
    <dgm:pt modelId="{413B55B1-0D04-4934-8E3C-640E89945B8A}" type="pres">
      <dgm:prSet presAssocID="{5E9917F5-3996-41D6-8447-8C95B9A19455}" presName="sp" presStyleCnt="0"/>
      <dgm:spPr/>
    </dgm:pt>
    <dgm:pt modelId="{F8B215C9-CA3E-4DFD-B600-30B34A3F1555}" type="pres">
      <dgm:prSet presAssocID="{BFD01690-A9DE-40B9-B82B-E48F445117A6}" presName="arrowAndChildren" presStyleCnt="0"/>
      <dgm:spPr/>
    </dgm:pt>
    <dgm:pt modelId="{E5D95A93-6C27-4ABE-9C6C-1FE9607704EB}" type="pres">
      <dgm:prSet presAssocID="{BFD01690-A9DE-40B9-B82B-E48F445117A6}" presName="parentTextArrow" presStyleLbl="node1" presStyleIdx="3" presStyleCnt="4"/>
      <dgm:spPr/>
    </dgm:pt>
  </dgm:ptLst>
  <dgm:cxnLst>
    <dgm:cxn modelId="{FF2EC703-9185-43E8-A98F-7CF5DAD8D936}" srcId="{A8771685-0087-464B-9EC6-DF3A832039A4}" destId="{344C23CB-4248-4057-93F6-E7D3A8156507}" srcOrd="3" destOrd="0" parTransId="{A63ED60E-273E-4D51-8424-F39C521BEDFC}" sibTransId="{51EA3F40-E276-488D-9663-FEE0F3275D8D}"/>
    <dgm:cxn modelId="{F3D57524-DB5E-4F65-9014-6B6653D774ED}" srcId="{A8771685-0087-464B-9EC6-DF3A832039A4}" destId="{C574283C-288F-42F0-85A3-C2A302372E3F}" srcOrd="1" destOrd="0" parTransId="{B1A70F94-6FA0-4697-B8ED-0335304F8C31}" sibTransId="{A415705C-B043-4F0F-BC67-864EFA54EA73}"/>
    <dgm:cxn modelId="{D05CFF3E-CF3D-4CD4-BA61-D4BEE31A911F}" srcId="{A8771685-0087-464B-9EC6-DF3A832039A4}" destId="{535C43D7-C32D-4AF3-9EED-D3A38DE17CB8}" srcOrd="2" destOrd="0" parTransId="{B10AEE59-1948-4500-B198-ADE727D9F6AC}" sibTransId="{47165EE8-F3AB-4D6C-8ED9-642881A4D78A}"/>
    <dgm:cxn modelId="{73AC2751-1975-4598-8561-86106D8FADD7}" type="presOf" srcId="{535C43D7-C32D-4AF3-9EED-D3A38DE17CB8}" destId="{39908FE7-469F-4D76-A701-7FD179B45D24}" srcOrd="0" destOrd="0" presId="urn:microsoft.com/office/officeart/2005/8/layout/process4"/>
    <dgm:cxn modelId="{6F1DDC7D-AB5C-494F-A437-38CFD91BC222}" type="presOf" srcId="{C574283C-288F-42F0-85A3-C2A302372E3F}" destId="{E09FB751-ADAE-4A85-9E6C-53E95886C69B}" srcOrd="0" destOrd="0" presId="urn:microsoft.com/office/officeart/2005/8/layout/process4"/>
    <dgm:cxn modelId="{B325F793-28F1-47E4-B307-C00D5E1822AA}" type="presOf" srcId="{A8771685-0087-464B-9EC6-DF3A832039A4}" destId="{8E51A341-0F4B-4A8D-8A9B-67F59FE661E6}" srcOrd="0" destOrd="0" presId="urn:microsoft.com/office/officeart/2005/8/layout/process4"/>
    <dgm:cxn modelId="{03B4E5C3-32D4-4A44-BCFB-969895EDABFD}" type="presOf" srcId="{344C23CB-4248-4057-93F6-E7D3A8156507}" destId="{CA04B27A-ECB4-4420-9BD5-80CDF99F482C}" srcOrd="0" destOrd="0" presId="urn:microsoft.com/office/officeart/2005/8/layout/process4"/>
    <dgm:cxn modelId="{E486DDE1-406B-4786-9562-608A89D8E6C8}" srcId="{A8771685-0087-464B-9EC6-DF3A832039A4}" destId="{BFD01690-A9DE-40B9-B82B-E48F445117A6}" srcOrd="0" destOrd="0" parTransId="{D6AFB2E0-EDF7-4FAE-B1AF-E71E58D1B8B2}" sibTransId="{5E9917F5-3996-41D6-8447-8C95B9A19455}"/>
    <dgm:cxn modelId="{F6F2A8FF-6F3A-4FFF-9FDB-248396ACD24A}" type="presOf" srcId="{BFD01690-A9DE-40B9-B82B-E48F445117A6}" destId="{E5D95A93-6C27-4ABE-9C6C-1FE9607704EB}" srcOrd="0" destOrd="0" presId="urn:microsoft.com/office/officeart/2005/8/layout/process4"/>
    <dgm:cxn modelId="{71A665C0-8C42-4E74-B6AC-260871963AA1}" type="presParOf" srcId="{8E51A341-0F4B-4A8D-8A9B-67F59FE661E6}" destId="{37F7A6A7-C878-4D73-B5C8-1954B5F7E7C1}" srcOrd="0" destOrd="0" presId="urn:microsoft.com/office/officeart/2005/8/layout/process4"/>
    <dgm:cxn modelId="{EDBCC424-B395-4A44-873F-B3A0EAB5175A}" type="presParOf" srcId="{37F7A6A7-C878-4D73-B5C8-1954B5F7E7C1}" destId="{CA04B27A-ECB4-4420-9BD5-80CDF99F482C}" srcOrd="0" destOrd="0" presId="urn:microsoft.com/office/officeart/2005/8/layout/process4"/>
    <dgm:cxn modelId="{6EEA756F-425B-4070-8F0F-9137D5D2B330}" type="presParOf" srcId="{8E51A341-0F4B-4A8D-8A9B-67F59FE661E6}" destId="{B38DBED6-6835-4ADF-B899-788E1C5E54C1}" srcOrd="1" destOrd="0" presId="urn:microsoft.com/office/officeart/2005/8/layout/process4"/>
    <dgm:cxn modelId="{B4465073-0646-453C-9E87-1D3DEC0EE28A}" type="presParOf" srcId="{8E51A341-0F4B-4A8D-8A9B-67F59FE661E6}" destId="{68859B9A-435A-4666-A198-3CEFB296899D}" srcOrd="2" destOrd="0" presId="urn:microsoft.com/office/officeart/2005/8/layout/process4"/>
    <dgm:cxn modelId="{43573A10-BCBB-4AAE-91FC-C6352B4201AC}" type="presParOf" srcId="{68859B9A-435A-4666-A198-3CEFB296899D}" destId="{39908FE7-469F-4D76-A701-7FD179B45D24}" srcOrd="0" destOrd="0" presId="urn:microsoft.com/office/officeart/2005/8/layout/process4"/>
    <dgm:cxn modelId="{1BDADAC3-FA7D-4F93-BDDB-CE99FAAE01D7}" type="presParOf" srcId="{8E51A341-0F4B-4A8D-8A9B-67F59FE661E6}" destId="{91E4D890-5BF3-49B2-87B4-EE47D8E50906}" srcOrd="3" destOrd="0" presId="urn:microsoft.com/office/officeart/2005/8/layout/process4"/>
    <dgm:cxn modelId="{332A9E6B-FBA1-4196-B874-1BEB5D3797F0}" type="presParOf" srcId="{8E51A341-0F4B-4A8D-8A9B-67F59FE661E6}" destId="{B85ED132-76A0-400F-BB52-DED165D46365}" srcOrd="4" destOrd="0" presId="urn:microsoft.com/office/officeart/2005/8/layout/process4"/>
    <dgm:cxn modelId="{AE1B6CAA-46B1-46D7-BBB2-3F82150AE37C}" type="presParOf" srcId="{B85ED132-76A0-400F-BB52-DED165D46365}" destId="{E09FB751-ADAE-4A85-9E6C-53E95886C69B}" srcOrd="0" destOrd="0" presId="urn:microsoft.com/office/officeart/2005/8/layout/process4"/>
    <dgm:cxn modelId="{0B907EF5-E290-4E0B-BC2C-AED9B2ACBA32}" type="presParOf" srcId="{8E51A341-0F4B-4A8D-8A9B-67F59FE661E6}" destId="{413B55B1-0D04-4934-8E3C-640E89945B8A}" srcOrd="5" destOrd="0" presId="urn:microsoft.com/office/officeart/2005/8/layout/process4"/>
    <dgm:cxn modelId="{55AE9497-8144-4871-B1DA-6B0A554ABC27}" type="presParOf" srcId="{8E51A341-0F4B-4A8D-8A9B-67F59FE661E6}" destId="{F8B215C9-CA3E-4DFD-B600-30B34A3F1555}" srcOrd="6" destOrd="0" presId="urn:microsoft.com/office/officeart/2005/8/layout/process4"/>
    <dgm:cxn modelId="{2E096640-971D-45B1-A0C5-4EB66E9A16D2}" type="presParOf" srcId="{F8B215C9-CA3E-4DFD-B600-30B34A3F1555}" destId="{E5D95A93-6C27-4ABE-9C6C-1FE9607704E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20B2A-D727-435A-ACFA-D4DC5C5194CE}">
      <dsp:nvSpPr>
        <dsp:cNvPr id="0" name=""/>
        <dsp:cNvSpPr/>
      </dsp:nvSpPr>
      <dsp:spPr>
        <a:xfrm>
          <a:off x="0" y="223504"/>
          <a:ext cx="6812591" cy="528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33" tIns="229108" rIns="52873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Improve Operator experience through closed-loop Artificial Intelligence</a:t>
          </a:r>
        </a:p>
      </dsp:txBody>
      <dsp:txXfrm>
        <a:off x="0" y="223504"/>
        <a:ext cx="6812591" cy="528412"/>
      </dsp:txXfrm>
    </dsp:sp>
    <dsp:sp modelId="{E26ADCE2-44AB-43A8-A0F7-01776227628B}">
      <dsp:nvSpPr>
        <dsp:cNvPr id="0" name=""/>
        <dsp:cNvSpPr/>
      </dsp:nvSpPr>
      <dsp:spPr>
        <a:xfrm>
          <a:off x="340629" y="61144"/>
          <a:ext cx="4768813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50" tIns="0" rIns="18025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ENI</a:t>
          </a:r>
        </a:p>
      </dsp:txBody>
      <dsp:txXfrm>
        <a:off x="356481" y="76996"/>
        <a:ext cx="4737109" cy="293016"/>
      </dsp:txXfrm>
    </dsp:sp>
    <dsp:sp modelId="{B8A08183-3FE6-47D6-B188-A2FA164503FB}">
      <dsp:nvSpPr>
        <dsp:cNvPr id="0" name=""/>
        <dsp:cNvSpPr/>
      </dsp:nvSpPr>
      <dsp:spPr>
        <a:xfrm>
          <a:off x="0" y="973676"/>
          <a:ext cx="6812591" cy="528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33" tIns="229108" rIns="52873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rgbClr val="3E484F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Network Functions Virtualization, and related topics</a:t>
          </a:r>
        </a:p>
      </dsp:txBody>
      <dsp:txXfrm>
        <a:off x="0" y="973676"/>
        <a:ext cx="6812591" cy="528412"/>
      </dsp:txXfrm>
    </dsp:sp>
    <dsp:sp modelId="{71F8557F-29D3-4AC1-BBEA-F791C0266B33}">
      <dsp:nvSpPr>
        <dsp:cNvPr id="0" name=""/>
        <dsp:cNvSpPr/>
      </dsp:nvSpPr>
      <dsp:spPr>
        <a:xfrm>
          <a:off x="340629" y="811316"/>
          <a:ext cx="4768813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50" tIns="0" rIns="18025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NFV</a:t>
          </a:r>
        </a:p>
      </dsp:txBody>
      <dsp:txXfrm>
        <a:off x="356481" y="827168"/>
        <a:ext cx="4737109" cy="293016"/>
      </dsp:txXfrm>
    </dsp:sp>
    <dsp:sp modelId="{6C02632E-5B2D-4E07-BCF3-794B7C1AD907}">
      <dsp:nvSpPr>
        <dsp:cNvPr id="0" name=""/>
        <dsp:cNvSpPr/>
      </dsp:nvSpPr>
      <dsp:spPr>
        <a:xfrm>
          <a:off x="0" y="1723849"/>
          <a:ext cx="6812591" cy="528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33" tIns="229108" rIns="52873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Open Source Mano</a:t>
          </a:r>
        </a:p>
      </dsp:txBody>
      <dsp:txXfrm>
        <a:off x="0" y="1723849"/>
        <a:ext cx="6812591" cy="528412"/>
      </dsp:txXfrm>
    </dsp:sp>
    <dsp:sp modelId="{4C4B9779-B1BC-42E9-8BC8-E69576BB4AFA}">
      <dsp:nvSpPr>
        <dsp:cNvPr id="0" name=""/>
        <dsp:cNvSpPr/>
      </dsp:nvSpPr>
      <dsp:spPr>
        <a:xfrm>
          <a:off x="340629" y="1561489"/>
          <a:ext cx="4768813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50" tIns="0" rIns="18025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OSM</a:t>
          </a:r>
          <a:endParaRPr lang="en-GB" sz="1400" kern="1200" dirty="0"/>
        </a:p>
      </dsp:txBody>
      <dsp:txXfrm>
        <a:off x="356481" y="1577341"/>
        <a:ext cx="4737109" cy="293016"/>
      </dsp:txXfrm>
    </dsp:sp>
    <dsp:sp modelId="{B3DE5EB6-E527-49BE-B9CA-0EBF29E1C32B}">
      <dsp:nvSpPr>
        <dsp:cNvPr id="0" name=""/>
        <dsp:cNvSpPr/>
      </dsp:nvSpPr>
      <dsp:spPr>
        <a:xfrm>
          <a:off x="0" y="2474021"/>
          <a:ext cx="6812591" cy="528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33" tIns="229108" rIns="52873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/>
            <a:t>Interoperable Multi-access Edge Computing</a:t>
          </a:r>
          <a:endParaRPr lang="en-GB" sz="1400" kern="1200" dirty="0"/>
        </a:p>
      </dsp:txBody>
      <dsp:txXfrm>
        <a:off x="0" y="2474021"/>
        <a:ext cx="6812591" cy="528412"/>
      </dsp:txXfrm>
    </dsp:sp>
    <dsp:sp modelId="{BB0EC2BA-AC5F-4DA6-B64F-A9586CDD8F75}">
      <dsp:nvSpPr>
        <dsp:cNvPr id="0" name=""/>
        <dsp:cNvSpPr/>
      </dsp:nvSpPr>
      <dsp:spPr>
        <a:xfrm>
          <a:off x="340629" y="2311661"/>
          <a:ext cx="4768813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50" tIns="0" rIns="18025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MEC</a:t>
          </a:r>
        </a:p>
      </dsp:txBody>
      <dsp:txXfrm>
        <a:off x="356481" y="2327513"/>
        <a:ext cx="4737109" cy="293016"/>
      </dsp:txXfrm>
    </dsp:sp>
    <dsp:sp modelId="{909B2C4D-EE7F-447F-9174-827255F22E88}">
      <dsp:nvSpPr>
        <dsp:cNvPr id="0" name=""/>
        <dsp:cNvSpPr/>
      </dsp:nvSpPr>
      <dsp:spPr>
        <a:xfrm>
          <a:off x="0" y="3224194"/>
          <a:ext cx="6812591" cy="528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33" tIns="229108" rIns="52873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5</a:t>
          </a:r>
          <a:r>
            <a:rPr lang="en-GB" sz="1400" kern="1200" baseline="30000" dirty="0"/>
            <a:t>th</a:t>
          </a:r>
          <a:r>
            <a:rPr lang="en-GB" sz="1400" kern="1200" dirty="0"/>
            <a:t> Generation Fixed network (Optical / Wireless)</a:t>
          </a:r>
        </a:p>
      </dsp:txBody>
      <dsp:txXfrm>
        <a:off x="0" y="3224194"/>
        <a:ext cx="6812591" cy="528412"/>
      </dsp:txXfrm>
    </dsp:sp>
    <dsp:sp modelId="{1057843E-DFFD-4A30-8B74-57623EB51CD9}">
      <dsp:nvSpPr>
        <dsp:cNvPr id="0" name=""/>
        <dsp:cNvSpPr/>
      </dsp:nvSpPr>
      <dsp:spPr>
        <a:xfrm>
          <a:off x="340629" y="3061834"/>
          <a:ext cx="4768813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50" tIns="0" rIns="18025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F5G</a:t>
          </a:r>
        </a:p>
      </dsp:txBody>
      <dsp:txXfrm>
        <a:off x="356481" y="3077686"/>
        <a:ext cx="4737109" cy="293016"/>
      </dsp:txXfrm>
    </dsp:sp>
    <dsp:sp modelId="{2DFBD582-772E-4AB3-B3F5-385248ECD0A2}">
      <dsp:nvSpPr>
        <dsp:cNvPr id="0" name=""/>
        <dsp:cNvSpPr/>
      </dsp:nvSpPr>
      <dsp:spPr>
        <a:xfrm>
          <a:off x="0" y="3974366"/>
          <a:ext cx="6812591" cy="528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33" tIns="229108" rIns="52873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>
              <a:solidFill>
                <a:srgbClr val="3E484F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ETSI home of GANA</a:t>
          </a:r>
        </a:p>
      </dsp:txBody>
      <dsp:txXfrm>
        <a:off x="0" y="3974366"/>
        <a:ext cx="6812591" cy="528412"/>
      </dsp:txXfrm>
    </dsp:sp>
    <dsp:sp modelId="{86145D47-33D4-4E05-87F0-6F49AC19C1A5}">
      <dsp:nvSpPr>
        <dsp:cNvPr id="0" name=""/>
        <dsp:cNvSpPr/>
      </dsp:nvSpPr>
      <dsp:spPr>
        <a:xfrm>
          <a:off x="340629" y="3812006"/>
          <a:ext cx="4768813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50" tIns="0" rIns="18025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TC INT AFI</a:t>
          </a:r>
        </a:p>
      </dsp:txBody>
      <dsp:txXfrm>
        <a:off x="356481" y="3827858"/>
        <a:ext cx="4737109" cy="293016"/>
      </dsp:txXfrm>
    </dsp:sp>
    <dsp:sp modelId="{BE8E849B-1858-4750-9532-69698C2F47AA}">
      <dsp:nvSpPr>
        <dsp:cNvPr id="0" name=""/>
        <dsp:cNvSpPr/>
      </dsp:nvSpPr>
      <dsp:spPr>
        <a:xfrm>
          <a:off x="0" y="4724539"/>
          <a:ext cx="6812591" cy="5284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8733" tIns="229108" rIns="52873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Management / automation of emerging and future networks and </a:t>
          </a:r>
          <a:r>
            <a:rPr lang="en-GB" sz="1400" kern="1200" dirty="0">
              <a:solidFill>
                <a:srgbClr val="3E484F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services</a:t>
          </a:r>
        </a:p>
      </dsp:txBody>
      <dsp:txXfrm>
        <a:off x="0" y="4724539"/>
        <a:ext cx="6812591" cy="528412"/>
      </dsp:txXfrm>
    </dsp:sp>
    <dsp:sp modelId="{FFC203F9-7B90-4DC2-8BE0-34788EEB844E}">
      <dsp:nvSpPr>
        <dsp:cNvPr id="0" name=""/>
        <dsp:cNvSpPr/>
      </dsp:nvSpPr>
      <dsp:spPr>
        <a:xfrm>
          <a:off x="340629" y="4562179"/>
          <a:ext cx="4768813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250" tIns="0" rIns="18025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ZSM</a:t>
          </a:r>
          <a:endParaRPr lang="en-GB" sz="1400" kern="1200" dirty="0"/>
        </a:p>
      </dsp:txBody>
      <dsp:txXfrm>
        <a:off x="356481" y="4578031"/>
        <a:ext cx="4737109" cy="293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D534BB-A14A-4B0F-9633-6697E37ADF3D}">
      <dsp:nvSpPr>
        <dsp:cNvPr id="0" name=""/>
        <dsp:cNvSpPr/>
      </dsp:nvSpPr>
      <dsp:spPr>
        <a:xfrm>
          <a:off x="2774" y="0"/>
          <a:ext cx="2948076" cy="51390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2"/>
              </a:solidFill>
            </a:rPr>
            <a:t>ZSM: overall approach</a:t>
          </a:r>
        </a:p>
      </dsp:txBody>
      <dsp:txXfrm>
        <a:off x="259729" y="0"/>
        <a:ext cx="2434167" cy="513909"/>
      </dsp:txXfrm>
    </dsp:sp>
    <dsp:sp modelId="{3214EA11-0F64-4989-866D-048A62E21B01}">
      <dsp:nvSpPr>
        <dsp:cNvPr id="0" name=""/>
        <dsp:cNvSpPr/>
      </dsp:nvSpPr>
      <dsp:spPr>
        <a:xfrm>
          <a:off x="2541441" y="0"/>
          <a:ext cx="3824704" cy="513909"/>
        </a:xfrm>
        <a:prstGeom prst="chevron">
          <a:avLst/>
        </a:prstGeom>
        <a:solidFill>
          <a:schemeClr val="accent2">
            <a:hueOff val="-10936"/>
            <a:satOff val="-46255"/>
            <a:lumOff val="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2"/>
              </a:solidFill>
            </a:rPr>
            <a:t>NFV, OSM: managing telco clouds</a:t>
          </a:r>
        </a:p>
      </dsp:txBody>
      <dsp:txXfrm>
        <a:off x="2798396" y="0"/>
        <a:ext cx="3310795" cy="513909"/>
      </dsp:txXfrm>
    </dsp:sp>
    <dsp:sp modelId="{804C494A-E3C0-41F4-BB78-D4462AE259BA}">
      <dsp:nvSpPr>
        <dsp:cNvPr id="0" name=""/>
        <dsp:cNvSpPr/>
      </dsp:nvSpPr>
      <dsp:spPr>
        <a:xfrm>
          <a:off x="5959511" y="0"/>
          <a:ext cx="4094096" cy="513909"/>
        </a:xfrm>
        <a:prstGeom prst="chevron">
          <a:avLst/>
        </a:prstGeom>
        <a:solidFill>
          <a:schemeClr val="accent2">
            <a:hueOff val="-21872"/>
            <a:satOff val="-92510"/>
            <a:lumOff val="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2"/>
              </a:solidFill>
            </a:rPr>
            <a:t>MEC: managing edge telco clouds</a:t>
          </a:r>
        </a:p>
      </dsp:txBody>
      <dsp:txXfrm>
        <a:off x="6216466" y="0"/>
        <a:ext cx="3580187" cy="5139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4B27A-ECB4-4420-9BD5-80CDF99F482C}">
      <dsp:nvSpPr>
        <dsp:cNvPr id="0" name=""/>
        <dsp:cNvSpPr/>
      </dsp:nvSpPr>
      <dsp:spPr>
        <a:xfrm>
          <a:off x="0" y="3877610"/>
          <a:ext cx="10528663" cy="848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ETSI is open to further discussion with relevant SDOs and Open source initiatives on the topic of AN</a:t>
          </a:r>
        </a:p>
      </dsp:txBody>
      <dsp:txXfrm>
        <a:off x="0" y="3877610"/>
        <a:ext cx="10528663" cy="848326"/>
      </dsp:txXfrm>
    </dsp:sp>
    <dsp:sp modelId="{39908FE7-469F-4D76-A701-7FD179B45D24}">
      <dsp:nvSpPr>
        <dsp:cNvPr id="0" name=""/>
        <dsp:cNvSpPr/>
      </dsp:nvSpPr>
      <dsp:spPr>
        <a:xfrm rot="10800000">
          <a:off x="0" y="2585609"/>
          <a:ext cx="10528663" cy="130472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ETSI is developing an overall framework to leverage the complementarity of the different ETSI AN activities</a:t>
          </a:r>
        </a:p>
      </dsp:txBody>
      <dsp:txXfrm rot="10800000">
        <a:off x="0" y="2585609"/>
        <a:ext cx="10528663" cy="847771"/>
      </dsp:txXfrm>
    </dsp:sp>
    <dsp:sp modelId="{E09FB751-ADAE-4A85-9E6C-53E95886C69B}">
      <dsp:nvSpPr>
        <dsp:cNvPr id="0" name=""/>
        <dsp:cNvSpPr/>
      </dsp:nvSpPr>
      <dsp:spPr>
        <a:xfrm rot="10800000">
          <a:off x="0" y="1293608"/>
          <a:ext cx="10528663" cy="130472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ETSI has organized an internal coordination activity for Autonomous Networks</a:t>
          </a:r>
        </a:p>
      </dsp:txBody>
      <dsp:txXfrm rot="10800000">
        <a:off x="0" y="1293608"/>
        <a:ext cx="10528663" cy="847771"/>
      </dsp:txXfrm>
    </dsp:sp>
    <dsp:sp modelId="{E5D95A93-6C27-4ABE-9C6C-1FE9607704EB}">
      <dsp:nvSpPr>
        <dsp:cNvPr id="0" name=""/>
        <dsp:cNvSpPr/>
      </dsp:nvSpPr>
      <dsp:spPr>
        <a:xfrm rot="10800000">
          <a:off x="0" y="1607"/>
          <a:ext cx="10528663" cy="130472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ETSI recognises the need for further coordination and collaboration both internally and externally</a:t>
          </a:r>
        </a:p>
      </dsp:txBody>
      <dsp:txXfrm rot="10800000">
        <a:off x="0" y="1607"/>
        <a:ext cx="10528663" cy="847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646816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fld id="{31C06EA9-5B09-4754-A303-3A3F0FC820EB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A971AAC-6C7F-49EA-858F-6EAF79CF60E9}"/>
              </a:ext>
            </a:extLst>
          </p:cNvPr>
          <p:cNvSpPr txBox="1"/>
          <p:nvPr/>
        </p:nvSpPr>
        <p:spPr>
          <a:xfrm>
            <a:off x="422994" y="8685213"/>
            <a:ext cx="1228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schemeClr val="tx2"/>
                </a:solidFill>
              </a:rPr>
              <a:t>© ETSI 2018</a:t>
            </a:r>
            <a:endParaRPr lang="he-IL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87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C6A86D3-EC4B-4CF0-BE59-F74CA7A04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646816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31C06EA9-5B09-4754-A303-3A3F0FC820EB}" type="slidenum">
              <a:rPr lang="en-US" smtClean="0">
                <a:cs typeface="Tahoma" panose="020B0604030504040204" pitchFamily="34" charset="0"/>
              </a:rPr>
              <a:pPr/>
              <a:t>‹#›</a:t>
            </a:fld>
            <a:endParaRPr lang="en-US" dirty="0">
              <a:cs typeface="Tahoma" panose="020B060403050404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8E6141E-71BE-4E31-A161-E99910D93714}"/>
              </a:ext>
            </a:extLst>
          </p:cNvPr>
          <p:cNvSpPr txBox="1"/>
          <p:nvPr/>
        </p:nvSpPr>
        <p:spPr>
          <a:xfrm>
            <a:off x="422994" y="8685213"/>
            <a:ext cx="1228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schemeClr val="tx2"/>
                </a:solidFill>
              </a:rPr>
              <a:t>© ETSI 2018</a:t>
            </a:r>
            <a:endParaRPr lang="he-IL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171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Need to updated according</a:t>
            </a:r>
            <a:r>
              <a:rPr lang="en-US" altLang="zh-CN" baseline="0" dirty="0"/>
              <a:t> to the new fig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06EA9-5B09-4754-A303-3A3F0FC820EB}" type="slidenum">
              <a:rPr lang="en-US" smtClean="0">
                <a:cs typeface="Tahoma" panose="020B0604030504040204" pitchFamily="34" charset="0"/>
              </a:rPr>
              <a:pPr/>
              <a:t>5</a:t>
            </a:fld>
            <a:endParaRPr lang="en-US"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793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C06EA9-5B09-4754-A303-3A3F0FC820E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56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06EA9-5B09-4754-A303-3A3F0FC820EB}" type="slidenum">
              <a:rPr lang="en-US" smtClean="0">
                <a:cs typeface="Tahoma" panose="020B0604030504040204" pitchFamily="34" charset="0"/>
              </a:rPr>
              <a:pPr/>
              <a:t>16</a:t>
            </a:fld>
            <a:endParaRPr lang="en-US" dirty="0"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816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372A564D-06A5-4EFE-B38B-6D6BE06ECA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42549"/>
            <a:ext cx="12192000" cy="1856941"/>
          </a:xfrm>
          <a:prstGeom prst="rect">
            <a:avLst/>
          </a:prstGeom>
        </p:spPr>
      </p:pic>
      <p:pic>
        <p:nvPicPr>
          <p:cNvPr id="3" name="תמונה 2" descr="תמונה שמכילה אובייקט&#10;&#10;תיאור שנוצר ברמת מהימנות גבוהה">
            <a:extLst>
              <a:ext uri="{FF2B5EF4-FFF2-40B4-BE49-F238E27FC236}">
                <a16:creationId xmlns:a16="http://schemas.microsoft.com/office/drawing/2014/main" id="{07CFF163-8B1C-47C8-BBE1-D23B5B2E5D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0" y="389002"/>
            <a:ext cx="7800815" cy="1025635"/>
          </a:xfrm>
          <a:prstGeom prst="rect">
            <a:avLst/>
          </a:prstGeom>
        </p:spPr>
      </p:pic>
      <p:sp>
        <p:nvSpPr>
          <p:cNvPr id="125" name="מציין מיקום טקסט 46">
            <a:extLst>
              <a:ext uri="{FF2B5EF4-FFF2-40B4-BE49-F238E27FC236}">
                <a16:creationId xmlns:a16="http://schemas.microsoft.com/office/drawing/2014/main" id="{5FD01500-B874-4ED1-BA77-137138AC711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9" name="כותרת 1">
            <a:extLst>
              <a:ext uri="{FF2B5EF4-FFF2-40B4-BE49-F238E27FC236}">
                <a16:creationId xmlns:a16="http://schemas.microsoft.com/office/drawing/2014/main" id="{E40A6F19-AB55-4BB2-90A9-1D0AFF238E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8" name="מציין מיקום טקסט 46">
            <a:extLst>
              <a:ext uri="{FF2B5EF4-FFF2-40B4-BE49-F238E27FC236}">
                <a16:creationId xmlns:a16="http://schemas.microsoft.com/office/drawing/2014/main" id="{723708AD-1A8C-4C3F-BD80-D41BBAFFB0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9" name="מציין מיקום טקסט 46">
            <a:extLst>
              <a:ext uri="{FF2B5EF4-FFF2-40B4-BE49-F238E27FC236}">
                <a16:creationId xmlns:a16="http://schemas.microsoft.com/office/drawing/2014/main" id="{0414D16D-A991-4A59-B46B-10A4B8FF1B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444CF9-36DD-4075-BEFB-C959185E6308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D26F86-6539-41EE-BEEC-1242BFE10597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E566ED-C85F-4471-BBF7-A8D5741A95D3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82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D1CA5A-67E0-445C-8ED9-1D97C8DEDCAC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4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1FBECD-340B-4FAB-BA12-88175B94A2C1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4EF2ADB-9A89-40BC-BC15-3C01C608847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7EFE5C21-EDE3-49A3-AB4C-201632488C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171741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B6A789-9E81-499C-A423-9BF9017CA763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8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888615-4A21-4FA2-A689-8FB7634D6320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21EA363-98E5-455B-8A3E-B673A250ECE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009FC410-4D6C-41A2-AE5F-CD38EB72D4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46704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EF83C6-9764-4440-8BD6-C4073E91D31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76EC95-DA8E-4E8D-AC58-BCC198B18C8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D92B2546-3267-4D3A-95E9-94EEDE110FA2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9DDB4D93-0915-4D24-8981-29B50DDF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369070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Interoperabili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78F9903-36C8-46DC-A63E-A1A6975B7D4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56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Interoperabili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EDC8444-6C9E-45CA-BCD9-805408007ABD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6" name="Footer Placeholder 3">
            <a:extLst>
              <a:ext uri="{FF2B5EF4-FFF2-40B4-BE49-F238E27FC236}">
                <a16:creationId xmlns:a16="http://schemas.microsoft.com/office/drawing/2014/main" id="{45F2A82F-CD8F-4013-8CB9-06BFC6C56457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E956F5EC-E948-4408-9F64-0657F22C8D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123930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Connecting Thing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B0DD8D0-7699-4FEA-8339-A0B0FF8F4F0C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0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Connecting Thing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838E914-E5C2-4FDA-8DA8-03B57C055929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1E0E8EA-F309-45D9-8162-AF34B3A6D15B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BAD6F975-1E67-4C33-9566-4D46D52FA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152570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קבוצה 18">
            <a:extLst>
              <a:ext uri="{FF2B5EF4-FFF2-40B4-BE49-F238E27FC236}">
                <a16:creationId xmlns:a16="http://schemas.microsoft.com/office/drawing/2014/main" id="{630DADC7-25AE-4B73-A1DD-1C0132BB56CA}"/>
              </a:ext>
            </a:extLst>
          </p:cNvPr>
          <p:cNvGrpSpPr/>
          <p:nvPr userDrawn="1"/>
        </p:nvGrpSpPr>
        <p:grpSpPr>
          <a:xfrm>
            <a:off x="1953901" y="0"/>
            <a:ext cx="7667717" cy="6858001"/>
            <a:chOff x="2731193" y="0"/>
            <a:chExt cx="7667717" cy="6858001"/>
          </a:xfrm>
        </p:grpSpPr>
        <p:sp>
          <p:nvSpPr>
            <p:cNvPr id="20" name="צורה חופשית: צורה 19">
              <a:extLst>
                <a:ext uri="{FF2B5EF4-FFF2-40B4-BE49-F238E27FC236}">
                  <a16:creationId xmlns:a16="http://schemas.microsoft.com/office/drawing/2014/main" id="{17DF4961-DCED-4D2E-A58B-A63307BFE713}"/>
                </a:ext>
              </a:extLst>
            </p:cNvPr>
            <p:cNvSpPr/>
            <p:nvPr userDrawn="1"/>
          </p:nvSpPr>
          <p:spPr>
            <a:xfrm>
              <a:off x="4777558" y="0"/>
              <a:ext cx="4389250" cy="6858000"/>
            </a:xfrm>
            <a:custGeom>
              <a:avLst/>
              <a:gdLst>
                <a:gd name="connsiteX0" fmla="*/ 2039448 w 4389250"/>
                <a:gd name="connsiteY0" fmla="*/ 0 h 6858000"/>
                <a:gd name="connsiteX1" fmla="*/ 2783030 w 4389250"/>
                <a:gd name="connsiteY1" fmla="*/ 0 h 6858000"/>
                <a:gd name="connsiteX2" fmla="*/ 2854818 w 4389250"/>
                <a:gd name="connsiteY2" fmla="*/ 53222 h 6858000"/>
                <a:gd name="connsiteX3" fmla="*/ 4388762 w 4389250"/>
                <a:gd name="connsiteY3" fmla="*/ 2923229 h 6858000"/>
                <a:gd name="connsiteX4" fmla="*/ 692952 w 4389250"/>
                <a:gd name="connsiteY4" fmla="*/ 6796091 h 6858000"/>
                <a:gd name="connsiteX5" fmla="*/ 498457 w 4389250"/>
                <a:gd name="connsiteY5" fmla="*/ 6858000 h 6858000"/>
                <a:gd name="connsiteX6" fmla="*/ 0 w 4389250"/>
                <a:gd name="connsiteY6" fmla="*/ 6858000 h 6858000"/>
                <a:gd name="connsiteX7" fmla="*/ 163544 w 4389250"/>
                <a:gd name="connsiteY7" fmla="*/ 6793240 h 6858000"/>
                <a:gd name="connsiteX8" fmla="*/ 3648163 w 4389250"/>
                <a:gd name="connsiteY8" fmla="*/ 2892256 h 6858000"/>
                <a:gd name="connsiteX9" fmla="*/ 2055949 w 4389250"/>
                <a:gd name="connsiteY9" fmla="*/ 12634 h 6858000"/>
                <a:gd name="connsiteX10" fmla="*/ 2039448 w 4389250"/>
                <a:gd name="connsiteY10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9250" h="6858000">
                  <a:moveTo>
                    <a:pt x="2039448" y="0"/>
                  </a:moveTo>
                  <a:lnTo>
                    <a:pt x="2783030" y="0"/>
                  </a:lnTo>
                  <a:lnTo>
                    <a:pt x="2854818" y="53222"/>
                  </a:lnTo>
                  <a:cubicBezTo>
                    <a:pt x="3715038" y="727088"/>
                    <a:pt x="4367479" y="1656240"/>
                    <a:pt x="4388762" y="2923229"/>
                  </a:cubicBezTo>
                  <a:cubicBezTo>
                    <a:pt x="4425645" y="5114604"/>
                    <a:pt x="2365114" y="6242376"/>
                    <a:pt x="692952" y="6796091"/>
                  </a:cubicBezTo>
                  <a:lnTo>
                    <a:pt x="498457" y="6858000"/>
                  </a:lnTo>
                  <a:lnTo>
                    <a:pt x="0" y="6858000"/>
                  </a:lnTo>
                  <a:lnTo>
                    <a:pt x="163544" y="6793240"/>
                  </a:lnTo>
                  <a:cubicBezTo>
                    <a:pt x="1669864" y="6179291"/>
                    <a:pt x="3711092" y="4949986"/>
                    <a:pt x="3648163" y="2892256"/>
                  </a:cubicBezTo>
                  <a:cubicBezTo>
                    <a:pt x="3610657" y="1644998"/>
                    <a:pt x="2917462" y="702965"/>
                    <a:pt x="2055949" y="12634"/>
                  </a:cubicBezTo>
                  <a:lnTo>
                    <a:pt x="2039448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צורה חופשית: צורה 20">
              <a:extLst>
                <a:ext uri="{FF2B5EF4-FFF2-40B4-BE49-F238E27FC236}">
                  <a16:creationId xmlns:a16="http://schemas.microsoft.com/office/drawing/2014/main" id="{9F261F25-391E-4495-9F8C-317D9B8B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31193" y="2"/>
              <a:ext cx="4206981" cy="6857999"/>
            </a:xfrm>
            <a:custGeom>
              <a:avLst/>
              <a:gdLst>
                <a:gd name="connsiteX0" fmla="*/ 2134482 w 4206981"/>
                <a:gd name="connsiteY0" fmla="*/ 0 h 6857999"/>
                <a:gd name="connsiteX1" fmla="*/ 2565507 w 4206981"/>
                <a:gd name="connsiteY1" fmla="*/ 0 h 6857999"/>
                <a:gd name="connsiteX2" fmla="*/ 2607190 w 4206981"/>
                <a:gd name="connsiteY2" fmla="*/ 29852 h 6857999"/>
                <a:gd name="connsiteX3" fmla="*/ 4206859 w 4206981"/>
                <a:gd name="connsiteY3" fmla="*/ 2889873 h 6857999"/>
                <a:gd name="connsiteX4" fmla="*/ 364395 w 4206981"/>
                <a:gd name="connsiteY4" fmla="*/ 6830388 h 6857999"/>
                <a:gd name="connsiteX5" fmla="*/ 280110 w 4206981"/>
                <a:gd name="connsiteY5" fmla="*/ 6857999 h 6857999"/>
                <a:gd name="connsiteX6" fmla="*/ 0 w 4206981"/>
                <a:gd name="connsiteY6" fmla="*/ 6857999 h 6857999"/>
                <a:gd name="connsiteX7" fmla="*/ 67164 w 4206981"/>
                <a:gd name="connsiteY7" fmla="*/ 6831728 h 6857999"/>
                <a:gd name="connsiteX8" fmla="*/ 3516140 w 4206981"/>
                <a:gd name="connsiteY8" fmla="*/ 2908934 h 6857999"/>
                <a:gd name="connsiteX9" fmla="*/ 2319762 w 4206981"/>
                <a:gd name="connsiteY9" fmla="*/ 163793 h 6857999"/>
                <a:gd name="connsiteX10" fmla="*/ 2134482 w 4206981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06981" h="6857999">
                  <a:moveTo>
                    <a:pt x="2134482" y="0"/>
                  </a:moveTo>
                  <a:lnTo>
                    <a:pt x="2565507" y="0"/>
                  </a:lnTo>
                  <a:lnTo>
                    <a:pt x="2607190" y="29852"/>
                  </a:lnTo>
                  <a:cubicBezTo>
                    <a:pt x="3525928" y="721020"/>
                    <a:pt x="4217577" y="1658697"/>
                    <a:pt x="4206859" y="2889873"/>
                  </a:cubicBezTo>
                  <a:cubicBezTo>
                    <a:pt x="4186902" y="5047419"/>
                    <a:pt x="2074272" y="6248861"/>
                    <a:pt x="364395" y="6830388"/>
                  </a:cubicBezTo>
                  <a:lnTo>
                    <a:pt x="280110" y="6857999"/>
                  </a:lnTo>
                  <a:lnTo>
                    <a:pt x="0" y="6857999"/>
                  </a:lnTo>
                  <a:lnTo>
                    <a:pt x="67164" y="6831728"/>
                  </a:lnTo>
                  <a:cubicBezTo>
                    <a:pt x="1611971" y="6205232"/>
                    <a:pt x="3504906" y="4917315"/>
                    <a:pt x="3516140" y="2908934"/>
                  </a:cubicBezTo>
                  <a:cubicBezTo>
                    <a:pt x="3522095" y="1708731"/>
                    <a:pt x="3017034" y="819374"/>
                    <a:pt x="2319762" y="163793"/>
                  </a:cubicBezTo>
                  <a:lnTo>
                    <a:pt x="2134482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 dirty="0"/>
            </a:p>
          </p:txBody>
        </p:sp>
        <p:sp>
          <p:nvSpPr>
            <p:cNvPr id="22" name="צורה חופשית: צורה 21">
              <a:extLst>
                <a:ext uri="{FF2B5EF4-FFF2-40B4-BE49-F238E27FC236}">
                  <a16:creationId xmlns:a16="http://schemas.microsoft.com/office/drawing/2014/main" id="{703373F4-4545-463C-90D2-59838D9126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5728" y="1"/>
              <a:ext cx="4093156" cy="6857999"/>
            </a:xfrm>
            <a:custGeom>
              <a:avLst/>
              <a:gdLst>
                <a:gd name="connsiteX0" fmla="*/ 1916065 w 4093156"/>
                <a:gd name="connsiteY0" fmla="*/ 0 h 6857999"/>
                <a:gd name="connsiteX1" fmla="*/ 2481932 w 4093156"/>
                <a:gd name="connsiteY1" fmla="*/ 0 h 6857999"/>
                <a:gd name="connsiteX2" fmla="*/ 2637513 w 4093156"/>
                <a:gd name="connsiteY2" fmla="*/ 119981 h 6857999"/>
                <a:gd name="connsiteX3" fmla="*/ 4093021 w 4093156"/>
                <a:gd name="connsiteY3" fmla="*/ 2889873 h 6857999"/>
                <a:gd name="connsiteX4" fmla="*/ 424957 w 4093156"/>
                <a:gd name="connsiteY4" fmla="*/ 6820408 h 6857999"/>
                <a:gd name="connsiteX5" fmla="*/ 312696 w 4093156"/>
                <a:gd name="connsiteY5" fmla="*/ 6857999 h 6857999"/>
                <a:gd name="connsiteX6" fmla="*/ 0 w 4093156"/>
                <a:gd name="connsiteY6" fmla="*/ 6857999 h 6857999"/>
                <a:gd name="connsiteX7" fmla="*/ 37473 w 4093156"/>
                <a:gd name="connsiteY7" fmla="*/ 6843451 h 6857999"/>
                <a:gd name="connsiteX8" fmla="*/ 3414182 w 4093156"/>
                <a:gd name="connsiteY8" fmla="*/ 2923229 h 6857999"/>
                <a:gd name="connsiteX9" fmla="*/ 1931972 w 4093156"/>
                <a:gd name="connsiteY9" fmla="*/ 12867 h 6857999"/>
                <a:gd name="connsiteX10" fmla="*/ 1916065 w 4093156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93156" h="6857999">
                  <a:moveTo>
                    <a:pt x="1916065" y="0"/>
                  </a:moveTo>
                  <a:lnTo>
                    <a:pt x="2481932" y="0"/>
                  </a:lnTo>
                  <a:lnTo>
                    <a:pt x="2637513" y="119981"/>
                  </a:lnTo>
                  <a:cubicBezTo>
                    <a:pt x="3461823" y="790118"/>
                    <a:pt x="4082377" y="1693319"/>
                    <a:pt x="4093021" y="2889873"/>
                  </a:cubicBezTo>
                  <a:cubicBezTo>
                    <a:pt x="4112374" y="5087764"/>
                    <a:pt x="2050364" y="6254462"/>
                    <a:pt x="424957" y="6820408"/>
                  </a:cubicBezTo>
                  <a:lnTo>
                    <a:pt x="312696" y="6857999"/>
                  </a:lnTo>
                  <a:lnTo>
                    <a:pt x="0" y="6857999"/>
                  </a:lnTo>
                  <a:lnTo>
                    <a:pt x="37473" y="6843451"/>
                  </a:lnTo>
                  <a:cubicBezTo>
                    <a:pt x="1492772" y="6258553"/>
                    <a:pt x="3443881" y="5043389"/>
                    <a:pt x="3414182" y="2923229"/>
                  </a:cubicBezTo>
                  <a:cubicBezTo>
                    <a:pt x="3397211" y="1658102"/>
                    <a:pt x="2750863" y="707246"/>
                    <a:pt x="1931972" y="12867"/>
                  </a:cubicBezTo>
                  <a:lnTo>
                    <a:pt x="1916065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 dirty="0"/>
            </a:p>
          </p:txBody>
        </p:sp>
        <p:sp>
          <p:nvSpPr>
            <p:cNvPr id="23" name="צורה חופשית: צורה 22">
              <a:extLst>
                <a:ext uri="{FF2B5EF4-FFF2-40B4-BE49-F238E27FC236}">
                  <a16:creationId xmlns:a16="http://schemas.microsoft.com/office/drawing/2014/main" id="{590407C2-26F7-45D5-BE31-B110BBC520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3203" y="1"/>
              <a:ext cx="2425707" cy="2659585"/>
            </a:xfrm>
            <a:custGeom>
              <a:avLst/>
              <a:gdLst>
                <a:gd name="connsiteX0" fmla="*/ 0 w 2425707"/>
                <a:gd name="connsiteY0" fmla="*/ 0 h 2659585"/>
                <a:gd name="connsiteX1" fmla="*/ 544789 w 2425707"/>
                <a:gd name="connsiteY1" fmla="*/ 0 h 2659585"/>
                <a:gd name="connsiteX2" fmla="*/ 617562 w 2425707"/>
                <a:gd name="connsiteY2" fmla="*/ 48632 h 2659585"/>
                <a:gd name="connsiteX3" fmla="*/ 2425707 w 2425707"/>
                <a:gd name="connsiteY3" fmla="*/ 2659585 h 2659585"/>
                <a:gd name="connsiteX4" fmla="*/ 1558654 w 2425707"/>
                <a:gd name="connsiteY4" fmla="*/ 2659585 h 2659585"/>
                <a:gd name="connsiteX5" fmla="*/ 140026 w 2425707"/>
                <a:gd name="connsiteY5" fmla="*/ 105783 h 2659585"/>
                <a:gd name="connsiteX6" fmla="*/ 0 w 2425707"/>
                <a:gd name="connsiteY6" fmla="*/ 0 h 26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707" h="2659585">
                  <a:moveTo>
                    <a:pt x="0" y="0"/>
                  </a:moveTo>
                  <a:lnTo>
                    <a:pt x="544789" y="0"/>
                  </a:lnTo>
                  <a:lnTo>
                    <a:pt x="617562" y="48632"/>
                  </a:lnTo>
                  <a:cubicBezTo>
                    <a:pt x="1525571" y="684578"/>
                    <a:pt x="2263581" y="1537343"/>
                    <a:pt x="2425707" y="2659585"/>
                  </a:cubicBezTo>
                  <a:lnTo>
                    <a:pt x="1558654" y="2659585"/>
                  </a:lnTo>
                  <a:cubicBezTo>
                    <a:pt x="1555379" y="1581578"/>
                    <a:pt x="942724" y="742636"/>
                    <a:pt x="140026" y="1057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 dirty="0"/>
            </a:p>
          </p:txBody>
        </p:sp>
      </p:grp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C889F92E-54E5-4148-B838-023E4ACC68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2" y="389003"/>
            <a:ext cx="3414056" cy="1400739"/>
          </a:xfrm>
          <a:prstGeom prst="rect">
            <a:avLst/>
          </a:prstGeom>
        </p:spPr>
      </p:pic>
      <p:sp>
        <p:nvSpPr>
          <p:cNvPr id="26" name="מציין מיקום טקסט 46">
            <a:extLst>
              <a:ext uri="{FF2B5EF4-FFF2-40B4-BE49-F238E27FC236}">
                <a16:creationId xmlns:a16="http://schemas.microsoft.com/office/drawing/2014/main" id="{E8764290-FB38-42DB-A451-B6028A7F4A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כותרת 1">
            <a:extLst>
              <a:ext uri="{FF2B5EF4-FFF2-40B4-BE49-F238E27FC236}">
                <a16:creationId xmlns:a16="http://schemas.microsoft.com/office/drawing/2014/main" id="{9ABE937E-880A-485B-B24C-45CBD5961E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1" name="מציין מיקום טקסט 46">
            <a:extLst>
              <a:ext uri="{FF2B5EF4-FFF2-40B4-BE49-F238E27FC236}">
                <a16:creationId xmlns:a16="http://schemas.microsoft.com/office/drawing/2014/main" id="{DBBED7A2-FE66-4BAE-B1DF-AE0297E5D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2" name="מציין מיקום טקסט 46">
            <a:extLst>
              <a:ext uri="{FF2B5EF4-FFF2-40B4-BE49-F238E27FC236}">
                <a16:creationId xmlns:a16="http://schemas.microsoft.com/office/drawing/2014/main" id="{04D61B56-6656-4B35-905A-D7A6DE36E9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CA7211-2781-4CC7-A862-D01C14DA3256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39F56A-2FC9-4842-8E82-805A8A15B5D4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25BB3E-08E5-45D6-B257-2910811173C9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72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Public Safe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0D06280-CD97-4941-979E-AAF436D9088F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6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Public Safe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7C5ACE5-66CC-4D67-A392-3EC19DA1F02D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5CA478FE-BAB1-4242-9DF7-8A8E6F2A7EAF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77B3D064-0B08-4DEF-812C-55F4DC3FA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389471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Securi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55ABCB7-C237-4670-9356-9FFC5D4DF85E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3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Securi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7C45AA8-2DD0-41E2-BE70-2C7C2A145571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550B28D8-9AF2-47E9-A96A-1E52D940EB6C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2071622C-6C1B-4FFB-B420-1523F3F5E8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15090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Home &amp; Offic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18A155C-0803-45F2-A139-AC623E9A07C7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16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Home &amp; Offic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D331313-3BBE-4A6D-9604-505212750757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0A27284A-8ECE-4A88-AFAF-5AF6A10A10D6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80A87F92-419C-4F03-BFE5-7E413A4F5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FA5A85-3099-4FD1-877E-556C6C722CC9}"/>
              </a:ext>
            </a:extLst>
          </p:cNvPr>
          <p:cNvSpPr/>
          <p:nvPr userDrawn="1"/>
        </p:nvSpPr>
        <p:spPr>
          <a:xfrm>
            <a:off x="535709" y="6387771"/>
            <a:ext cx="1315213" cy="35255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/>
          </a:p>
        </p:txBody>
      </p:sp>
    </p:spTree>
    <p:extLst>
      <p:ext uri="{BB962C8B-B14F-4D97-AF65-F5344CB8AC3E}">
        <p14:creationId xmlns:p14="http://schemas.microsoft.com/office/powerpoint/2010/main" val="131519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Transportation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DA3B92E-BBDE-41E6-A2DE-8BABA4892C6E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63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Transportation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8C64C3E-A2F1-4A6F-A0E8-59D88562E442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E48E2555-4C5B-47A1-90CE-AC3F189C611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C6FC09E2-6FC2-4A1D-8DD8-65860AD989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388950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Wireless System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9F14565-13C1-487B-AFFC-C2EB753F6140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2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Wireless System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FAB8074-D808-4A01-AA1E-A8C534E20F88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C23D0673-7BDC-432D-AD50-39FE9FFF343D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BD2490F6-CDAD-4FAC-994D-AFDF6DFF3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273761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תמונה 10">
            <a:extLst>
              <a:ext uri="{FF2B5EF4-FFF2-40B4-BE49-F238E27FC236}">
                <a16:creationId xmlns:a16="http://schemas.microsoft.com/office/drawing/2014/main" id="{41ED0645-EEA7-4500-A273-D7D147FF9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723632"/>
            <a:ext cx="12192000" cy="1856941"/>
          </a:xfrm>
          <a:prstGeom prst="rect">
            <a:avLst/>
          </a:prstGeom>
        </p:spPr>
      </p:pic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8904188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0"/>
            <a:ext cx="8904190" cy="40406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45" name="תמונה 44">
            <a:extLst>
              <a:ext uri="{FF2B5EF4-FFF2-40B4-BE49-F238E27FC236}">
                <a16:creationId xmlns:a16="http://schemas.microsoft.com/office/drawing/2014/main" id="{4522AFBD-9A9E-4F45-B8FE-CE5FB2376C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B10DB2-7748-4164-B8A2-F994322A381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26445544-3A41-40EE-90C9-7278D1A41F38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מציין מיקום של כותרת תחתונה 4">
            <a:extLst>
              <a:ext uri="{FF2B5EF4-FFF2-40B4-BE49-F238E27FC236}">
                <a16:creationId xmlns:a16="http://schemas.microsoft.com/office/drawing/2014/main" id="{FC31B947-751B-4A09-BE8E-F3985E927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306039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Network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B4EC85E-377B-49E3-8581-98F4A5FBD68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35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Network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37112E6-CDF3-4B9F-8343-2D9B2244ABF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11AB7998-3E65-42DE-8F1E-102D673380FB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91FE33DA-C4E1-4139-A4EE-3CA5644C8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136460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Better Living with ICT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2198318-A83B-4CAA-AC54-944AE1ADE98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3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Better Living with ICT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4B2C10D-7CF2-4423-B418-DAECCC84805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FE4BE3E4-4019-417B-A87C-BA62D650FD5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7555F6D8-8709-4E49-84D5-FCA164BFDA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157161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Content Deliver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EA376C41-18E2-4529-A444-948176B08AF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88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Content Deliver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86D6A44-F00F-42F7-805C-8413C84C8E8E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6C050F15-2D83-433C-973C-99CEEFA96328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D70FCC3C-D070-495E-A4E9-9CD63D09E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324045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D9A40441-B7FA-4C56-A9F6-81667400FC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B85ED7-A3EC-4840-B6B7-F3AAEA6A7EC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93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11225625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D9A40441-B7FA-4C56-A9F6-81667400FC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B85ED7-A3EC-4840-B6B7-F3AAEA6A7EC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8052D5F3-C0B9-4514-B7A2-549305CDD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338241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6" name="מציין מיקום תוכן 4">
            <a:extLst>
              <a:ext uri="{FF2B5EF4-FFF2-40B4-BE49-F238E27FC236}">
                <a16:creationId xmlns:a16="http://schemas.microsoft.com/office/drawing/2014/main" id="{C3D68647-40BB-4E40-9D12-4180680B3A9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27384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id="{19F36860-9811-4767-99D7-F50368208E0C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תמונה 9">
            <a:extLst>
              <a:ext uri="{FF2B5EF4-FFF2-40B4-BE49-F238E27FC236}">
                <a16:creationId xmlns:a16="http://schemas.microsoft.com/office/drawing/2014/main" id="{4AA17FF7-E86C-4838-AB9C-3F47BB9CAB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B0F238-C625-43A1-9C2B-130EAD00CCF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34AFCAF6-F960-4857-B88B-801B85C0EDD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18FB610E-9806-493B-9C00-A8FB753631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379534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5FA8BA-D507-4143-9C90-4DEEE643B2ED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1F6496-27E9-440D-92D9-60D5EEE5B905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07B9D33-FEF9-4380-BD20-9D29DB9F42DA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AD95CAA0-D765-4A48-BCDB-23B3F8E3B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228291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000C9C-5F4A-4137-B5D6-C7CBCBA749CF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2020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3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15B2BD-39A7-4F11-A0F9-A8EBC07F4ED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2020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4E42D40-548C-4F03-B969-9E06A979BE3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44B39FA4-0625-40DB-9345-F9D4DCF46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dirty="0"/>
              <a:t>ADD SECTION NAME</a:t>
            </a:r>
          </a:p>
        </p:txBody>
      </p:sp>
    </p:spTree>
    <p:extLst>
      <p:ext uri="{BB962C8B-B14F-4D97-AF65-F5344CB8AC3E}">
        <p14:creationId xmlns:p14="http://schemas.microsoft.com/office/powerpoint/2010/main" val="23283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מציין מיקום של כותרת 1">
            <a:extLst>
              <a:ext uri="{FF2B5EF4-FFF2-40B4-BE49-F238E27FC236}">
                <a16:creationId xmlns:a16="http://schemas.microsoft.com/office/drawing/2014/main" id="{2CFED113-5DDD-4FFD-8CCB-BC6D24C5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/>
          <a:p>
            <a:r>
              <a:rPr lang="en-US" dirty="0"/>
              <a:t>Click to edit headline style</a:t>
            </a:r>
          </a:p>
        </p:txBody>
      </p:sp>
      <p:sp>
        <p:nvSpPr>
          <p:cNvPr id="24" name="מציין מיקום טקסט 2">
            <a:extLst>
              <a:ext uri="{FF2B5EF4-FFF2-40B4-BE49-F238E27FC236}">
                <a16:creationId xmlns:a16="http://schemas.microsoft.com/office/drawing/2014/main" id="{C17FB1B4-EC1B-4F1E-A23B-7FB39219B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759" y="1600571"/>
            <a:ext cx="11225625" cy="4527011"/>
          </a:xfrm>
          <a:prstGeom prst="rect">
            <a:avLst/>
          </a:prstGeom>
        </p:spPr>
        <p:txBody>
          <a:bodyPr vert="horz" lIns="108878" tIns="54439" rIns="108878" bIns="54439" rtlCol="0">
            <a:noAutofit/>
          </a:bodyPr>
          <a:lstStyle/>
          <a:p>
            <a:pPr lvl="0"/>
            <a:r>
              <a:rPr lang="en-US" dirty="0"/>
              <a:t>First Level Text</a:t>
            </a:r>
            <a:endParaRPr lang="he-IL" dirty="0"/>
          </a:p>
          <a:p>
            <a:pPr lvl="1"/>
            <a:r>
              <a:rPr lang="en-US" dirty="0"/>
              <a:t>First Level Bullet</a:t>
            </a:r>
            <a:endParaRPr lang="he-IL" dirty="0"/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Number</a:t>
            </a:r>
            <a:endParaRPr lang="he-IL" dirty="0"/>
          </a:p>
          <a:p>
            <a:pPr lvl="4"/>
            <a:r>
              <a:rPr lang="en-US" dirty="0"/>
              <a:t>First Level Number</a:t>
            </a:r>
          </a:p>
          <a:p>
            <a:pPr lvl="5"/>
            <a:r>
              <a:rPr lang="en-US" dirty="0"/>
              <a:t>Second Level Number</a:t>
            </a:r>
          </a:p>
          <a:p>
            <a:pPr lvl="6"/>
            <a:r>
              <a:rPr lang="en-US" dirty="0"/>
              <a:t>Third Level Number</a:t>
            </a:r>
          </a:p>
          <a:p>
            <a:pPr lvl="7"/>
            <a:r>
              <a:rPr lang="en-US" dirty="0"/>
              <a:t>Note</a:t>
            </a:r>
          </a:p>
        </p:txBody>
      </p:sp>
    </p:spTree>
    <p:extLst>
      <p:ext uri="{BB962C8B-B14F-4D97-AF65-F5344CB8AC3E}">
        <p14:creationId xmlns:p14="http://schemas.microsoft.com/office/powerpoint/2010/main" val="8536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0" r:id="rId2"/>
    <p:sldLayoutId id="2147483801" r:id="rId3"/>
    <p:sldLayoutId id="2147483660" r:id="rId4"/>
    <p:sldLayoutId id="2147483779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10" r:id="rId16"/>
    <p:sldLayoutId id="2147483811" r:id="rId17"/>
    <p:sldLayoutId id="2147483808" r:id="rId18"/>
    <p:sldLayoutId id="2147483809" r:id="rId19"/>
    <p:sldLayoutId id="2147483806" r:id="rId20"/>
    <p:sldLayoutId id="2147483807" r:id="rId21"/>
    <p:sldLayoutId id="2147483804" r:id="rId22"/>
    <p:sldLayoutId id="2147483805" r:id="rId23"/>
    <p:sldLayoutId id="2147483791" r:id="rId24"/>
    <p:sldLayoutId id="2147483799" r:id="rId25"/>
    <p:sldLayoutId id="2147483812" r:id="rId26"/>
    <p:sldLayoutId id="2147483813" r:id="rId27"/>
    <p:sldLayoutId id="2147483814" r:id="rId28"/>
    <p:sldLayoutId id="2147483815" r:id="rId29"/>
    <p:sldLayoutId id="2147483816" r:id="rId30"/>
    <p:sldLayoutId id="2147483817" r:id="rId31"/>
    <p:sldLayoutId id="2147483818" r:id="rId32"/>
    <p:sldLayoutId id="2147483819" r:id="rId33"/>
    <p:sldLayoutId id="2147483820" r:id="rId34"/>
    <p:sldLayoutId id="2147483821" r:id="rId35"/>
    <p:sldLayoutId id="2147483842" r:id="rId3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3000" b="0" kern="1200" baseline="0">
          <a:solidFill>
            <a:schemeClr val="accent1"/>
          </a:solidFill>
          <a:latin typeface="+mn-lt"/>
          <a:ea typeface="+mj-ea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Font typeface="Wingdings" panose="05000000000000000000" pitchFamily="2" charset="2"/>
        <a:buNone/>
        <a:defRPr sz="2400" kern="1200" baseline="0">
          <a:solidFill>
            <a:schemeClr val="tx1"/>
          </a:solidFill>
          <a:latin typeface="+mn-lt"/>
          <a:ea typeface="+mn-ea"/>
          <a:cs typeface="Tahoma" panose="020B0604030504040204" pitchFamily="34" charset="0"/>
        </a:defRPr>
      </a:lvl1pPr>
      <a:lvl2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3"/>
        </a:buClr>
        <a:buSzPct val="93000"/>
        <a:buFontTx/>
        <a:buBlip>
          <a:blip r:embed="rId38"/>
        </a:buBlip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2pPr>
      <a:lvl3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93000"/>
        <a:buFontTx/>
        <a:buBlip>
          <a:blip r:embed="rId38"/>
        </a:buBlip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3pPr>
      <a:lvl4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SzPct val="93000"/>
        <a:buFontTx/>
        <a:buBlip>
          <a:blip r:embed="rId38"/>
        </a:buBlip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4pPr>
      <a:lvl5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+mj-lt"/>
        <a:buAutoNum type="arabicPeriod"/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5pPr>
      <a:lvl6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+mj-lt"/>
        <a:buAutoNum type="arabicParenR"/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6pPr>
      <a:lvl7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+mj-lt"/>
        <a:buAutoNum type="alphaLcParenR"/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6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960" userDrawn="1">
          <p15:clr>
            <a:srgbClr val="F26B43"/>
          </p15:clr>
        </p15:guide>
        <p15:guide id="3" orient="horz" pos="345" userDrawn="1">
          <p15:clr>
            <a:srgbClr val="F26B43"/>
          </p15:clr>
        </p15:guide>
        <p15:guide id="4" pos="336" userDrawn="1">
          <p15:clr>
            <a:srgbClr val="F26B43"/>
          </p15:clr>
        </p15:guide>
        <p15:guide id="5" pos="7334" userDrawn="1">
          <p15:clr>
            <a:srgbClr val="F26B43"/>
          </p15:clr>
        </p15:guide>
        <p15:guide id="6" orient="horz" pos="1192" userDrawn="1">
          <p15:clr>
            <a:srgbClr val="A4A3A4"/>
          </p15:clr>
        </p15:guide>
        <p15:guide id="7" orient="horz" pos="960" userDrawn="1">
          <p15:clr>
            <a:srgbClr val="A4A3A4"/>
          </p15:clr>
        </p15:guide>
        <p15:guide id="9" orient="horz" pos="1420" userDrawn="1">
          <p15:clr>
            <a:srgbClr val="A4A3A4"/>
          </p15:clr>
        </p15:guide>
        <p15:guide id="12" orient="horz" pos="2160" userDrawn="1">
          <p15:clr>
            <a:srgbClr val="A4A3A4"/>
          </p15:clr>
        </p15:guide>
        <p15:guide id="13" orient="horz" pos="63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jpeg"/><Relationship Id="rId3" Type="http://schemas.openxmlformats.org/officeDocument/2006/relationships/hyperlink" Target="https://forge.etsi.org/" TargetMode="External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8.png"/><Relationship Id="rId16" Type="http://schemas.openxmlformats.org/officeDocument/2006/relationships/hyperlink" Target="https://forge.etsi.org/rep/explore/group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11" Type="http://schemas.openxmlformats.org/officeDocument/2006/relationships/image" Target="../media/image55.jpeg"/><Relationship Id="rId5" Type="http://schemas.openxmlformats.org/officeDocument/2006/relationships/image" Target="../media/image1.emf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emf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ortal.etsi.org/webapp/WorkProgram/Report_WorkItem.asp?WKI_ID=58442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ebapp.etsi.org/WorkProgram/Report_WorkItem.asp?WKI_ID=5429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si.org/newsroom/magazine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hyperlink" Target="https://www.etsi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docbox.etsi.org/ISG/ENI/Open/0016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A59707F-057E-4A2B-8139-5C96DDFC9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9909" y="3059364"/>
            <a:ext cx="12225385" cy="133092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ETSI’s ongoing Activities in the area of Autonomous Networks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83F8D3C-4FCC-45C2-A491-65EFF4E00A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36184" y="5081830"/>
            <a:ext cx="2880000" cy="325683"/>
          </a:xfrm>
        </p:spPr>
        <p:txBody>
          <a:bodyPr/>
          <a:lstStyle/>
          <a:p>
            <a:r>
              <a:rPr lang="en-US" dirty="0"/>
              <a:t>ETSI TB/ISG Officials 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4133595-37DA-46EB-906D-E10836B5649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47315" y="5945551"/>
            <a:ext cx="2483785" cy="360000"/>
          </a:xfrm>
        </p:spPr>
        <p:txBody>
          <a:bodyPr/>
          <a:lstStyle/>
          <a:p>
            <a:r>
              <a:rPr lang="en-GB" dirty="0"/>
              <a:t>28</a:t>
            </a:r>
            <a:r>
              <a:rPr lang="en-GB" baseline="30000" dirty="0"/>
              <a:t>th</a:t>
            </a:r>
            <a:r>
              <a:rPr lang="en-GB" dirty="0"/>
              <a:t> September 2020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99248A0-F325-44A3-A4DC-33233D4CF0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90295" y="5080586"/>
            <a:ext cx="5375458" cy="325683"/>
          </a:xfrm>
        </p:spPr>
        <p:txBody>
          <a:bodyPr/>
          <a:lstStyle/>
          <a:p>
            <a:r>
              <a:rPr lang="en-US" dirty="0"/>
              <a:t>Multi SDO workshop on Autonomous Networks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58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12BB4E5-DF64-421D-9B1B-2956EC693C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530" b="11202"/>
          <a:stretch/>
        </p:blipFill>
        <p:spPr>
          <a:xfrm>
            <a:off x="7613969" y="4434036"/>
            <a:ext cx="1522602" cy="589918"/>
          </a:xfrm>
          <a:prstGeom prst="rect">
            <a:avLst/>
          </a:prstGeom>
        </p:spPr>
      </p:pic>
      <p:sp>
        <p:nvSpPr>
          <p:cNvPr id="3" name="כותרת 2">
            <a:extLst>
              <a:ext uri="{FF2B5EF4-FFF2-40B4-BE49-F238E27FC236}">
                <a16:creationId xmlns:a16="http://schemas.microsoft.com/office/drawing/2014/main" id="{0975B0CF-ED61-4BB8-883A-4C0439B7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ETSI Forge (</a:t>
            </a:r>
            <a:r>
              <a:rPr lang="en-US" dirty="0">
                <a:hlinkClick r:id="rId3"/>
              </a:rPr>
              <a:t>forge.etsi.org</a:t>
            </a:r>
            <a:r>
              <a:rPr lang="en-US" dirty="0"/>
              <a:t>)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2D0DA5E3-0066-4AD3-B908-4A283028E8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7726" y="1140812"/>
            <a:ext cx="5192903" cy="1502992"/>
          </a:xfrm>
        </p:spPr>
        <p:txBody>
          <a:bodyPr/>
          <a:lstStyle/>
          <a:p>
            <a:r>
              <a:rPr lang="en-GB" sz="2800" b="1" dirty="0"/>
              <a:t>Create</a:t>
            </a:r>
            <a:r>
              <a:rPr lang="en-GB" sz="2800" dirty="0"/>
              <a:t>, </a:t>
            </a:r>
            <a:r>
              <a:rPr lang="en-GB" sz="2800" b="1" dirty="0"/>
              <a:t>share</a:t>
            </a:r>
            <a:r>
              <a:rPr lang="en-GB" sz="2800" dirty="0"/>
              <a:t>, </a:t>
            </a:r>
            <a:r>
              <a:rPr lang="en-GB" sz="2800" b="1" dirty="0"/>
              <a:t>collect</a:t>
            </a:r>
            <a:r>
              <a:rPr lang="en-GB" sz="2800" dirty="0"/>
              <a:t> and </a:t>
            </a:r>
            <a:r>
              <a:rPr lang="en-GB" sz="2800" b="1" dirty="0"/>
              <a:t>publish </a:t>
            </a:r>
            <a:r>
              <a:rPr lang="en-GB" sz="2800" b="1" dirty="0">
                <a:solidFill>
                  <a:schemeClr val="bg1">
                    <a:lumMod val="50000"/>
                  </a:schemeClr>
                </a:solidFill>
              </a:rPr>
              <a:t>machine readable standards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2800" dirty="0"/>
              <a:t>in a collaborative way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F774FF-7191-4DBC-8183-9CD0ED8F86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117"/>
          <a:stretch/>
        </p:blipFill>
        <p:spPr>
          <a:xfrm>
            <a:off x="6308780" y="838200"/>
            <a:ext cx="5000871" cy="2118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מציין מיקום תוכן 5">
            <a:extLst>
              <a:ext uri="{FF2B5EF4-FFF2-40B4-BE49-F238E27FC236}">
                <a16:creationId xmlns:a16="http://schemas.microsoft.com/office/drawing/2014/main" id="{A98A322A-1275-4416-AB08-F082A2D31E56}"/>
              </a:ext>
            </a:extLst>
          </p:cNvPr>
          <p:cNvSpPr txBox="1">
            <a:spLocks/>
          </p:cNvSpPr>
          <p:nvPr/>
        </p:nvSpPr>
        <p:spPr>
          <a:xfrm>
            <a:off x="4817875" y="3186934"/>
            <a:ext cx="3663396" cy="3396364"/>
          </a:xfrm>
          <a:prstGeom prst="rect">
            <a:avLst/>
          </a:prstGeom>
        </p:spPr>
        <p:txBody>
          <a:bodyPr vert="horz" lIns="108878" tIns="54439" rIns="108878" bIns="54439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defRPr>
            </a:lvl1pPr>
            <a:lvl2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/>
              </a:buClr>
              <a:buSzPct val="93000"/>
              <a:buFontTx/>
              <a:buBlip>
                <a:blip r:embed="rId5"/>
              </a:buBlip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2pPr>
            <a:lvl3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93000"/>
              <a:buFontTx/>
              <a:buBlip>
                <a:blip r:embed="rId5"/>
              </a:buBlip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3pPr>
            <a:lvl4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SzPct val="93000"/>
              <a:buFontTx/>
              <a:buBlip>
                <a:blip r:embed="rId5"/>
              </a:buBlip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4pPr>
            <a:lvl5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+mj-lt"/>
              <a:buAutoNum type="arabicPeriod"/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5pPr>
            <a:lvl6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rabicParenR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6pPr>
            <a:lvl7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+mj-lt"/>
              <a:buAutoNum type="alphaLcParenR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Features</a:t>
            </a:r>
            <a:endParaRPr lang="en-GB" sz="2000" dirty="0"/>
          </a:p>
          <a:p>
            <a:pPr lvl="1"/>
            <a:r>
              <a:rPr lang="en-GB" sz="2000" dirty="0"/>
              <a:t>Version control </a:t>
            </a:r>
          </a:p>
          <a:p>
            <a:pPr lvl="1"/>
            <a:r>
              <a:rPr lang="en-GB" sz="2000" dirty="0"/>
              <a:t>Quality Assurance</a:t>
            </a:r>
          </a:p>
          <a:p>
            <a:pPr lvl="1"/>
            <a:r>
              <a:rPr lang="en-GB" sz="2000" dirty="0"/>
              <a:t>Easy collaboration</a:t>
            </a:r>
          </a:p>
          <a:p>
            <a:pPr lvl="1"/>
            <a:r>
              <a:rPr lang="en-GB" sz="2000" dirty="0"/>
              <a:t>Integrated into ETSI Standard making process and IPR framework</a:t>
            </a:r>
          </a:p>
          <a:p>
            <a:pPr lvl="1"/>
            <a:r>
              <a:rPr lang="en-GB" sz="2000" dirty="0"/>
              <a:t>Independent, ETSI operated</a:t>
            </a:r>
          </a:p>
          <a:p>
            <a:pPr lvl="1"/>
            <a:endParaRPr lang="en-GB" dirty="0"/>
          </a:p>
        </p:txBody>
      </p:sp>
      <p:sp>
        <p:nvSpPr>
          <p:cNvPr id="7" name="מציין מיקום תוכן 5">
            <a:extLst>
              <a:ext uri="{FF2B5EF4-FFF2-40B4-BE49-F238E27FC236}">
                <a16:creationId xmlns:a16="http://schemas.microsoft.com/office/drawing/2014/main" id="{A4B5A5B8-6568-49BB-AFDB-5FAD5BFBF16C}"/>
              </a:ext>
            </a:extLst>
          </p:cNvPr>
          <p:cNvSpPr txBox="1">
            <a:spLocks/>
          </p:cNvSpPr>
          <p:nvPr/>
        </p:nvSpPr>
        <p:spPr>
          <a:xfrm>
            <a:off x="562493" y="3186934"/>
            <a:ext cx="4255382" cy="35414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108878" tIns="54439" rIns="108878" bIns="54439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defRPr>
            </a:lvl1pPr>
            <a:lvl2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/>
              </a:buClr>
              <a:buSzPct val="93000"/>
              <a:buFontTx/>
              <a:buBlip>
                <a:blip r:embed="rId5"/>
              </a:buBlip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2pPr>
            <a:lvl3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93000"/>
              <a:buFontTx/>
              <a:buBlip>
                <a:blip r:embed="rId5"/>
              </a:buBlip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3pPr>
            <a:lvl4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SzPct val="93000"/>
              <a:buFontTx/>
              <a:buBlip>
                <a:blip r:embed="rId5"/>
              </a:buBlip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4pPr>
            <a:lvl5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+mj-lt"/>
              <a:buAutoNum type="arabicPeriod"/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5pPr>
            <a:lvl6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rabicParenR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6pPr>
            <a:lvl7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+mj-lt"/>
              <a:buAutoNum type="alphaLcParenR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Benefits </a:t>
            </a:r>
            <a:endParaRPr lang="en-GB" sz="2000" dirty="0"/>
          </a:p>
          <a:p>
            <a:pPr lvl="1"/>
            <a:r>
              <a:rPr lang="en-GB" sz="2000" dirty="0"/>
              <a:t>For </a:t>
            </a:r>
            <a:r>
              <a:rPr lang="en-GB" sz="2000" b="1" dirty="0"/>
              <a:t>standard-makers</a:t>
            </a:r>
          </a:p>
          <a:p>
            <a:pPr lvl="2"/>
            <a:r>
              <a:rPr lang="en-GB" dirty="0"/>
              <a:t>Accelerate development</a:t>
            </a:r>
          </a:p>
          <a:p>
            <a:pPr lvl="2"/>
            <a:r>
              <a:rPr lang="en-GB" dirty="0"/>
              <a:t>Ensure quality of specifications</a:t>
            </a:r>
          </a:p>
          <a:p>
            <a:pPr lvl="1"/>
            <a:r>
              <a:rPr lang="en-GB" sz="2000" dirty="0"/>
              <a:t>For </a:t>
            </a:r>
            <a:r>
              <a:rPr lang="en-GB" sz="2000" b="1" dirty="0"/>
              <a:t>users</a:t>
            </a:r>
          </a:p>
          <a:p>
            <a:pPr lvl="2"/>
            <a:r>
              <a:rPr lang="en-GB" dirty="0"/>
              <a:t>Well known, open tools</a:t>
            </a:r>
          </a:p>
          <a:p>
            <a:pPr lvl="2"/>
            <a:r>
              <a:rPr lang="en-GB" dirty="0"/>
              <a:t>Easier adoption and integration</a:t>
            </a:r>
          </a:p>
          <a:p>
            <a:pPr lvl="2"/>
            <a:r>
              <a:rPr lang="en-GB" dirty="0"/>
              <a:t>Easier and quicker feedback loop</a:t>
            </a:r>
          </a:p>
          <a:p>
            <a:pPr lvl="2"/>
            <a:endParaRPr lang="en-GB" dirty="0"/>
          </a:p>
          <a:p>
            <a:pPr lvl="2"/>
            <a:endParaRPr lang="en-GB" sz="2400" dirty="0"/>
          </a:p>
          <a:p>
            <a:pPr marL="0" lvl="1" indent="0">
              <a:buFontTx/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EA177B-BC65-45D3-B190-0448592FF42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811" t="16368" r="4190" b="16400"/>
          <a:stretch/>
        </p:blipFill>
        <p:spPr>
          <a:xfrm>
            <a:off x="7491401" y="3278334"/>
            <a:ext cx="1522602" cy="98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Arrows, Center, Inside, Middle, Centering, Direction">
            <a:extLst>
              <a:ext uri="{FF2B5EF4-FFF2-40B4-BE49-F238E27FC236}">
                <a16:creationId xmlns:a16="http://schemas.microsoft.com/office/drawing/2014/main" id="{9A57C75B-1228-47BF-AD53-6B245C405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537" y="5377804"/>
            <a:ext cx="1277466" cy="85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isultati immagini per ttcn-3">
            <a:extLst>
              <a:ext uri="{FF2B5EF4-FFF2-40B4-BE49-F238E27FC236}">
                <a16:creationId xmlns:a16="http://schemas.microsoft.com/office/drawing/2014/main" id="{48E23AE9-9930-4989-8F72-8CE4ACE9B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276" y="2591618"/>
            <a:ext cx="779841" cy="25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Risultati immagini per etsi tdl test description">
            <a:extLst>
              <a:ext uri="{FF2B5EF4-FFF2-40B4-BE49-F238E27FC236}">
                <a16:creationId xmlns:a16="http://schemas.microsoft.com/office/drawing/2014/main" id="{9DBEE877-AF27-405B-A639-1D5EB84903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" t="14410" b="8554"/>
          <a:stretch/>
        </p:blipFill>
        <p:spPr bwMode="auto">
          <a:xfrm>
            <a:off x="4994055" y="2563982"/>
            <a:ext cx="889166" cy="31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Risultati immagini per asn.1">
            <a:extLst>
              <a:ext uri="{FF2B5EF4-FFF2-40B4-BE49-F238E27FC236}">
                <a16:creationId xmlns:a16="http://schemas.microsoft.com/office/drawing/2014/main" id="{306EC66B-ED23-4992-BBB6-C75FF99290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36" b="34274"/>
          <a:stretch/>
        </p:blipFill>
        <p:spPr bwMode="auto">
          <a:xfrm>
            <a:off x="2734375" y="2591618"/>
            <a:ext cx="849140" cy="30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OpenAPI specification 3.0, NYC’s cybersecurity initiative ...">
            <a:extLst>
              <a:ext uri="{FF2B5EF4-FFF2-40B4-BE49-F238E27FC236}">
                <a16:creationId xmlns:a16="http://schemas.microsoft.com/office/drawing/2014/main" id="{CE60CA07-B0C7-4D8C-A40E-A56B0EB64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684" y="2493753"/>
            <a:ext cx="450168" cy="45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GitHub - robotframework/RIDE: Test data editor for Robot ...">
            <a:extLst>
              <a:ext uri="{FF2B5EF4-FFF2-40B4-BE49-F238E27FC236}">
                <a16:creationId xmlns:a16="http://schemas.microsoft.com/office/drawing/2014/main" id="{1E54B521-3ABE-4D7E-AD02-A5846C15E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519" y="2569250"/>
            <a:ext cx="367498" cy="36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eb Development Technologies | Logos of a variety of key Web… | Flickr">
            <a:extLst>
              <a:ext uri="{FF2B5EF4-FFF2-40B4-BE49-F238E27FC236}">
                <a16:creationId xmlns:a16="http://schemas.microsoft.com/office/drawing/2014/main" id="{1CB22E76-590E-4199-9B92-849B0DBCBE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1" t="11625" r="4180" b="71772"/>
          <a:stretch/>
        </p:blipFill>
        <p:spPr bwMode="auto">
          <a:xfrm>
            <a:off x="1431785" y="2631621"/>
            <a:ext cx="810266" cy="22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Yaml File Document Icon Icons - Download Free Vector Icons | Noun Project">
            <a:extLst>
              <a:ext uri="{FF2B5EF4-FFF2-40B4-BE49-F238E27FC236}">
                <a16:creationId xmlns:a16="http://schemas.microsoft.com/office/drawing/2014/main" id="{53834980-5546-4687-8705-E77722C92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51" y="2478482"/>
            <a:ext cx="558780" cy="5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Json File Vector SVG Icon (2) - SVG Repo">
            <a:extLst>
              <a:ext uri="{FF2B5EF4-FFF2-40B4-BE49-F238E27FC236}">
                <a16:creationId xmlns:a16="http://schemas.microsoft.com/office/drawing/2014/main" id="{597C8C03-59C5-4FCB-8C6D-0C2EE9160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71" y="2564301"/>
            <a:ext cx="392727" cy="39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מציין מיקום תוכן 5">
            <a:extLst>
              <a:ext uri="{FF2B5EF4-FFF2-40B4-BE49-F238E27FC236}">
                <a16:creationId xmlns:a16="http://schemas.microsoft.com/office/drawing/2014/main" id="{25F5093B-4C49-43A9-B8EE-7D00EB68123F}"/>
              </a:ext>
            </a:extLst>
          </p:cNvPr>
          <p:cNvSpPr txBox="1">
            <a:spLocks/>
          </p:cNvSpPr>
          <p:nvPr/>
        </p:nvSpPr>
        <p:spPr>
          <a:xfrm>
            <a:off x="9527443" y="3259476"/>
            <a:ext cx="2184315" cy="33963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108878" tIns="54439" rIns="108878" bIns="54439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defRPr>
            </a:lvl1pPr>
            <a:lvl2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/>
              </a:buClr>
              <a:buSzPct val="93000"/>
              <a:buFontTx/>
              <a:buBlip>
                <a:blip r:embed="rId5"/>
              </a:buBlip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2pPr>
            <a:lvl3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93000"/>
              <a:buFontTx/>
              <a:buBlip>
                <a:blip r:embed="rId5"/>
              </a:buBlip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3pPr>
            <a:lvl4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SzPct val="93000"/>
              <a:buFontTx/>
              <a:buBlip>
                <a:blip r:embed="rId5"/>
              </a:buBlip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4pPr>
            <a:lvl5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+mj-lt"/>
              <a:buAutoNum type="arabicPeriod"/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5pPr>
            <a:lvl6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rabicParenR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6pPr>
            <a:lvl7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+mj-lt"/>
              <a:buAutoNum type="alphaLcParenR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Widely adopted</a:t>
            </a:r>
            <a:endParaRPr lang="en-GB" sz="2000" dirty="0"/>
          </a:p>
          <a:p>
            <a:pPr lvl="1"/>
            <a:r>
              <a:rPr lang="en-GB" sz="2000" dirty="0"/>
              <a:t>ISGs CIM, MEC and NFV</a:t>
            </a:r>
          </a:p>
          <a:p>
            <a:pPr lvl="1"/>
            <a:r>
              <a:rPr lang="en-GB" sz="2000" dirty="0"/>
              <a:t>TC CYBER, ESI, LI, MTS, SCP, SmatM2M</a:t>
            </a:r>
          </a:p>
          <a:p>
            <a:pPr lvl="1"/>
            <a:r>
              <a:rPr lang="en-GB" sz="2000" dirty="0">
                <a:hlinkClick r:id="rId16"/>
              </a:rPr>
              <a:t>Explore projects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6827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D6E1B-5BF0-479E-8077-3DCF22C32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 MEC, what we do (in one slide)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16EA5E-23FA-43C4-887F-256B291BC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319" y="2823121"/>
            <a:ext cx="2223586" cy="6941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1DAC88-ED72-4693-AC3C-433B94CDDA0B}"/>
              </a:ext>
            </a:extLst>
          </p:cNvPr>
          <p:cNvSpPr txBox="1"/>
          <p:nvPr/>
        </p:nvSpPr>
        <p:spPr>
          <a:xfrm>
            <a:off x="5439092" y="3961667"/>
            <a:ext cx="6324012" cy="389302"/>
          </a:xfrm>
          <a:prstGeom prst="rect">
            <a:avLst/>
          </a:prstGeom>
          <a:noFill/>
        </p:spPr>
        <p:txBody>
          <a:bodyPr wrap="none" lIns="120000" tIns="120000" rIns="96000" bIns="62400" rtlCol="0">
            <a:spAutoFit/>
          </a:bodyPr>
          <a:lstStyle/>
          <a:p>
            <a:pPr marL="234945" indent="-234945" defTabSz="609585" fontAlgn="base">
              <a:spcAft>
                <a:spcPct val="0"/>
              </a:spcAft>
            </a:pPr>
            <a:r>
              <a:rPr lang="en-GB" sz="1333" b="1">
                <a:cs typeface="Arial" pitchFamily="34" charset="0"/>
              </a:rPr>
              <a:t>110 </a:t>
            </a:r>
            <a:r>
              <a:rPr lang="en-GB" sz="1333" b="1" dirty="0">
                <a:cs typeface="Arial" pitchFamily="34" charset="0"/>
              </a:rPr>
              <a:t>members - Operators – Technology Vendors – IT players – Application developers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1B7F8F-A453-4D9E-91F5-23F13D45E4F3}"/>
              </a:ext>
            </a:extLst>
          </p:cNvPr>
          <p:cNvSpPr txBox="1"/>
          <p:nvPr/>
        </p:nvSpPr>
        <p:spPr>
          <a:xfrm>
            <a:off x="358075" y="1154604"/>
            <a:ext cx="10135824" cy="389302"/>
          </a:xfrm>
          <a:prstGeom prst="rect">
            <a:avLst/>
          </a:prstGeom>
          <a:noFill/>
        </p:spPr>
        <p:txBody>
          <a:bodyPr wrap="none" lIns="120000" tIns="120000" rIns="96000" bIns="62400" rtlCol="0">
            <a:spAutoFit/>
          </a:bodyPr>
          <a:lstStyle/>
          <a:p>
            <a:pPr marL="234945" indent="-234945" defTabSz="609585" fontAlgn="base">
              <a:spcAft>
                <a:spcPct val="0"/>
              </a:spcAft>
            </a:pPr>
            <a:r>
              <a:rPr lang="en-GB" sz="1333" b="1" dirty="0">
                <a:cs typeface="Arial" pitchFamily="34" charset="0"/>
              </a:rPr>
              <a:t>Foundation for Edge Computing created – Fully standardized solution to enable applications in distributed cloud created by ETSI MEC + 3GPP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ED6314-B949-4CB9-A6C4-C35EE0C2A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89" y="3885549"/>
            <a:ext cx="2664851" cy="2505116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0EAF10-9454-4C9D-B1B8-1545D8D88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85755">
            <a:off x="425281" y="3914159"/>
            <a:ext cx="1356800" cy="12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455D25-925D-4F54-91D1-C865021901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66664">
            <a:off x="440721" y="5217768"/>
            <a:ext cx="1340388" cy="11586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9E7F8F-06F1-4086-8057-00FA20E67C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87143">
            <a:off x="4078367" y="4216693"/>
            <a:ext cx="1022635" cy="142245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F85380-83AC-41F8-AA98-FA728BA9BA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87143">
            <a:off x="3521721" y="5055673"/>
            <a:ext cx="1006937" cy="1422459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470C74-D7F5-473F-8565-04292C7833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43158" y="3326162"/>
            <a:ext cx="709364" cy="4017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6A80F67-8DFF-4DDF-88D1-F64189DBB0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43158" y="4348101"/>
            <a:ext cx="6218980" cy="2120901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E565544-EC4D-418B-AB52-A6F87A6AD8DE}"/>
              </a:ext>
            </a:extLst>
          </p:cNvPr>
          <p:cNvGrpSpPr/>
          <p:nvPr/>
        </p:nvGrpSpPr>
        <p:grpSpPr>
          <a:xfrm>
            <a:off x="747837" y="2122561"/>
            <a:ext cx="1567703" cy="831829"/>
            <a:chOff x="954389" y="1992966"/>
            <a:chExt cx="1567703" cy="83182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5C0AE8B-D733-4A16-9749-532A55B38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54389" y="1992966"/>
              <a:ext cx="1567703" cy="8318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8D5F1C3-BCFD-4A17-B764-550AFC51A2C5}"/>
                </a:ext>
              </a:extLst>
            </p:cNvPr>
            <p:cNvSpPr txBox="1"/>
            <p:nvPr/>
          </p:nvSpPr>
          <p:spPr>
            <a:xfrm>
              <a:off x="954389" y="2329876"/>
              <a:ext cx="623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  <a:latin typeface="Arial Black" panose="020B0A04020102020204" pitchFamily="34" charset="0"/>
                </a:rPr>
                <a:t>MEC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DD70B8A-96C4-4854-94F1-E555E3BEEEC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1" t="20110" r="6230" b="21443"/>
          <a:stretch/>
        </p:blipFill>
        <p:spPr>
          <a:xfrm>
            <a:off x="6466459" y="3298459"/>
            <a:ext cx="940340" cy="4150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46D7288-9A34-4819-A80B-B54BC7B90785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39" b="33982"/>
          <a:stretch/>
        </p:blipFill>
        <p:spPr>
          <a:xfrm>
            <a:off x="7477468" y="3352347"/>
            <a:ext cx="1655495" cy="34190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B5F584B-89BE-44D8-BF9A-53D7A61184DA}"/>
              </a:ext>
            </a:extLst>
          </p:cNvPr>
          <p:cNvSpPr/>
          <p:nvPr/>
        </p:nvSpPr>
        <p:spPr>
          <a:xfrm>
            <a:off x="5543158" y="2920200"/>
            <a:ext cx="3502837" cy="28342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lvl="0"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RESTful based APIs for Runtime</a:t>
            </a:r>
            <a:r>
              <a:rPr kumimoji="0" lang="en-GB" sz="1100" b="1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Application Services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5AC4CF-505F-4CEC-87AD-E20DE63BD4E2}"/>
              </a:ext>
            </a:extLst>
          </p:cNvPr>
          <p:cNvGrpSpPr/>
          <p:nvPr/>
        </p:nvGrpSpPr>
        <p:grpSpPr>
          <a:xfrm>
            <a:off x="3520309" y="1785651"/>
            <a:ext cx="1567703" cy="831829"/>
            <a:chOff x="954389" y="1992966"/>
            <a:chExt cx="1567703" cy="83182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15B26A9-3BF0-4A21-8AAC-4FA9F84CF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54389" y="1992966"/>
              <a:ext cx="1567703" cy="8318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8D3C0DC-A4A4-4F5A-AF5A-BB3EEAD5B515}"/>
                </a:ext>
              </a:extLst>
            </p:cNvPr>
            <p:cNvSpPr txBox="1"/>
            <p:nvPr/>
          </p:nvSpPr>
          <p:spPr>
            <a:xfrm>
              <a:off x="954389" y="2329876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  <a:latin typeface="Arial Black" panose="020B0A04020102020204" pitchFamily="34" charset="0"/>
                </a:rPr>
                <a:t>NFV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B5AA2E3D-205F-4423-AC91-523AC5058034}"/>
              </a:ext>
            </a:extLst>
          </p:cNvPr>
          <p:cNvSpPr/>
          <p:nvPr/>
        </p:nvSpPr>
        <p:spPr>
          <a:xfrm>
            <a:off x="5543158" y="1877737"/>
            <a:ext cx="3502837" cy="710111"/>
          </a:xfrm>
          <a:prstGeom prst="rect">
            <a:avLst/>
          </a:prstGeom>
          <a:gradFill>
            <a:gsLst>
              <a:gs pos="70776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75000"/>
                </a:schemeClr>
              </a:gs>
            </a:gsLst>
            <a:lin ang="16200000" scaled="1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lvl="0"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Application Life Cycle Management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6" name="Curved Down Arrow 25">
            <a:extLst>
              <a:ext uri="{FF2B5EF4-FFF2-40B4-BE49-F238E27FC236}">
                <a16:creationId xmlns:a16="http://schemas.microsoft.com/office/drawing/2014/main" id="{571B2511-DBDE-4A1F-9225-63953314CB93}"/>
              </a:ext>
            </a:extLst>
          </p:cNvPr>
          <p:cNvSpPr/>
          <p:nvPr/>
        </p:nvSpPr>
        <p:spPr>
          <a:xfrm>
            <a:off x="1433683" y="1780116"/>
            <a:ext cx="2224709" cy="345673"/>
          </a:xfrm>
          <a:prstGeom prst="curvedDownArrow">
            <a:avLst>
              <a:gd name="adj1" fmla="val 56513"/>
              <a:gd name="adj2" fmla="val 110897"/>
              <a:gd name="adj3" fmla="val 4963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27" name="Curved Down Arrow 219">
            <a:extLst>
              <a:ext uri="{FF2B5EF4-FFF2-40B4-BE49-F238E27FC236}">
                <a16:creationId xmlns:a16="http://schemas.microsoft.com/office/drawing/2014/main" id="{1F293CBB-6E8D-49D3-B794-31F88F395C4D}"/>
              </a:ext>
            </a:extLst>
          </p:cNvPr>
          <p:cNvSpPr/>
          <p:nvPr/>
        </p:nvSpPr>
        <p:spPr>
          <a:xfrm flipV="1">
            <a:off x="1433683" y="2975532"/>
            <a:ext cx="2142071" cy="439937"/>
          </a:xfrm>
          <a:prstGeom prst="curvedDownArrow">
            <a:avLst>
              <a:gd name="adj1" fmla="val 56513"/>
              <a:gd name="adj2" fmla="val 110897"/>
              <a:gd name="adj3" fmla="val 4963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6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D6E1B-5BF0-479E-8077-3DCF22C32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 MEC, </a:t>
            </a:r>
            <a:r>
              <a:rPr lang="en-US" sz="3200" dirty="0"/>
              <a:t>A key part of ETSI Network Automation work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DB72EAF-4921-4B6D-937F-99967FC8533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866" y="1461223"/>
            <a:ext cx="5370536" cy="4415129"/>
          </a:xfrm>
          <a:prstGeom prst="rect">
            <a:avLst/>
          </a:prstGeom>
          <a:noFill/>
        </p:spPr>
      </p:pic>
      <p:sp>
        <p:nvSpPr>
          <p:cNvPr id="29" name="Rounded Rectangular Callout 6">
            <a:extLst>
              <a:ext uri="{FF2B5EF4-FFF2-40B4-BE49-F238E27FC236}">
                <a16:creationId xmlns:a16="http://schemas.microsoft.com/office/drawing/2014/main" id="{E4DC4E76-6B87-4EC5-B32E-1F7AF8BF3176}"/>
              </a:ext>
            </a:extLst>
          </p:cNvPr>
          <p:cNvSpPr/>
          <p:nvPr/>
        </p:nvSpPr>
        <p:spPr>
          <a:xfrm>
            <a:off x="8402741" y="2373517"/>
            <a:ext cx="1621151" cy="1061049"/>
          </a:xfrm>
          <a:prstGeom prst="wedgeRoundRectCallout">
            <a:avLst>
              <a:gd name="adj1" fmla="val -170369"/>
              <a:gd name="adj2" fmla="val -60173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30" name="Rounded Rectangular Callout 7">
            <a:extLst>
              <a:ext uri="{FF2B5EF4-FFF2-40B4-BE49-F238E27FC236}">
                <a16:creationId xmlns:a16="http://schemas.microsoft.com/office/drawing/2014/main" id="{DFE472A2-2A15-4343-A1EA-0434B8A3524A}"/>
              </a:ext>
            </a:extLst>
          </p:cNvPr>
          <p:cNvSpPr/>
          <p:nvPr/>
        </p:nvSpPr>
        <p:spPr>
          <a:xfrm>
            <a:off x="8402743" y="2373517"/>
            <a:ext cx="1621151" cy="1061049"/>
          </a:xfrm>
          <a:prstGeom prst="wedgeRoundRectCallout">
            <a:avLst>
              <a:gd name="adj1" fmla="val -178995"/>
              <a:gd name="adj2" fmla="val -3574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Management of MEP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as a VNF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(MEC 10-1)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DE084BE-0C6B-48A3-B873-AAB25B1701CC}"/>
              </a:ext>
            </a:extLst>
          </p:cNvPr>
          <p:cNvGrpSpPr/>
          <p:nvPr/>
        </p:nvGrpSpPr>
        <p:grpSpPr>
          <a:xfrm>
            <a:off x="8402742" y="3554825"/>
            <a:ext cx="1621152" cy="1176439"/>
            <a:chOff x="4495585" y="1613076"/>
            <a:chExt cx="2084227" cy="681136"/>
          </a:xfrm>
        </p:grpSpPr>
        <p:sp>
          <p:nvSpPr>
            <p:cNvPr id="32" name="Rounded Rectangular Callout 9">
              <a:extLst>
                <a:ext uri="{FF2B5EF4-FFF2-40B4-BE49-F238E27FC236}">
                  <a16:creationId xmlns:a16="http://schemas.microsoft.com/office/drawing/2014/main" id="{C8835341-A585-4268-B325-F4E4685AEC36}"/>
                </a:ext>
              </a:extLst>
            </p:cNvPr>
            <p:cNvSpPr/>
            <p:nvPr/>
          </p:nvSpPr>
          <p:spPr>
            <a:xfrm>
              <a:off x="4495585" y="1613076"/>
              <a:ext cx="2084226" cy="681135"/>
            </a:xfrm>
            <a:prstGeom prst="wedgeRoundRectCallout">
              <a:avLst>
                <a:gd name="adj1" fmla="val -170103"/>
                <a:gd name="adj2" fmla="val -105994"/>
                <a:gd name="adj3" fmla="val 16667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/>
                </a:solidFill>
              </a:endParaRPr>
            </a:p>
          </p:txBody>
        </p:sp>
        <p:sp>
          <p:nvSpPr>
            <p:cNvPr id="33" name="Rounded Rectangular Callout 10">
              <a:extLst>
                <a:ext uri="{FF2B5EF4-FFF2-40B4-BE49-F238E27FC236}">
                  <a16:creationId xmlns:a16="http://schemas.microsoft.com/office/drawing/2014/main" id="{4790A05E-6259-4CE2-BB92-3FAF4242A3B5}"/>
                </a:ext>
              </a:extLst>
            </p:cNvPr>
            <p:cNvSpPr/>
            <p:nvPr/>
          </p:nvSpPr>
          <p:spPr>
            <a:xfrm>
              <a:off x="4495586" y="1613077"/>
              <a:ext cx="2084226" cy="681135"/>
            </a:xfrm>
            <a:prstGeom prst="wedgeRoundRectCallout">
              <a:avLst>
                <a:gd name="adj1" fmla="val -172534"/>
                <a:gd name="adj2" fmla="val -158574"/>
                <a:gd name="adj3" fmla="val 16667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2"/>
                  </a:solidFill>
                </a:rPr>
                <a:t>LCM </a:t>
              </a:r>
              <a:r>
                <a:rPr lang="en-US" sz="1400" dirty="0" err="1">
                  <a:solidFill>
                    <a:schemeClr val="bg2"/>
                  </a:solidFill>
                </a:rPr>
                <a:t>Mgmt</a:t>
              </a:r>
              <a:r>
                <a:rPr lang="en-US" sz="1400" dirty="0">
                  <a:solidFill>
                    <a:schemeClr val="bg2"/>
                  </a:solidFill>
                </a:rPr>
                <a:t> of 3</a:t>
              </a:r>
              <a:r>
                <a:rPr lang="en-US" sz="1400" baseline="30000" dirty="0">
                  <a:solidFill>
                    <a:schemeClr val="bg2"/>
                  </a:solidFill>
                </a:rPr>
                <a:t>rd</a:t>
              </a:r>
              <a:r>
                <a:rPr lang="en-US" sz="1400" dirty="0">
                  <a:solidFill>
                    <a:schemeClr val="bg2"/>
                  </a:solidFill>
                </a:rPr>
                <a:t> party Apps</a:t>
              </a:r>
            </a:p>
            <a:p>
              <a:pPr algn="ctr"/>
              <a:r>
                <a:rPr lang="en-US" sz="1400" dirty="0">
                  <a:solidFill>
                    <a:schemeClr val="bg2"/>
                  </a:solidFill>
                </a:rPr>
                <a:t>(MEC 10-2)</a:t>
              </a:r>
            </a:p>
          </p:txBody>
        </p:sp>
      </p:grpSp>
      <p:sp>
        <p:nvSpPr>
          <p:cNvPr id="34" name="Rounded Rectangular Callout 11">
            <a:extLst>
              <a:ext uri="{FF2B5EF4-FFF2-40B4-BE49-F238E27FC236}">
                <a16:creationId xmlns:a16="http://schemas.microsoft.com/office/drawing/2014/main" id="{CDB763BD-E711-4A7C-A80C-EDD2D70C4A67}"/>
              </a:ext>
            </a:extLst>
          </p:cNvPr>
          <p:cNvSpPr/>
          <p:nvPr/>
        </p:nvSpPr>
        <p:spPr>
          <a:xfrm>
            <a:off x="888374" y="2238311"/>
            <a:ext cx="1621151" cy="724619"/>
          </a:xfrm>
          <a:prstGeom prst="wedgeRoundRectCallout">
            <a:avLst>
              <a:gd name="adj1" fmla="val 149296"/>
              <a:gd name="adj2" fmla="val -51987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Device-triggered LCM Enablement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(MEC 16)</a:t>
            </a:r>
          </a:p>
        </p:txBody>
      </p:sp>
      <p:graphicFrame>
        <p:nvGraphicFramePr>
          <p:cNvPr id="35" name="Diagram 34">
            <a:extLst>
              <a:ext uri="{FF2B5EF4-FFF2-40B4-BE49-F238E27FC236}">
                <a16:creationId xmlns:a16="http://schemas.microsoft.com/office/drawing/2014/main" id="{25AF7E0B-E0E3-42D5-A9FD-21A58C03DC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908691"/>
              </p:ext>
            </p:extLst>
          </p:nvPr>
        </p:nvGraphicFramePr>
        <p:xfrm>
          <a:off x="1069196" y="5876352"/>
          <a:ext cx="10053608" cy="513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" name="Rounded Rectangular Callout 15">
            <a:extLst>
              <a:ext uri="{FF2B5EF4-FFF2-40B4-BE49-F238E27FC236}">
                <a16:creationId xmlns:a16="http://schemas.microsoft.com/office/drawing/2014/main" id="{082CB847-CFA7-4D60-B2A7-5DAA774814E2}"/>
              </a:ext>
            </a:extLst>
          </p:cNvPr>
          <p:cNvSpPr/>
          <p:nvPr/>
        </p:nvSpPr>
        <p:spPr>
          <a:xfrm>
            <a:off x="9213316" y="1469059"/>
            <a:ext cx="1621151" cy="629055"/>
          </a:xfrm>
          <a:prstGeom prst="wedgeRoundRectCallout">
            <a:avLst>
              <a:gd name="adj1" fmla="val -138931"/>
              <a:gd name="adj2" fmla="val 13175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Inter-MEC &amp;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MEC-Cloud</a:t>
            </a:r>
          </a:p>
          <a:p>
            <a:pPr algn="ctr"/>
            <a:r>
              <a:rPr lang="en-US" sz="1400" dirty="0">
                <a:solidFill>
                  <a:schemeClr val="bg2"/>
                </a:solidFill>
              </a:rPr>
              <a:t>(MEC 035 Study)</a:t>
            </a:r>
          </a:p>
        </p:txBody>
      </p:sp>
    </p:spTree>
    <p:extLst>
      <p:ext uri="{BB962C8B-B14F-4D97-AF65-F5344CB8AC3E}">
        <p14:creationId xmlns:p14="http://schemas.microsoft.com/office/powerpoint/2010/main" val="315655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C3DE760-884C-4D07-95C3-8AAA59C9689C}"/>
              </a:ext>
            </a:extLst>
          </p:cNvPr>
          <p:cNvGrpSpPr/>
          <p:nvPr/>
        </p:nvGrpSpPr>
        <p:grpSpPr>
          <a:xfrm>
            <a:off x="4669970" y="3160938"/>
            <a:ext cx="7522029" cy="3296915"/>
            <a:chOff x="641402" y="1290668"/>
            <a:chExt cx="10906233" cy="4199327"/>
          </a:xfrm>
        </p:grpSpPr>
        <p:sp>
          <p:nvSpPr>
            <p:cNvPr id="168" name="Pie 2"/>
            <p:cNvSpPr/>
            <p:nvPr/>
          </p:nvSpPr>
          <p:spPr>
            <a:xfrm flipH="1">
              <a:off x="4891738" y="1600345"/>
              <a:ext cx="6643185" cy="3323544"/>
            </a:xfrm>
            <a:custGeom>
              <a:avLst/>
              <a:gdLst>
                <a:gd name="connsiteX0" fmla="*/ 724856 w 7635015"/>
                <a:gd name="connsiteY0" fmla="*/ 2123449 h 2677303"/>
                <a:gd name="connsiteX1" fmla="*/ 753143 w 7635015"/>
                <a:gd name="connsiteY1" fmla="*/ 540326 h 2677303"/>
                <a:gd name="connsiteX2" fmla="*/ 3817508 w 7635015"/>
                <a:gd name="connsiteY2" fmla="*/ 1338652 h 2677303"/>
                <a:gd name="connsiteX3" fmla="*/ 724856 w 7635015"/>
                <a:gd name="connsiteY3" fmla="*/ 2123449 h 2677303"/>
                <a:gd name="connsiteX0" fmla="*/ 640134 w 3917981"/>
                <a:gd name="connsiteY0" fmla="*/ 1490526 h 1490526"/>
                <a:gd name="connsiteX1" fmla="*/ 853616 w 3917981"/>
                <a:gd name="connsiteY1" fmla="*/ 0 h 1490526"/>
                <a:gd name="connsiteX2" fmla="*/ 3917981 w 3917981"/>
                <a:gd name="connsiteY2" fmla="*/ 798326 h 1490526"/>
                <a:gd name="connsiteX3" fmla="*/ 640134 w 3917981"/>
                <a:gd name="connsiteY3" fmla="*/ 1490526 h 1490526"/>
                <a:gd name="connsiteX0" fmla="*/ 753993 w 4031840"/>
                <a:gd name="connsiteY0" fmla="*/ 1490526 h 1490526"/>
                <a:gd name="connsiteX1" fmla="*/ 724406 w 4031840"/>
                <a:gd name="connsiteY1" fmla="*/ 0 h 1490526"/>
                <a:gd name="connsiteX2" fmla="*/ 4031840 w 4031840"/>
                <a:gd name="connsiteY2" fmla="*/ 798326 h 1490526"/>
                <a:gd name="connsiteX3" fmla="*/ 753993 w 4031840"/>
                <a:gd name="connsiteY3" fmla="*/ 1490526 h 1490526"/>
                <a:gd name="connsiteX0" fmla="*/ 651783 w 3929630"/>
                <a:gd name="connsiteY0" fmla="*/ 1490526 h 1490526"/>
                <a:gd name="connsiteX1" fmla="*/ 622196 w 3929630"/>
                <a:gd name="connsiteY1" fmla="*/ 0 h 1490526"/>
                <a:gd name="connsiteX2" fmla="*/ 3929630 w 3929630"/>
                <a:gd name="connsiteY2" fmla="*/ 798326 h 1490526"/>
                <a:gd name="connsiteX3" fmla="*/ 651783 w 3929630"/>
                <a:gd name="connsiteY3" fmla="*/ 1490526 h 1490526"/>
                <a:gd name="connsiteX0" fmla="*/ 533184 w 3811031"/>
                <a:gd name="connsiteY0" fmla="*/ 1490526 h 1490526"/>
                <a:gd name="connsiteX1" fmla="*/ 503597 w 3811031"/>
                <a:gd name="connsiteY1" fmla="*/ 0 h 1490526"/>
                <a:gd name="connsiteX2" fmla="*/ 3811031 w 3811031"/>
                <a:gd name="connsiteY2" fmla="*/ 798326 h 1490526"/>
                <a:gd name="connsiteX3" fmla="*/ 533184 w 3811031"/>
                <a:gd name="connsiteY3" fmla="*/ 1490526 h 149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1031" h="1490526">
                  <a:moveTo>
                    <a:pt x="533184" y="1490526"/>
                  </a:moveTo>
                  <a:cubicBezTo>
                    <a:pt x="-131113" y="1075073"/>
                    <a:pt x="-212263" y="468997"/>
                    <a:pt x="503597" y="0"/>
                  </a:cubicBezTo>
                  <a:lnTo>
                    <a:pt x="3811031" y="798326"/>
                  </a:lnTo>
                  <a:cubicBezTo>
                    <a:pt x="2780147" y="1059925"/>
                    <a:pt x="1564068" y="1228927"/>
                    <a:pt x="533184" y="149052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70C0">
                    <a:alpha val="15000"/>
                  </a:srgbClr>
                </a:gs>
                <a:gs pos="0">
                  <a:srgbClr val="44546A">
                    <a:alpha val="0"/>
                  </a:srgbClr>
                </a:gs>
                <a:gs pos="100000">
                  <a:sysClr val="window" lastClr="FFFFFF">
                    <a:lumMod val="89000"/>
                  </a:sys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636665" tIns="318335" rIns="636665" bIns="318335"/>
            <a:lstStyle/>
            <a:p>
              <a:pPr marL="0" marR="0" lvl="0" indent="0" algn="l" defTabSz="6367369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itchFamily="34" charset="0"/>
              </a:endParaRPr>
            </a:p>
          </p:txBody>
        </p:sp>
        <p:sp>
          <p:nvSpPr>
            <p:cNvPr id="169" name="Pie 2"/>
            <p:cNvSpPr/>
            <p:nvPr/>
          </p:nvSpPr>
          <p:spPr>
            <a:xfrm flipH="1">
              <a:off x="3775335" y="1780612"/>
              <a:ext cx="3279748" cy="2800433"/>
            </a:xfrm>
            <a:custGeom>
              <a:avLst/>
              <a:gdLst>
                <a:gd name="connsiteX0" fmla="*/ 724856 w 7635015"/>
                <a:gd name="connsiteY0" fmla="*/ 2123449 h 2677303"/>
                <a:gd name="connsiteX1" fmla="*/ 753143 w 7635015"/>
                <a:gd name="connsiteY1" fmla="*/ 540326 h 2677303"/>
                <a:gd name="connsiteX2" fmla="*/ 3817508 w 7635015"/>
                <a:gd name="connsiteY2" fmla="*/ 1338652 h 2677303"/>
                <a:gd name="connsiteX3" fmla="*/ 724856 w 7635015"/>
                <a:gd name="connsiteY3" fmla="*/ 2123449 h 2677303"/>
                <a:gd name="connsiteX0" fmla="*/ 640134 w 3917981"/>
                <a:gd name="connsiteY0" fmla="*/ 1490526 h 1490526"/>
                <a:gd name="connsiteX1" fmla="*/ 853616 w 3917981"/>
                <a:gd name="connsiteY1" fmla="*/ 0 h 1490526"/>
                <a:gd name="connsiteX2" fmla="*/ 3917981 w 3917981"/>
                <a:gd name="connsiteY2" fmla="*/ 798326 h 1490526"/>
                <a:gd name="connsiteX3" fmla="*/ 640134 w 3917981"/>
                <a:gd name="connsiteY3" fmla="*/ 1490526 h 1490526"/>
                <a:gd name="connsiteX0" fmla="*/ 753993 w 4031840"/>
                <a:gd name="connsiteY0" fmla="*/ 1490526 h 1490526"/>
                <a:gd name="connsiteX1" fmla="*/ 724406 w 4031840"/>
                <a:gd name="connsiteY1" fmla="*/ 0 h 1490526"/>
                <a:gd name="connsiteX2" fmla="*/ 4031840 w 4031840"/>
                <a:gd name="connsiteY2" fmla="*/ 798326 h 1490526"/>
                <a:gd name="connsiteX3" fmla="*/ 753993 w 4031840"/>
                <a:gd name="connsiteY3" fmla="*/ 1490526 h 1490526"/>
                <a:gd name="connsiteX0" fmla="*/ 651783 w 3929630"/>
                <a:gd name="connsiteY0" fmla="*/ 1490526 h 1490526"/>
                <a:gd name="connsiteX1" fmla="*/ 622196 w 3929630"/>
                <a:gd name="connsiteY1" fmla="*/ 0 h 1490526"/>
                <a:gd name="connsiteX2" fmla="*/ 3929630 w 3929630"/>
                <a:gd name="connsiteY2" fmla="*/ 798326 h 1490526"/>
                <a:gd name="connsiteX3" fmla="*/ 651783 w 3929630"/>
                <a:gd name="connsiteY3" fmla="*/ 1490526 h 1490526"/>
                <a:gd name="connsiteX0" fmla="*/ 533184 w 3811031"/>
                <a:gd name="connsiteY0" fmla="*/ 1490526 h 1490526"/>
                <a:gd name="connsiteX1" fmla="*/ 503597 w 3811031"/>
                <a:gd name="connsiteY1" fmla="*/ 0 h 1490526"/>
                <a:gd name="connsiteX2" fmla="*/ 3811031 w 3811031"/>
                <a:gd name="connsiteY2" fmla="*/ 798326 h 1490526"/>
                <a:gd name="connsiteX3" fmla="*/ 533184 w 3811031"/>
                <a:gd name="connsiteY3" fmla="*/ 1490526 h 149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1031" h="1490526">
                  <a:moveTo>
                    <a:pt x="533184" y="1490526"/>
                  </a:moveTo>
                  <a:cubicBezTo>
                    <a:pt x="-131113" y="1075073"/>
                    <a:pt x="-212263" y="468997"/>
                    <a:pt x="503597" y="0"/>
                  </a:cubicBezTo>
                  <a:lnTo>
                    <a:pt x="3811031" y="798326"/>
                  </a:lnTo>
                  <a:cubicBezTo>
                    <a:pt x="2780147" y="1059925"/>
                    <a:pt x="1564068" y="1228927"/>
                    <a:pt x="533184" y="1490526"/>
                  </a:cubicBezTo>
                  <a:close/>
                </a:path>
              </a:pathLst>
            </a:custGeom>
            <a:gradFill flip="none" rotWithShape="1">
              <a:gsLst>
                <a:gs pos="24000">
                  <a:srgbClr val="44546A">
                    <a:alpha val="0"/>
                  </a:srgbClr>
                </a:gs>
                <a:gs pos="100000">
                  <a:srgbClr val="0070C0">
                    <a:alpha val="20000"/>
                  </a:srgb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636665" tIns="318335" rIns="636665" bIns="318335"/>
            <a:lstStyle/>
            <a:p>
              <a:pPr marL="0" marR="0" lvl="0" indent="0" algn="l" defTabSz="6367369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itchFamily="34" charset="0"/>
              </a:endParaRPr>
            </a:p>
          </p:txBody>
        </p:sp>
        <p:sp>
          <p:nvSpPr>
            <p:cNvPr id="170" name="Pie 2"/>
            <p:cNvSpPr/>
            <p:nvPr/>
          </p:nvSpPr>
          <p:spPr>
            <a:xfrm flipH="1">
              <a:off x="919727" y="1518105"/>
              <a:ext cx="4270304" cy="3329046"/>
            </a:xfrm>
            <a:custGeom>
              <a:avLst/>
              <a:gdLst>
                <a:gd name="connsiteX0" fmla="*/ 724856 w 7635015"/>
                <a:gd name="connsiteY0" fmla="*/ 2123449 h 2677303"/>
                <a:gd name="connsiteX1" fmla="*/ 753143 w 7635015"/>
                <a:gd name="connsiteY1" fmla="*/ 540326 h 2677303"/>
                <a:gd name="connsiteX2" fmla="*/ 3817508 w 7635015"/>
                <a:gd name="connsiteY2" fmla="*/ 1338652 h 2677303"/>
                <a:gd name="connsiteX3" fmla="*/ 724856 w 7635015"/>
                <a:gd name="connsiteY3" fmla="*/ 2123449 h 2677303"/>
                <a:gd name="connsiteX0" fmla="*/ 640134 w 3917981"/>
                <a:gd name="connsiteY0" fmla="*/ 1490526 h 1490526"/>
                <a:gd name="connsiteX1" fmla="*/ 853616 w 3917981"/>
                <a:gd name="connsiteY1" fmla="*/ 0 h 1490526"/>
                <a:gd name="connsiteX2" fmla="*/ 3917981 w 3917981"/>
                <a:gd name="connsiteY2" fmla="*/ 798326 h 1490526"/>
                <a:gd name="connsiteX3" fmla="*/ 640134 w 3917981"/>
                <a:gd name="connsiteY3" fmla="*/ 1490526 h 1490526"/>
                <a:gd name="connsiteX0" fmla="*/ 753993 w 4031840"/>
                <a:gd name="connsiteY0" fmla="*/ 1490526 h 1490526"/>
                <a:gd name="connsiteX1" fmla="*/ 724406 w 4031840"/>
                <a:gd name="connsiteY1" fmla="*/ 0 h 1490526"/>
                <a:gd name="connsiteX2" fmla="*/ 4031840 w 4031840"/>
                <a:gd name="connsiteY2" fmla="*/ 798326 h 1490526"/>
                <a:gd name="connsiteX3" fmla="*/ 753993 w 4031840"/>
                <a:gd name="connsiteY3" fmla="*/ 1490526 h 1490526"/>
                <a:gd name="connsiteX0" fmla="*/ 651783 w 3929630"/>
                <a:gd name="connsiteY0" fmla="*/ 1490526 h 1490526"/>
                <a:gd name="connsiteX1" fmla="*/ 622196 w 3929630"/>
                <a:gd name="connsiteY1" fmla="*/ 0 h 1490526"/>
                <a:gd name="connsiteX2" fmla="*/ 3929630 w 3929630"/>
                <a:gd name="connsiteY2" fmla="*/ 798326 h 1490526"/>
                <a:gd name="connsiteX3" fmla="*/ 651783 w 3929630"/>
                <a:gd name="connsiteY3" fmla="*/ 1490526 h 1490526"/>
                <a:gd name="connsiteX0" fmla="*/ 533184 w 3811031"/>
                <a:gd name="connsiteY0" fmla="*/ 1490526 h 1490526"/>
                <a:gd name="connsiteX1" fmla="*/ 503597 w 3811031"/>
                <a:gd name="connsiteY1" fmla="*/ 0 h 1490526"/>
                <a:gd name="connsiteX2" fmla="*/ 3811031 w 3811031"/>
                <a:gd name="connsiteY2" fmla="*/ 798326 h 1490526"/>
                <a:gd name="connsiteX3" fmla="*/ 533184 w 3811031"/>
                <a:gd name="connsiteY3" fmla="*/ 1490526 h 149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1031" h="1490526">
                  <a:moveTo>
                    <a:pt x="533184" y="1490526"/>
                  </a:moveTo>
                  <a:cubicBezTo>
                    <a:pt x="-131113" y="1075073"/>
                    <a:pt x="-212263" y="468997"/>
                    <a:pt x="503597" y="0"/>
                  </a:cubicBezTo>
                  <a:lnTo>
                    <a:pt x="3811031" y="798326"/>
                  </a:lnTo>
                  <a:cubicBezTo>
                    <a:pt x="2780147" y="1059925"/>
                    <a:pt x="1564068" y="1228927"/>
                    <a:pt x="533184" y="1490526"/>
                  </a:cubicBezTo>
                  <a:close/>
                </a:path>
              </a:pathLst>
            </a:custGeom>
            <a:gradFill flip="none" rotWithShape="1">
              <a:gsLst>
                <a:gs pos="33000">
                  <a:srgbClr val="44546A">
                    <a:alpha val="0"/>
                  </a:srgbClr>
                </a:gs>
                <a:gs pos="100000">
                  <a:srgbClr val="0070C0">
                    <a:alpha val="50000"/>
                  </a:srgbClr>
                </a:gs>
              </a:gsLst>
              <a:lin ang="108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636665" tIns="318335" rIns="636665" bIns="318335"/>
            <a:lstStyle/>
            <a:p>
              <a:pPr marL="0" marR="0" lvl="0" indent="0" algn="l" defTabSz="6367369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itchFamily="34" charset="0"/>
              </a:endParaRPr>
            </a:p>
          </p:txBody>
        </p:sp>
        <p:cxnSp>
          <p:nvCxnSpPr>
            <p:cNvPr id="171" name="直接连接符 166"/>
            <p:cNvCxnSpPr/>
            <p:nvPr/>
          </p:nvCxnSpPr>
          <p:spPr>
            <a:xfrm>
              <a:off x="1473392" y="3713635"/>
              <a:ext cx="1254293" cy="0"/>
            </a:xfrm>
            <a:prstGeom prst="line">
              <a:avLst/>
            </a:prstGeom>
            <a:noFill/>
            <a:ln w="381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直接连接符 169"/>
            <p:cNvCxnSpPr/>
            <p:nvPr/>
          </p:nvCxnSpPr>
          <p:spPr>
            <a:xfrm flipV="1">
              <a:off x="1473866" y="2837512"/>
              <a:ext cx="1386615" cy="25497"/>
            </a:xfrm>
            <a:prstGeom prst="line">
              <a:avLst/>
            </a:prstGeom>
            <a:noFill/>
            <a:ln w="381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直接连接符 165"/>
            <p:cNvCxnSpPr/>
            <p:nvPr/>
          </p:nvCxnSpPr>
          <p:spPr>
            <a:xfrm>
              <a:off x="1457793" y="2895954"/>
              <a:ext cx="1297103" cy="762776"/>
            </a:xfrm>
            <a:prstGeom prst="line">
              <a:avLst/>
            </a:prstGeom>
            <a:noFill/>
            <a:ln w="381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直接连接符 167"/>
            <p:cNvCxnSpPr/>
            <p:nvPr/>
          </p:nvCxnSpPr>
          <p:spPr>
            <a:xfrm flipV="1">
              <a:off x="1483846" y="2851159"/>
              <a:ext cx="1337823" cy="807572"/>
            </a:xfrm>
            <a:prstGeom prst="line">
              <a:avLst/>
            </a:prstGeom>
            <a:noFill/>
            <a:ln w="381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直接连接符 136"/>
            <p:cNvCxnSpPr>
              <a:stCxn id="242" idx="7"/>
              <a:endCxn id="201" idx="3"/>
            </p:cNvCxnSpPr>
            <p:nvPr/>
          </p:nvCxnSpPr>
          <p:spPr>
            <a:xfrm flipV="1">
              <a:off x="2921739" y="2346120"/>
              <a:ext cx="562859" cy="420292"/>
            </a:xfrm>
            <a:prstGeom prst="line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直接连接符 136"/>
            <p:cNvCxnSpPr>
              <a:stCxn id="242" idx="7"/>
              <a:endCxn id="202" idx="2"/>
            </p:cNvCxnSpPr>
            <p:nvPr/>
          </p:nvCxnSpPr>
          <p:spPr>
            <a:xfrm flipV="1">
              <a:off x="2921736" y="2602880"/>
              <a:ext cx="640956" cy="163532"/>
            </a:xfrm>
            <a:prstGeom prst="line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77" name="组合 227"/>
            <p:cNvGrpSpPr>
              <a:grpSpLocks noChangeAspect="1"/>
            </p:cNvGrpSpPr>
            <p:nvPr/>
          </p:nvGrpSpPr>
          <p:grpSpPr>
            <a:xfrm flipH="1">
              <a:off x="4495888" y="2245336"/>
              <a:ext cx="388836" cy="383932"/>
              <a:chOff x="2770188" y="8586781"/>
              <a:chExt cx="455613" cy="517525"/>
            </a:xfrm>
            <a:solidFill>
              <a:sysClr val="window" lastClr="FFFFFF"/>
            </a:solidFill>
            <a:effectLst/>
          </p:grpSpPr>
          <p:sp>
            <p:nvSpPr>
              <p:cNvPr id="178" name="Freeform 6"/>
              <p:cNvSpPr>
                <a:spLocks noEditPoints="1"/>
              </p:cNvSpPr>
              <p:nvPr/>
            </p:nvSpPr>
            <p:spPr bwMode="auto">
              <a:xfrm>
                <a:off x="2803526" y="8586781"/>
                <a:ext cx="379413" cy="517525"/>
              </a:xfrm>
              <a:custGeom>
                <a:avLst/>
                <a:gdLst/>
                <a:ahLst/>
                <a:cxnLst>
                  <a:cxn ang="0">
                    <a:pos x="1988" y="2624"/>
                  </a:cxn>
                  <a:cxn ang="0">
                    <a:pos x="1649" y="2624"/>
                  </a:cxn>
                  <a:cxn ang="0">
                    <a:pos x="1301" y="970"/>
                  </a:cxn>
                  <a:cxn ang="0">
                    <a:pos x="1396" y="741"/>
                  </a:cxn>
                  <a:cxn ang="0">
                    <a:pos x="1191" y="438"/>
                  </a:cxn>
                  <a:cxn ang="0">
                    <a:pos x="1191" y="125"/>
                  </a:cxn>
                  <a:cxn ang="0">
                    <a:pos x="1071" y="0"/>
                  </a:cxn>
                  <a:cxn ang="0">
                    <a:pos x="951" y="125"/>
                  </a:cxn>
                  <a:cxn ang="0">
                    <a:pos x="951" y="438"/>
                  </a:cxn>
                  <a:cxn ang="0">
                    <a:pos x="746" y="741"/>
                  </a:cxn>
                  <a:cxn ang="0">
                    <a:pos x="840" y="970"/>
                  </a:cxn>
                  <a:cxn ang="0">
                    <a:pos x="475" y="2624"/>
                  </a:cxn>
                  <a:cxn ang="0">
                    <a:pos x="112" y="2624"/>
                  </a:cxn>
                  <a:cxn ang="0">
                    <a:pos x="0" y="2743"/>
                  </a:cxn>
                  <a:cxn ang="0">
                    <a:pos x="112" y="2863"/>
                  </a:cxn>
                  <a:cxn ang="0">
                    <a:pos x="1988" y="2863"/>
                  </a:cxn>
                  <a:cxn ang="0">
                    <a:pos x="2100" y="2743"/>
                  </a:cxn>
                  <a:cxn ang="0">
                    <a:pos x="1988" y="2624"/>
                  </a:cxn>
                  <a:cxn ang="0">
                    <a:pos x="1071" y="1066"/>
                  </a:cxn>
                  <a:cxn ang="0">
                    <a:pos x="1109" y="1064"/>
                  </a:cxn>
                  <a:cxn ang="0">
                    <a:pos x="1186" y="1456"/>
                  </a:cxn>
                  <a:cxn ang="0">
                    <a:pos x="953" y="1456"/>
                  </a:cxn>
                  <a:cxn ang="0">
                    <a:pos x="1035" y="1064"/>
                  </a:cxn>
                  <a:cxn ang="0">
                    <a:pos x="1071" y="1066"/>
                  </a:cxn>
                  <a:cxn ang="0">
                    <a:pos x="912" y="1657"/>
                  </a:cxn>
                  <a:cxn ang="0">
                    <a:pos x="1225" y="1657"/>
                  </a:cxn>
                  <a:cxn ang="0">
                    <a:pos x="1291" y="1991"/>
                  </a:cxn>
                  <a:cxn ang="0">
                    <a:pos x="842" y="1991"/>
                  </a:cxn>
                  <a:cxn ang="0">
                    <a:pos x="912" y="1657"/>
                  </a:cxn>
                  <a:cxn ang="0">
                    <a:pos x="801" y="2184"/>
                  </a:cxn>
                  <a:cxn ang="0">
                    <a:pos x="815" y="2185"/>
                  </a:cxn>
                  <a:cxn ang="0">
                    <a:pos x="1316" y="2185"/>
                  </a:cxn>
                  <a:cxn ang="0">
                    <a:pos x="1329" y="2184"/>
                  </a:cxn>
                  <a:cxn ang="0">
                    <a:pos x="1415" y="2624"/>
                  </a:cxn>
                  <a:cxn ang="0">
                    <a:pos x="710" y="2624"/>
                  </a:cxn>
                  <a:cxn ang="0">
                    <a:pos x="801" y="2184"/>
                  </a:cxn>
                  <a:cxn ang="0">
                    <a:pos x="382" y="1162"/>
                  </a:cxn>
                  <a:cxn ang="0">
                    <a:pos x="383" y="1161"/>
                  </a:cxn>
                  <a:cxn ang="0">
                    <a:pos x="477" y="1116"/>
                  </a:cxn>
                  <a:cxn ang="0">
                    <a:pos x="503" y="1019"/>
                  </a:cxn>
                  <a:cxn ang="0">
                    <a:pos x="506" y="1016"/>
                  </a:cxn>
                  <a:cxn ang="0">
                    <a:pos x="369" y="724"/>
                  </a:cxn>
                  <a:cxn ang="0">
                    <a:pos x="489" y="446"/>
                  </a:cxn>
                  <a:cxn ang="0">
                    <a:pos x="491" y="445"/>
                  </a:cxn>
                  <a:cxn ang="0">
                    <a:pos x="469" y="354"/>
                  </a:cxn>
                  <a:cxn ang="0">
                    <a:pos x="383" y="314"/>
                  </a:cxn>
                  <a:cxn ang="0">
                    <a:pos x="383" y="313"/>
                  </a:cxn>
                  <a:cxn ang="0">
                    <a:pos x="186" y="739"/>
                  </a:cxn>
                  <a:cxn ang="0">
                    <a:pos x="382" y="1162"/>
                  </a:cxn>
                  <a:cxn ang="0">
                    <a:pos x="382" y="1162"/>
                  </a:cxn>
                  <a:cxn ang="0">
                    <a:pos x="382" y="1162"/>
                  </a:cxn>
                </a:cxnLst>
                <a:rect l="0" t="0" r="r" b="b"/>
                <a:pathLst>
                  <a:path w="2100" h="2863">
                    <a:moveTo>
                      <a:pt x="1988" y="2624"/>
                    </a:moveTo>
                    <a:cubicBezTo>
                      <a:pt x="1649" y="2624"/>
                      <a:pt x="1649" y="2624"/>
                      <a:pt x="1649" y="2624"/>
                    </a:cubicBezTo>
                    <a:cubicBezTo>
                      <a:pt x="1301" y="970"/>
                      <a:pt x="1301" y="970"/>
                      <a:pt x="1301" y="970"/>
                    </a:cubicBezTo>
                    <a:cubicBezTo>
                      <a:pt x="1360" y="912"/>
                      <a:pt x="1396" y="830"/>
                      <a:pt x="1396" y="741"/>
                    </a:cubicBezTo>
                    <a:cubicBezTo>
                      <a:pt x="1396" y="603"/>
                      <a:pt x="1311" y="486"/>
                      <a:pt x="1191" y="438"/>
                    </a:cubicBezTo>
                    <a:cubicBezTo>
                      <a:pt x="1191" y="125"/>
                      <a:pt x="1191" y="125"/>
                      <a:pt x="1191" y="125"/>
                    </a:cubicBezTo>
                    <a:cubicBezTo>
                      <a:pt x="1191" y="56"/>
                      <a:pt x="1137" y="0"/>
                      <a:pt x="1071" y="0"/>
                    </a:cubicBezTo>
                    <a:cubicBezTo>
                      <a:pt x="1005" y="0"/>
                      <a:pt x="951" y="56"/>
                      <a:pt x="951" y="125"/>
                    </a:cubicBezTo>
                    <a:cubicBezTo>
                      <a:pt x="951" y="438"/>
                      <a:pt x="951" y="438"/>
                      <a:pt x="951" y="438"/>
                    </a:cubicBezTo>
                    <a:cubicBezTo>
                      <a:pt x="831" y="486"/>
                      <a:pt x="746" y="603"/>
                      <a:pt x="746" y="741"/>
                    </a:cubicBezTo>
                    <a:cubicBezTo>
                      <a:pt x="746" y="830"/>
                      <a:pt x="782" y="911"/>
                      <a:pt x="840" y="970"/>
                    </a:cubicBezTo>
                    <a:cubicBezTo>
                      <a:pt x="475" y="2624"/>
                      <a:pt x="475" y="2624"/>
                      <a:pt x="475" y="2624"/>
                    </a:cubicBezTo>
                    <a:cubicBezTo>
                      <a:pt x="112" y="2624"/>
                      <a:pt x="112" y="2624"/>
                      <a:pt x="112" y="2624"/>
                    </a:cubicBezTo>
                    <a:cubicBezTo>
                      <a:pt x="51" y="2624"/>
                      <a:pt x="0" y="2678"/>
                      <a:pt x="0" y="2743"/>
                    </a:cubicBezTo>
                    <a:cubicBezTo>
                      <a:pt x="0" y="2809"/>
                      <a:pt x="51" y="2863"/>
                      <a:pt x="112" y="2863"/>
                    </a:cubicBezTo>
                    <a:cubicBezTo>
                      <a:pt x="1988" y="2863"/>
                      <a:pt x="1988" y="2863"/>
                      <a:pt x="1988" y="2863"/>
                    </a:cubicBezTo>
                    <a:cubicBezTo>
                      <a:pt x="2049" y="2863"/>
                      <a:pt x="2100" y="2809"/>
                      <a:pt x="2100" y="2743"/>
                    </a:cubicBezTo>
                    <a:cubicBezTo>
                      <a:pt x="2100" y="2678"/>
                      <a:pt x="2049" y="2624"/>
                      <a:pt x="1988" y="2624"/>
                    </a:cubicBezTo>
                    <a:close/>
                    <a:moveTo>
                      <a:pt x="1071" y="1066"/>
                    </a:moveTo>
                    <a:cubicBezTo>
                      <a:pt x="1084" y="1066"/>
                      <a:pt x="1096" y="1065"/>
                      <a:pt x="1109" y="1064"/>
                    </a:cubicBezTo>
                    <a:cubicBezTo>
                      <a:pt x="1186" y="1456"/>
                      <a:pt x="1186" y="1456"/>
                      <a:pt x="1186" y="1456"/>
                    </a:cubicBezTo>
                    <a:cubicBezTo>
                      <a:pt x="953" y="1456"/>
                      <a:pt x="953" y="1456"/>
                      <a:pt x="953" y="1456"/>
                    </a:cubicBezTo>
                    <a:cubicBezTo>
                      <a:pt x="1035" y="1064"/>
                      <a:pt x="1035" y="1064"/>
                      <a:pt x="1035" y="1064"/>
                    </a:cubicBezTo>
                    <a:cubicBezTo>
                      <a:pt x="1047" y="1065"/>
                      <a:pt x="1059" y="1066"/>
                      <a:pt x="1071" y="1066"/>
                    </a:cubicBezTo>
                    <a:close/>
                    <a:moveTo>
                      <a:pt x="912" y="1657"/>
                    </a:moveTo>
                    <a:cubicBezTo>
                      <a:pt x="1225" y="1657"/>
                      <a:pt x="1225" y="1657"/>
                      <a:pt x="1225" y="1657"/>
                    </a:cubicBezTo>
                    <a:cubicBezTo>
                      <a:pt x="1291" y="1991"/>
                      <a:pt x="1291" y="1991"/>
                      <a:pt x="1291" y="1991"/>
                    </a:cubicBezTo>
                    <a:cubicBezTo>
                      <a:pt x="842" y="1991"/>
                      <a:pt x="842" y="1991"/>
                      <a:pt x="842" y="1991"/>
                    </a:cubicBezTo>
                    <a:lnTo>
                      <a:pt x="912" y="1657"/>
                    </a:lnTo>
                    <a:close/>
                    <a:moveTo>
                      <a:pt x="801" y="2184"/>
                    </a:moveTo>
                    <a:cubicBezTo>
                      <a:pt x="806" y="2185"/>
                      <a:pt x="811" y="2185"/>
                      <a:pt x="815" y="2185"/>
                    </a:cubicBezTo>
                    <a:cubicBezTo>
                      <a:pt x="1316" y="2185"/>
                      <a:pt x="1316" y="2185"/>
                      <a:pt x="1316" y="2185"/>
                    </a:cubicBezTo>
                    <a:cubicBezTo>
                      <a:pt x="1320" y="2185"/>
                      <a:pt x="1325" y="2185"/>
                      <a:pt x="1329" y="2184"/>
                    </a:cubicBezTo>
                    <a:cubicBezTo>
                      <a:pt x="1415" y="2624"/>
                      <a:pt x="1415" y="2624"/>
                      <a:pt x="1415" y="2624"/>
                    </a:cubicBezTo>
                    <a:cubicBezTo>
                      <a:pt x="710" y="2624"/>
                      <a:pt x="710" y="2624"/>
                      <a:pt x="710" y="2624"/>
                    </a:cubicBezTo>
                    <a:lnTo>
                      <a:pt x="801" y="2184"/>
                    </a:lnTo>
                    <a:close/>
                    <a:moveTo>
                      <a:pt x="382" y="1162"/>
                    </a:moveTo>
                    <a:cubicBezTo>
                      <a:pt x="383" y="1161"/>
                      <a:pt x="383" y="1161"/>
                      <a:pt x="383" y="1161"/>
                    </a:cubicBezTo>
                    <a:cubicBezTo>
                      <a:pt x="403" y="1175"/>
                      <a:pt x="446" y="1156"/>
                      <a:pt x="477" y="1116"/>
                    </a:cubicBezTo>
                    <a:cubicBezTo>
                      <a:pt x="508" y="1079"/>
                      <a:pt x="518" y="1037"/>
                      <a:pt x="503" y="1019"/>
                    </a:cubicBezTo>
                    <a:cubicBezTo>
                      <a:pt x="506" y="1016"/>
                      <a:pt x="506" y="1016"/>
                      <a:pt x="506" y="1016"/>
                    </a:cubicBezTo>
                    <a:cubicBezTo>
                      <a:pt x="422" y="945"/>
                      <a:pt x="369" y="840"/>
                      <a:pt x="369" y="724"/>
                    </a:cubicBezTo>
                    <a:cubicBezTo>
                      <a:pt x="369" y="614"/>
                      <a:pt x="415" y="517"/>
                      <a:pt x="489" y="446"/>
                    </a:cubicBezTo>
                    <a:cubicBezTo>
                      <a:pt x="489" y="446"/>
                      <a:pt x="490" y="446"/>
                      <a:pt x="491" y="445"/>
                    </a:cubicBezTo>
                    <a:cubicBezTo>
                      <a:pt x="509" y="431"/>
                      <a:pt x="499" y="390"/>
                      <a:pt x="469" y="354"/>
                    </a:cubicBezTo>
                    <a:cubicBezTo>
                      <a:pt x="439" y="319"/>
                      <a:pt x="402" y="301"/>
                      <a:pt x="383" y="314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262" y="416"/>
                      <a:pt x="186" y="569"/>
                      <a:pt x="186" y="739"/>
                    </a:cubicBezTo>
                    <a:cubicBezTo>
                      <a:pt x="186" y="907"/>
                      <a:pt x="262" y="1058"/>
                      <a:pt x="382" y="1162"/>
                    </a:cubicBezTo>
                    <a:close/>
                    <a:moveTo>
                      <a:pt x="382" y="1162"/>
                    </a:moveTo>
                    <a:cubicBezTo>
                      <a:pt x="382" y="1162"/>
                      <a:pt x="382" y="1162"/>
                      <a:pt x="382" y="116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7"/>
              <p:cNvSpPr>
                <a:spLocks noEditPoints="1"/>
              </p:cNvSpPr>
              <p:nvPr/>
            </p:nvSpPr>
            <p:spPr bwMode="auto">
              <a:xfrm>
                <a:off x="2770188" y="8604251"/>
                <a:ext cx="388938" cy="234950"/>
              </a:xfrm>
              <a:custGeom>
                <a:avLst/>
                <a:gdLst/>
                <a:ahLst/>
                <a:cxnLst>
                  <a:cxn ang="0">
                    <a:pos x="295" y="1283"/>
                  </a:cxn>
                  <a:cxn ang="0">
                    <a:pos x="298" y="1287"/>
                  </a:cxn>
                  <a:cxn ang="0">
                    <a:pos x="394" y="1243"/>
                  </a:cxn>
                  <a:cxn ang="0">
                    <a:pos x="418" y="1143"/>
                  </a:cxn>
                  <a:cxn ang="0">
                    <a:pos x="419" y="1142"/>
                  </a:cxn>
                  <a:cxn ang="0">
                    <a:pos x="190" y="648"/>
                  </a:cxn>
                  <a:cxn ang="0">
                    <a:pos x="423" y="152"/>
                  </a:cxn>
                  <a:cxn ang="0">
                    <a:pos x="422" y="151"/>
                  </a:cxn>
                  <a:cxn ang="0">
                    <a:pos x="395" y="55"/>
                  </a:cxn>
                  <a:cxn ang="0">
                    <a:pos x="306" y="7"/>
                  </a:cxn>
                  <a:cxn ang="0">
                    <a:pos x="305" y="5"/>
                  </a:cxn>
                  <a:cxn ang="0">
                    <a:pos x="300" y="10"/>
                  </a:cxn>
                  <a:cxn ang="0">
                    <a:pos x="299" y="11"/>
                  </a:cxn>
                  <a:cxn ang="0">
                    <a:pos x="297" y="12"/>
                  </a:cxn>
                  <a:cxn ang="0">
                    <a:pos x="1" y="649"/>
                  </a:cxn>
                  <a:cxn ang="0">
                    <a:pos x="295" y="1283"/>
                  </a:cxn>
                  <a:cxn ang="0">
                    <a:pos x="2152" y="649"/>
                  </a:cxn>
                  <a:cxn ang="0">
                    <a:pos x="1956" y="225"/>
                  </a:cxn>
                  <a:cxn ang="0">
                    <a:pos x="1955" y="226"/>
                  </a:cxn>
                  <a:cxn ang="0">
                    <a:pos x="1861" y="271"/>
                  </a:cxn>
                  <a:cxn ang="0">
                    <a:pos x="1835" y="368"/>
                  </a:cxn>
                  <a:cxn ang="0">
                    <a:pos x="1832" y="371"/>
                  </a:cxn>
                  <a:cxn ang="0">
                    <a:pos x="1969" y="663"/>
                  </a:cxn>
                  <a:cxn ang="0">
                    <a:pos x="1850" y="940"/>
                  </a:cxn>
                  <a:cxn ang="0">
                    <a:pos x="1847" y="942"/>
                  </a:cxn>
                  <a:cxn ang="0">
                    <a:pos x="1869" y="1032"/>
                  </a:cxn>
                  <a:cxn ang="0">
                    <a:pos x="1955" y="1073"/>
                  </a:cxn>
                  <a:cxn ang="0">
                    <a:pos x="1955" y="1074"/>
                  </a:cxn>
                  <a:cxn ang="0">
                    <a:pos x="2152" y="649"/>
                  </a:cxn>
                  <a:cxn ang="0">
                    <a:pos x="2152" y="649"/>
                  </a:cxn>
                  <a:cxn ang="0">
                    <a:pos x="2152" y="649"/>
                  </a:cxn>
                </a:cxnLst>
                <a:rect l="0" t="0" r="r" b="b"/>
                <a:pathLst>
                  <a:path w="2152" h="1303">
                    <a:moveTo>
                      <a:pt x="295" y="1283"/>
                    </a:moveTo>
                    <a:cubicBezTo>
                      <a:pt x="296" y="1284"/>
                      <a:pt x="297" y="1286"/>
                      <a:pt x="298" y="1287"/>
                    </a:cubicBezTo>
                    <a:cubicBezTo>
                      <a:pt x="319" y="1303"/>
                      <a:pt x="361" y="1283"/>
                      <a:pt x="394" y="1243"/>
                    </a:cubicBezTo>
                    <a:cubicBezTo>
                      <a:pt x="427" y="1203"/>
                      <a:pt x="437" y="1159"/>
                      <a:pt x="418" y="1143"/>
                    </a:cubicBezTo>
                    <a:cubicBezTo>
                      <a:pt x="419" y="1142"/>
                      <a:pt x="419" y="1142"/>
                      <a:pt x="419" y="1142"/>
                    </a:cubicBezTo>
                    <a:cubicBezTo>
                      <a:pt x="279" y="1021"/>
                      <a:pt x="190" y="845"/>
                      <a:pt x="190" y="648"/>
                    </a:cubicBezTo>
                    <a:cubicBezTo>
                      <a:pt x="190" y="449"/>
                      <a:pt x="281" y="272"/>
                      <a:pt x="423" y="152"/>
                    </a:cubicBezTo>
                    <a:cubicBezTo>
                      <a:pt x="422" y="151"/>
                      <a:pt x="422" y="151"/>
                      <a:pt x="422" y="151"/>
                    </a:cubicBezTo>
                    <a:cubicBezTo>
                      <a:pt x="435" y="131"/>
                      <a:pt x="424" y="91"/>
                      <a:pt x="395" y="55"/>
                    </a:cubicBezTo>
                    <a:cubicBezTo>
                      <a:pt x="366" y="19"/>
                      <a:pt x="329" y="0"/>
                      <a:pt x="306" y="7"/>
                    </a:cubicBezTo>
                    <a:cubicBezTo>
                      <a:pt x="305" y="5"/>
                      <a:pt x="305" y="5"/>
                      <a:pt x="305" y="5"/>
                    </a:cubicBezTo>
                    <a:cubicBezTo>
                      <a:pt x="303" y="7"/>
                      <a:pt x="302" y="8"/>
                      <a:pt x="300" y="10"/>
                    </a:cubicBezTo>
                    <a:cubicBezTo>
                      <a:pt x="300" y="10"/>
                      <a:pt x="299" y="10"/>
                      <a:pt x="299" y="11"/>
                    </a:cubicBezTo>
                    <a:cubicBezTo>
                      <a:pt x="298" y="11"/>
                      <a:pt x="298" y="12"/>
                      <a:pt x="297" y="12"/>
                    </a:cubicBezTo>
                    <a:cubicBezTo>
                      <a:pt x="116" y="167"/>
                      <a:pt x="1" y="395"/>
                      <a:pt x="1" y="649"/>
                    </a:cubicBezTo>
                    <a:cubicBezTo>
                      <a:pt x="0" y="901"/>
                      <a:pt x="114" y="1128"/>
                      <a:pt x="295" y="1283"/>
                    </a:cubicBezTo>
                    <a:close/>
                    <a:moveTo>
                      <a:pt x="2152" y="649"/>
                    </a:moveTo>
                    <a:cubicBezTo>
                      <a:pt x="2152" y="480"/>
                      <a:pt x="2076" y="328"/>
                      <a:pt x="1956" y="225"/>
                    </a:cubicBezTo>
                    <a:cubicBezTo>
                      <a:pt x="1955" y="226"/>
                      <a:pt x="1955" y="226"/>
                      <a:pt x="1955" y="226"/>
                    </a:cubicBezTo>
                    <a:cubicBezTo>
                      <a:pt x="1935" y="211"/>
                      <a:pt x="1892" y="231"/>
                      <a:pt x="1861" y="271"/>
                    </a:cubicBezTo>
                    <a:cubicBezTo>
                      <a:pt x="1830" y="308"/>
                      <a:pt x="1820" y="350"/>
                      <a:pt x="1835" y="368"/>
                    </a:cubicBezTo>
                    <a:cubicBezTo>
                      <a:pt x="1832" y="371"/>
                      <a:pt x="1832" y="371"/>
                      <a:pt x="1832" y="371"/>
                    </a:cubicBezTo>
                    <a:cubicBezTo>
                      <a:pt x="1916" y="442"/>
                      <a:pt x="1969" y="547"/>
                      <a:pt x="1969" y="663"/>
                    </a:cubicBezTo>
                    <a:cubicBezTo>
                      <a:pt x="1969" y="772"/>
                      <a:pt x="1923" y="870"/>
                      <a:pt x="1850" y="940"/>
                    </a:cubicBezTo>
                    <a:cubicBezTo>
                      <a:pt x="1849" y="941"/>
                      <a:pt x="1848" y="941"/>
                      <a:pt x="1847" y="942"/>
                    </a:cubicBezTo>
                    <a:cubicBezTo>
                      <a:pt x="1829" y="956"/>
                      <a:pt x="1839" y="996"/>
                      <a:pt x="1869" y="1032"/>
                    </a:cubicBezTo>
                    <a:cubicBezTo>
                      <a:pt x="1899" y="1068"/>
                      <a:pt x="1936" y="1086"/>
                      <a:pt x="1955" y="1073"/>
                    </a:cubicBezTo>
                    <a:cubicBezTo>
                      <a:pt x="1955" y="1074"/>
                      <a:pt x="1955" y="1074"/>
                      <a:pt x="1955" y="1074"/>
                    </a:cubicBezTo>
                    <a:cubicBezTo>
                      <a:pt x="2075" y="971"/>
                      <a:pt x="2152" y="818"/>
                      <a:pt x="2152" y="649"/>
                    </a:cubicBezTo>
                    <a:close/>
                    <a:moveTo>
                      <a:pt x="2152" y="649"/>
                    </a:moveTo>
                    <a:cubicBezTo>
                      <a:pt x="2152" y="649"/>
                      <a:pt x="2152" y="649"/>
                      <a:pt x="2152" y="64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8"/>
              <p:cNvSpPr>
                <a:spLocks noEditPoints="1"/>
              </p:cNvSpPr>
              <p:nvPr/>
            </p:nvSpPr>
            <p:spPr bwMode="auto">
              <a:xfrm>
                <a:off x="3148013" y="8602663"/>
                <a:ext cx="77788" cy="234950"/>
              </a:xfrm>
              <a:custGeom>
                <a:avLst/>
                <a:gdLst/>
                <a:ahLst/>
                <a:cxnLst>
                  <a:cxn ang="0">
                    <a:pos x="437" y="653"/>
                  </a:cxn>
                  <a:cxn ang="0">
                    <a:pos x="142" y="20"/>
                  </a:cxn>
                  <a:cxn ang="0">
                    <a:pos x="139" y="16"/>
                  </a:cxn>
                  <a:cxn ang="0">
                    <a:pos x="42" y="60"/>
                  </a:cxn>
                  <a:cxn ang="0">
                    <a:pos x="18" y="160"/>
                  </a:cxn>
                  <a:cxn ang="0">
                    <a:pos x="17" y="161"/>
                  </a:cxn>
                  <a:cxn ang="0">
                    <a:pos x="246" y="655"/>
                  </a:cxn>
                  <a:cxn ang="0">
                    <a:pos x="14" y="1151"/>
                  </a:cxn>
                  <a:cxn ang="0">
                    <a:pos x="15" y="1152"/>
                  </a:cxn>
                  <a:cxn ang="0">
                    <a:pos x="42" y="1248"/>
                  </a:cxn>
                  <a:cxn ang="0">
                    <a:pos x="130" y="1296"/>
                  </a:cxn>
                  <a:cxn ang="0">
                    <a:pos x="132" y="1298"/>
                  </a:cxn>
                  <a:cxn ang="0">
                    <a:pos x="137" y="1293"/>
                  </a:cxn>
                  <a:cxn ang="0">
                    <a:pos x="138" y="1292"/>
                  </a:cxn>
                  <a:cxn ang="0">
                    <a:pos x="140" y="1290"/>
                  </a:cxn>
                  <a:cxn ang="0">
                    <a:pos x="436" y="655"/>
                  </a:cxn>
                  <a:cxn ang="0">
                    <a:pos x="436" y="653"/>
                  </a:cxn>
                  <a:cxn ang="0">
                    <a:pos x="437" y="653"/>
                  </a:cxn>
                  <a:cxn ang="0">
                    <a:pos x="437" y="653"/>
                  </a:cxn>
                  <a:cxn ang="0">
                    <a:pos x="437" y="653"/>
                  </a:cxn>
                </a:cxnLst>
                <a:rect l="0" t="0" r="r" b="b"/>
                <a:pathLst>
                  <a:path w="437" h="1303">
                    <a:moveTo>
                      <a:pt x="437" y="653"/>
                    </a:moveTo>
                    <a:cubicBezTo>
                      <a:pt x="437" y="400"/>
                      <a:pt x="322" y="174"/>
                      <a:pt x="142" y="20"/>
                    </a:cubicBezTo>
                    <a:cubicBezTo>
                      <a:pt x="141" y="19"/>
                      <a:pt x="140" y="17"/>
                      <a:pt x="139" y="16"/>
                    </a:cubicBezTo>
                    <a:cubicBezTo>
                      <a:pt x="118" y="0"/>
                      <a:pt x="75" y="20"/>
                      <a:pt x="42" y="60"/>
                    </a:cubicBezTo>
                    <a:cubicBezTo>
                      <a:pt x="10" y="99"/>
                      <a:pt x="0" y="144"/>
                      <a:pt x="18" y="160"/>
                    </a:cubicBezTo>
                    <a:cubicBezTo>
                      <a:pt x="17" y="161"/>
                      <a:pt x="17" y="161"/>
                      <a:pt x="17" y="161"/>
                    </a:cubicBezTo>
                    <a:cubicBezTo>
                      <a:pt x="158" y="281"/>
                      <a:pt x="246" y="458"/>
                      <a:pt x="246" y="655"/>
                    </a:cubicBezTo>
                    <a:cubicBezTo>
                      <a:pt x="246" y="854"/>
                      <a:pt x="156" y="1031"/>
                      <a:pt x="14" y="1151"/>
                    </a:cubicBezTo>
                    <a:cubicBezTo>
                      <a:pt x="15" y="1152"/>
                      <a:pt x="15" y="1152"/>
                      <a:pt x="15" y="1152"/>
                    </a:cubicBezTo>
                    <a:cubicBezTo>
                      <a:pt x="1" y="1171"/>
                      <a:pt x="13" y="1212"/>
                      <a:pt x="42" y="1248"/>
                    </a:cubicBezTo>
                    <a:cubicBezTo>
                      <a:pt x="71" y="1284"/>
                      <a:pt x="108" y="1303"/>
                      <a:pt x="130" y="1296"/>
                    </a:cubicBezTo>
                    <a:cubicBezTo>
                      <a:pt x="132" y="1298"/>
                      <a:pt x="132" y="1298"/>
                      <a:pt x="132" y="1298"/>
                    </a:cubicBezTo>
                    <a:cubicBezTo>
                      <a:pt x="133" y="1296"/>
                      <a:pt x="135" y="1295"/>
                      <a:pt x="137" y="1293"/>
                    </a:cubicBezTo>
                    <a:cubicBezTo>
                      <a:pt x="137" y="1293"/>
                      <a:pt x="138" y="1293"/>
                      <a:pt x="138" y="1292"/>
                    </a:cubicBezTo>
                    <a:cubicBezTo>
                      <a:pt x="139" y="1292"/>
                      <a:pt x="139" y="1291"/>
                      <a:pt x="140" y="1290"/>
                    </a:cubicBezTo>
                    <a:cubicBezTo>
                      <a:pt x="321" y="1136"/>
                      <a:pt x="436" y="909"/>
                      <a:pt x="436" y="655"/>
                    </a:cubicBezTo>
                    <a:cubicBezTo>
                      <a:pt x="436" y="653"/>
                      <a:pt x="436" y="653"/>
                      <a:pt x="436" y="653"/>
                    </a:cubicBezTo>
                    <a:lnTo>
                      <a:pt x="437" y="653"/>
                    </a:lnTo>
                    <a:close/>
                    <a:moveTo>
                      <a:pt x="437" y="653"/>
                    </a:moveTo>
                    <a:cubicBezTo>
                      <a:pt x="437" y="653"/>
                      <a:pt x="437" y="653"/>
                      <a:pt x="437" y="65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81" name="直接连接符 136"/>
            <p:cNvCxnSpPr>
              <a:cxnSpLocks/>
              <a:stCxn id="204" idx="5"/>
            </p:cNvCxnSpPr>
            <p:nvPr/>
          </p:nvCxnSpPr>
          <p:spPr>
            <a:xfrm>
              <a:off x="3647512" y="4207170"/>
              <a:ext cx="490485" cy="140434"/>
            </a:xfrm>
            <a:prstGeom prst="line">
              <a:avLst/>
            </a:prstGeom>
            <a:noFill/>
            <a:ln w="127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2" name="直接连接符 136"/>
            <p:cNvCxnSpPr>
              <a:cxnSpLocks/>
              <a:stCxn id="203" idx="6"/>
            </p:cNvCxnSpPr>
            <p:nvPr/>
          </p:nvCxnSpPr>
          <p:spPr>
            <a:xfrm>
              <a:off x="3816993" y="3929901"/>
              <a:ext cx="717689" cy="51117"/>
            </a:xfrm>
            <a:prstGeom prst="line">
              <a:avLst/>
            </a:prstGeom>
            <a:noFill/>
            <a:ln w="127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3" name="直接连接符 136"/>
            <p:cNvCxnSpPr>
              <a:cxnSpLocks/>
              <a:stCxn id="201" idx="7"/>
            </p:cNvCxnSpPr>
            <p:nvPr/>
          </p:nvCxnSpPr>
          <p:spPr>
            <a:xfrm flipV="1">
              <a:off x="3636299" y="2056131"/>
              <a:ext cx="565278" cy="172546"/>
            </a:xfrm>
            <a:prstGeom prst="line">
              <a:avLst/>
            </a:prstGeom>
            <a:noFill/>
            <a:ln w="127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4" name="直接连接符 136"/>
            <p:cNvCxnSpPr>
              <a:cxnSpLocks/>
            </p:cNvCxnSpPr>
            <p:nvPr/>
          </p:nvCxnSpPr>
          <p:spPr>
            <a:xfrm flipV="1">
              <a:off x="3749229" y="2565970"/>
              <a:ext cx="833038" cy="17439"/>
            </a:xfrm>
            <a:prstGeom prst="line">
              <a:avLst/>
            </a:prstGeom>
            <a:noFill/>
            <a:ln w="127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直接连接符 29"/>
            <p:cNvCxnSpPr/>
            <p:nvPr/>
          </p:nvCxnSpPr>
          <p:spPr>
            <a:xfrm flipH="1">
              <a:off x="3893393" y="3277344"/>
              <a:ext cx="5619433" cy="62245"/>
            </a:xfrm>
            <a:prstGeom prst="line">
              <a:avLst/>
            </a:prstGeom>
            <a:noFill/>
            <a:ln w="15875" cap="flat" cmpd="sng" algn="ctr">
              <a:solidFill>
                <a:srgbClr val="0070C0">
                  <a:alpha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86" name="直接连接符 30"/>
            <p:cNvCxnSpPr/>
            <p:nvPr/>
          </p:nvCxnSpPr>
          <p:spPr>
            <a:xfrm flipH="1">
              <a:off x="3892756" y="3176730"/>
              <a:ext cx="5620074" cy="100614"/>
            </a:xfrm>
            <a:prstGeom prst="line">
              <a:avLst/>
            </a:prstGeom>
            <a:noFill/>
            <a:ln w="15875" cap="flat" cmpd="sng" algn="ctr">
              <a:solidFill>
                <a:srgbClr val="0070C0">
                  <a:alpha val="5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87" name="直接连接符 31"/>
            <p:cNvCxnSpPr>
              <a:cxnSpLocks/>
            </p:cNvCxnSpPr>
            <p:nvPr/>
          </p:nvCxnSpPr>
          <p:spPr>
            <a:xfrm flipH="1">
              <a:off x="3720815" y="2071366"/>
              <a:ext cx="6126304" cy="1120860"/>
            </a:xfrm>
            <a:prstGeom prst="line">
              <a:avLst/>
            </a:prstGeom>
            <a:noFill/>
            <a:ln w="15875" cap="flat" cmpd="sng" algn="ctr">
              <a:solidFill>
                <a:srgbClr val="0070C0">
                  <a:alpha val="50000"/>
                </a:srgbClr>
              </a:solidFill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188" name="直接连接符 32"/>
            <p:cNvCxnSpPr/>
            <p:nvPr/>
          </p:nvCxnSpPr>
          <p:spPr>
            <a:xfrm flipH="1">
              <a:off x="3992656" y="2165497"/>
              <a:ext cx="5789836" cy="1042229"/>
            </a:xfrm>
            <a:prstGeom prst="line">
              <a:avLst/>
            </a:prstGeom>
            <a:noFill/>
            <a:ln w="15875" cap="flat" cmpd="sng" algn="ctr">
              <a:solidFill>
                <a:srgbClr val="0070C0">
                  <a:alpha val="50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189" name="组合 33"/>
            <p:cNvGrpSpPr/>
            <p:nvPr/>
          </p:nvGrpSpPr>
          <p:grpSpPr>
            <a:xfrm flipH="1" flipV="1">
              <a:off x="3969220" y="3382553"/>
              <a:ext cx="5850873" cy="1015649"/>
              <a:chOff x="3617623" y="2268443"/>
              <a:chExt cx="5680586" cy="1177062"/>
            </a:xfrm>
          </p:grpSpPr>
          <p:cxnSp>
            <p:nvCxnSpPr>
              <p:cNvPr id="190" name="直接连接符 134"/>
              <p:cNvCxnSpPr>
                <a:cxnSpLocks/>
              </p:cNvCxnSpPr>
              <p:nvPr/>
            </p:nvCxnSpPr>
            <p:spPr>
              <a:xfrm>
                <a:off x="3617623" y="2268443"/>
                <a:ext cx="5664548" cy="1100308"/>
              </a:xfrm>
              <a:prstGeom prst="line">
                <a:avLst/>
              </a:prstGeom>
              <a:noFill/>
              <a:ln w="15875" cap="flat" cmpd="sng" algn="ctr">
                <a:solidFill>
                  <a:srgbClr val="0070C0">
                    <a:alpha val="5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1" name="直接连接符 135"/>
              <p:cNvCxnSpPr>
                <a:cxnSpLocks/>
              </p:cNvCxnSpPr>
              <p:nvPr/>
            </p:nvCxnSpPr>
            <p:spPr>
              <a:xfrm>
                <a:off x="3678771" y="2378895"/>
                <a:ext cx="5619438" cy="1066610"/>
              </a:xfrm>
              <a:prstGeom prst="line">
                <a:avLst/>
              </a:prstGeom>
              <a:noFill/>
              <a:ln w="15875" cap="flat" cmpd="sng" algn="ctr">
                <a:solidFill>
                  <a:srgbClr val="0070C0">
                    <a:alpha val="50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92" name="组合 39"/>
            <p:cNvGrpSpPr/>
            <p:nvPr/>
          </p:nvGrpSpPr>
          <p:grpSpPr>
            <a:xfrm>
              <a:off x="3164215" y="2923523"/>
              <a:ext cx="1149733" cy="753855"/>
              <a:chOff x="4778317" y="4233452"/>
              <a:chExt cx="823915" cy="655662"/>
            </a:xfrm>
            <a:solidFill>
              <a:srgbClr val="0070C0"/>
            </a:solidFill>
          </p:grpSpPr>
          <p:sp>
            <p:nvSpPr>
              <p:cNvPr id="193" name="Freeform 41"/>
              <p:cNvSpPr>
                <a:spLocks/>
              </p:cNvSpPr>
              <p:nvPr/>
            </p:nvSpPr>
            <p:spPr bwMode="auto">
              <a:xfrm>
                <a:off x="4851435" y="4300968"/>
                <a:ext cx="615262" cy="572127"/>
              </a:xfrm>
              <a:custGeom>
                <a:avLst/>
                <a:gdLst>
                  <a:gd name="T0" fmla="*/ 2147483646 w 1307"/>
                  <a:gd name="T1" fmla="*/ 2147483646 h 1220"/>
                  <a:gd name="T2" fmla="*/ 2147483646 w 1307"/>
                  <a:gd name="T3" fmla="*/ 2147483646 h 1220"/>
                  <a:gd name="T4" fmla="*/ 2147483646 w 1307"/>
                  <a:gd name="T5" fmla="*/ 2147483646 h 1220"/>
                  <a:gd name="T6" fmla="*/ 2147483646 w 1307"/>
                  <a:gd name="T7" fmla="*/ 2147483646 h 1220"/>
                  <a:gd name="T8" fmla="*/ 2147483646 w 1307"/>
                  <a:gd name="T9" fmla="*/ 2147483646 h 1220"/>
                  <a:gd name="T10" fmla="*/ 2147483646 w 1307"/>
                  <a:gd name="T11" fmla="*/ 2147483646 h 1220"/>
                  <a:gd name="T12" fmla="*/ 2147483646 w 1307"/>
                  <a:gd name="T13" fmla="*/ 2147483646 h 1220"/>
                  <a:gd name="T14" fmla="*/ 2147483646 w 1307"/>
                  <a:gd name="T15" fmla="*/ 2147483646 h 1220"/>
                  <a:gd name="T16" fmla="*/ 2147483646 w 1307"/>
                  <a:gd name="T17" fmla="*/ 2147483646 h 1220"/>
                  <a:gd name="T18" fmla="*/ 2147483646 w 1307"/>
                  <a:gd name="T19" fmla="*/ 2147483646 h 1220"/>
                  <a:gd name="T20" fmla="*/ 2147483646 w 1307"/>
                  <a:gd name="T21" fmla="*/ 2147483646 h 1220"/>
                  <a:gd name="T22" fmla="*/ 2147483646 w 1307"/>
                  <a:gd name="T23" fmla="*/ 2147483646 h 1220"/>
                  <a:gd name="T24" fmla="*/ 2147483646 w 1307"/>
                  <a:gd name="T25" fmla="*/ 2147483646 h 1220"/>
                  <a:gd name="T26" fmla="*/ 2147483646 w 1307"/>
                  <a:gd name="T27" fmla="*/ 2147483646 h 1220"/>
                  <a:gd name="T28" fmla="*/ 2147483646 w 1307"/>
                  <a:gd name="T29" fmla="*/ 2147483646 h 1220"/>
                  <a:gd name="T30" fmla="*/ 2147483646 w 1307"/>
                  <a:gd name="T31" fmla="*/ 2147483646 h 1220"/>
                  <a:gd name="T32" fmla="*/ 2147483646 w 1307"/>
                  <a:gd name="T33" fmla="*/ 2147483646 h 1220"/>
                  <a:gd name="T34" fmla="*/ 0 w 1307"/>
                  <a:gd name="T35" fmla="*/ 2147483646 h 1220"/>
                  <a:gd name="T36" fmla="*/ 0 w 1307"/>
                  <a:gd name="T37" fmla="*/ 2147483646 h 1220"/>
                  <a:gd name="T38" fmla="*/ 2147483646 w 1307"/>
                  <a:gd name="T39" fmla="*/ 0 h 1220"/>
                  <a:gd name="T40" fmla="*/ 2147483646 w 1307"/>
                  <a:gd name="T41" fmla="*/ 0 h 1220"/>
                  <a:gd name="T42" fmla="*/ 2147483646 w 1307"/>
                  <a:gd name="T43" fmla="*/ 2147483646 h 1220"/>
                  <a:gd name="T44" fmla="*/ 2147483646 w 1307"/>
                  <a:gd name="T45" fmla="*/ 2147483646 h 1220"/>
                  <a:gd name="T46" fmla="*/ 2147483646 w 1307"/>
                  <a:gd name="T47" fmla="*/ 2147483646 h 122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307"/>
                  <a:gd name="T73" fmla="*/ 0 h 1220"/>
                  <a:gd name="T74" fmla="*/ 1307 w 1307"/>
                  <a:gd name="T75" fmla="*/ 1220 h 122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307" h="1220">
                    <a:moveTo>
                      <a:pt x="1249" y="1220"/>
                    </a:moveTo>
                    <a:lnTo>
                      <a:pt x="1249" y="1220"/>
                    </a:lnTo>
                    <a:lnTo>
                      <a:pt x="1091" y="1220"/>
                    </a:lnTo>
                    <a:cubicBezTo>
                      <a:pt x="1080" y="1220"/>
                      <a:pt x="1071" y="1211"/>
                      <a:pt x="1071" y="1200"/>
                    </a:cubicBezTo>
                    <a:cubicBezTo>
                      <a:pt x="1071" y="1189"/>
                      <a:pt x="1080" y="1180"/>
                      <a:pt x="1091" y="1180"/>
                    </a:cubicBezTo>
                    <a:lnTo>
                      <a:pt x="1249" y="1180"/>
                    </a:lnTo>
                    <a:cubicBezTo>
                      <a:pt x="1259" y="1180"/>
                      <a:pt x="1267" y="1172"/>
                      <a:pt x="1267" y="1161"/>
                    </a:cubicBezTo>
                    <a:lnTo>
                      <a:pt x="1267" y="59"/>
                    </a:lnTo>
                    <a:cubicBezTo>
                      <a:pt x="1267" y="48"/>
                      <a:pt x="1259" y="40"/>
                      <a:pt x="1249" y="40"/>
                    </a:cubicBezTo>
                    <a:lnTo>
                      <a:pt x="59" y="40"/>
                    </a:lnTo>
                    <a:cubicBezTo>
                      <a:pt x="49" y="40"/>
                      <a:pt x="40" y="48"/>
                      <a:pt x="40" y="59"/>
                    </a:cubicBezTo>
                    <a:lnTo>
                      <a:pt x="40" y="1161"/>
                    </a:lnTo>
                    <a:cubicBezTo>
                      <a:pt x="40" y="1172"/>
                      <a:pt x="49" y="1180"/>
                      <a:pt x="59" y="1180"/>
                    </a:cubicBezTo>
                    <a:lnTo>
                      <a:pt x="874" y="1180"/>
                    </a:lnTo>
                    <a:cubicBezTo>
                      <a:pt x="885" y="1180"/>
                      <a:pt x="894" y="1189"/>
                      <a:pt x="894" y="1200"/>
                    </a:cubicBezTo>
                    <a:cubicBezTo>
                      <a:pt x="894" y="1211"/>
                      <a:pt x="885" y="1220"/>
                      <a:pt x="874" y="1220"/>
                    </a:cubicBezTo>
                    <a:lnTo>
                      <a:pt x="59" y="1220"/>
                    </a:lnTo>
                    <a:cubicBezTo>
                      <a:pt x="27" y="1220"/>
                      <a:pt x="0" y="1194"/>
                      <a:pt x="0" y="1161"/>
                    </a:cubicBezTo>
                    <a:lnTo>
                      <a:pt x="0" y="59"/>
                    </a:lnTo>
                    <a:cubicBezTo>
                      <a:pt x="0" y="26"/>
                      <a:pt x="27" y="0"/>
                      <a:pt x="59" y="0"/>
                    </a:cubicBezTo>
                    <a:lnTo>
                      <a:pt x="1249" y="0"/>
                    </a:lnTo>
                    <a:cubicBezTo>
                      <a:pt x="1281" y="0"/>
                      <a:pt x="1307" y="26"/>
                      <a:pt x="1307" y="59"/>
                    </a:cubicBezTo>
                    <a:lnTo>
                      <a:pt x="1307" y="1161"/>
                    </a:lnTo>
                    <a:cubicBezTo>
                      <a:pt x="1307" y="1194"/>
                      <a:pt x="1281" y="1220"/>
                      <a:pt x="1249" y="1220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45"/>
              <p:cNvSpPr>
                <a:spLocks/>
              </p:cNvSpPr>
              <p:nvPr/>
            </p:nvSpPr>
            <p:spPr bwMode="auto">
              <a:xfrm>
                <a:off x="4860353" y="4363157"/>
                <a:ext cx="597428" cy="19545"/>
              </a:xfrm>
              <a:custGeom>
                <a:avLst/>
                <a:gdLst>
                  <a:gd name="T0" fmla="*/ 2147483646 w 1267"/>
                  <a:gd name="T1" fmla="*/ 2147483646 h 40"/>
                  <a:gd name="T2" fmla="*/ 2147483646 w 1267"/>
                  <a:gd name="T3" fmla="*/ 2147483646 h 40"/>
                  <a:gd name="T4" fmla="*/ 0 w 1267"/>
                  <a:gd name="T5" fmla="*/ 2147483646 h 40"/>
                  <a:gd name="T6" fmla="*/ 0 w 1267"/>
                  <a:gd name="T7" fmla="*/ 0 h 40"/>
                  <a:gd name="T8" fmla="*/ 2147483646 w 1267"/>
                  <a:gd name="T9" fmla="*/ 0 h 40"/>
                  <a:gd name="T10" fmla="*/ 2147483646 w 1267"/>
                  <a:gd name="T11" fmla="*/ 2147483646 h 4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67"/>
                  <a:gd name="T19" fmla="*/ 0 h 40"/>
                  <a:gd name="T20" fmla="*/ 1267 w 1267"/>
                  <a:gd name="T21" fmla="*/ 40 h 4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67" h="40">
                    <a:moveTo>
                      <a:pt x="1267" y="40"/>
                    </a:moveTo>
                    <a:lnTo>
                      <a:pt x="1267" y="40"/>
                    </a:lnTo>
                    <a:lnTo>
                      <a:pt x="0" y="40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67" y="4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46"/>
              <p:cNvSpPr>
                <a:spLocks noEditPoints="1"/>
              </p:cNvSpPr>
              <p:nvPr/>
            </p:nvSpPr>
            <p:spPr bwMode="auto">
              <a:xfrm>
                <a:off x="4778317" y="4233452"/>
                <a:ext cx="823915" cy="85286"/>
              </a:xfrm>
              <a:custGeom>
                <a:avLst/>
                <a:gdLst>
                  <a:gd name="T0" fmla="*/ 2147483646 w 1746"/>
                  <a:gd name="T1" fmla="*/ 2147483646 h 183"/>
                  <a:gd name="T2" fmla="*/ 2147483646 w 1746"/>
                  <a:gd name="T3" fmla="*/ 2147483646 h 183"/>
                  <a:gd name="T4" fmla="*/ 2147483646 w 1746"/>
                  <a:gd name="T5" fmla="*/ 2147483646 h 183"/>
                  <a:gd name="T6" fmla="*/ 2147483646 w 1746"/>
                  <a:gd name="T7" fmla="*/ 2147483646 h 183"/>
                  <a:gd name="T8" fmla="*/ 2147483646 w 1746"/>
                  <a:gd name="T9" fmla="*/ 2147483646 h 183"/>
                  <a:gd name="T10" fmla="*/ 2147483646 w 1746"/>
                  <a:gd name="T11" fmla="*/ 2147483646 h 183"/>
                  <a:gd name="T12" fmla="*/ 2147483646 w 1746"/>
                  <a:gd name="T13" fmla="*/ 2147483646 h 183"/>
                  <a:gd name="T14" fmla="*/ 2147483646 w 1746"/>
                  <a:gd name="T15" fmla="*/ 2147483646 h 183"/>
                  <a:gd name="T16" fmla="*/ 2147483646 w 1746"/>
                  <a:gd name="T17" fmla="*/ 2147483646 h 183"/>
                  <a:gd name="T18" fmla="*/ 2147483646 w 1746"/>
                  <a:gd name="T19" fmla="*/ 2147483646 h 183"/>
                  <a:gd name="T20" fmla="*/ 2147483646 w 1746"/>
                  <a:gd name="T21" fmla="*/ 2147483646 h 183"/>
                  <a:gd name="T22" fmla="*/ 2147483646 w 1746"/>
                  <a:gd name="T23" fmla="*/ 2147483646 h 183"/>
                  <a:gd name="T24" fmla="*/ 2147483646 w 1746"/>
                  <a:gd name="T25" fmla="*/ 0 h 183"/>
                  <a:gd name="T26" fmla="*/ 2147483646 w 1746"/>
                  <a:gd name="T27" fmla="*/ 0 h 183"/>
                  <a:gd name="T28" fmla="*/ 2147483646 w 1746"/>
                  <a:gd name="T29" fmla="*/ 2147483646 h 183"/>
                  <a:gd name="T30" fmla="*/ 2147483646 w 1746"/>
                  <a:gd name="T31" fmla="*/ 2147483646 h 183"/>
                  <a:gd name="T32" fmla="*/ 2147483646 w 1746"/>
                  <a:gd name="T33" fmla="*/ 2147483646 h 183"/>
                  <a:gd name="T34" fmla="*/ 2147483646 w 1746"/>
                  <a:gd name="T35" fmla="*/ 2147483646 h 18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746"/>
                  <a:gd name="T55" fmla="*/ 0 h 183"/>
                  <a:gd name="T56" fmla="*/ 1746 w 1746"/>
                  <a:gd name="T57" fmla="*/ 183 h 18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746" h="183">
                    <a:moveTo>
                      <a:pt x="93" y="143"/>
                    </a:moveTo>
                    <a:lnTo>
                      <a:pt x="93" y="143"/>
                    </a:lnTo>
                    <a:lnTo>
                      <a:pt x="1579" y="143"/>
                    </a:lnTo>
                    <a:lnTo>
                      <a:pt x="1677" y="40"/>
                    </a:lnTo>
                    <a:lnTo>
                      <a:pt x="263" y="40"/>
                    </a:lnTo>
                    <a:lnTo>
                      <a:pt x="93" y="143"/>
                    </a:lnTo>
                    <a:close/>
                    <a:moveTo>
                      <a:pt x="1587" y="183"/>
                    </a:moveTo>
                    <a:lnTo>
                      <a:pt x="1587" y="183"/>
                    </a:lnTo>
                    <a:lnTo>
                      <a:pt x="21" y="183"/>
                    </a:lnTo>
                    <a:cubicBezTo>
                      <a:pt x="12" y="183"/>
                      <a:pt x="4" y="177"/>
                      <a:pt x="2" y="168"/>
                    </a:cubicBezTo>
                    <a:cubicBezTo>
                      <a:pt x="0" y="160"/>
                      <a:pt x="3" y="151"/>
                      <a:pt x="11" y="146"/>
                    </a:cubicBezTo>
                    <a:lnTo>
                      <a:pt x="247" y="3"/>
                    </a:lnTo>
                    <a:cubicBezTo>
                      <a:pt x="250" y="1"/>
                      <a:pt x="254" y="0"/>
                      <a:pt x="257" y="0"/>
                    </a:cubicBezTo>
                    <a:lnTo>
                      <a:pt x="1724" y="0"/>
                    </a:lnTo>
                    <a:cubicBezTo>
                      <a:pt x="1732" y="0"/>
                      <a:pt x="1739" y="5"/>
                      <a:pt x="1742" y="12"/>
                    </a:cubicBezTo>
                    <a:cubicBezTo>
                      <a:pt x="1746" y="20"/>
                      <a:pt x="1744" y="28"/>
                      <a:pt x="1738" y="34"/>
                    </a:cubicBezTo>
                    <a:lnTo>
                      <a:pt x="1602" y="177"/>
                    </a:lnTo>
                    <a:cubicBezTo>
                      <a:pt x="1598" y="181"/>
                      <a:pt x="1593" y="183"/>
                      <a:pt x="1587" y="183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47"/>
              <p:cNvSpPr>
                <a:spLocks/>
              </p:cNvSpPr>
              <p:nvPr/>
            </p:nvSpPr>
            <p:spPr bwMode="auto">
              <a:xfrm>
                <a:off x="5443514" y="4300967"/>
                <a:ext cx="92735" cy="565020"/>
              </a:xfrm>
              <a:custGeom>
                <a:avLst/>
                <a:gdLst>
                  <a:gd name="T0" fmla="*/ 2147483646 w 198"/>
                  <a:gd name="T1" fmla="*/ 2147483646 h 1205"/>
                  <a:gd name="T2" fmla="*/ 2147483646 w 198"/>
                  <a:gd name="T3" fmla="*/ 2147483646 h 1205"/>
                  <a:gd name="T4" fmla="*/ 2147483646 w 198"/>
                  <a:gd name="T5" fmla="*/ 2147483646 h 1205"/>
                  <a:gd name="T6" fmla="*/ 2147483646 w 198"/>
                  <a:gd name="T7" fmla="*/ 2147483646 h 1205"/>
                  <a:gd name="T8" fmla="*/ 2147483646 w 198"/>
                  <a:gd name="T9" fmla="*/ 2147483646 h 1205"/>
                  <a:gd name="T10" fmla="*/ 2147483646 w 198"/>
                  <a:gd name="T11" fmla="*/ 2147483646 h 1205"/>
                  <a:gd name="T12" fmla="*/ 2147483646 w 198"/>
                  <a:gd name="T13" fmla="*/ 0 h 1205"/>
                  <a:gd name="T14" fmla="*/ 2147483646 w 198"/>
                  <a:gd name="T15" fmla="*/ 2147483646 h 1205"/>
                  <a:gd name="T16" fmla="*/ 2147483646 w 198"/>
                  <a:gd name="T17" fmla="*/ 2147483646 h 1205"/>
                  <a:gd name="T18" fmla="*/ 2147483646 w 198"/>
                  <a:gd name="T19" fmla="*/ 2147483646 h 1205"/>
                  <a:gd name="T20" fmla="*/ 2147483646 w 198"/>
                  <a:gd name="T21" fmla="*/ 2147483646 h 1205"/>
                  <a:gd name="T22" fmla="*/ 2147483646 w 198"/>
                  <a:gd name="T23" fmla="*/ 2147483646 h 120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205"/>
                  <a:gd name="T38" fmla="*/ 198 w 198"/>
                  <a:gd name="T39" fmla="*/ 1205 h 120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205">
                    <a:moveTo>
                      <a:pt x="23" y="1205"/>
                    </a:moveTo>
                    <a:lnTo>
                      <a:pt x="23" y="1205"/>
                    </a:lnTo>
                    <a:cubicBezTo>
                      <a:pt x="19" y="1205"/>
                      <a:pt x="15" y="1204"/>
                      <a:pt x="12" y="1202"/>
                    </a:cubicBezTo>
                    <a:cubicBezTo>
                      <a:pt x="3" y="1195"/>
                      <a:pt x="0" y="1183"/>
                      <a:pt x="7" y="1174"/>
                    </a:cubicBezTo>
                    <a:lnTo>
                      <a:pt x="158" y="954"/>
                    </a:lnTo>
                    <a:lnTo>
                      <a:pt x="158" y="20"/>
                    </a:lnTo>
                    <a:cubicBezTo>
                      <a:pt x="158" y="9"/>
                      <a:pt x="167" y="0"/>
                      <a:pt x="178" y="0"/>
                    </a:cubicBezTo>
                    <a:cubicBezTo>
                      <a:pt x="189" y="0"/>
                      <a:pt x="198" y="9"/>
                      <a:pt x="198" y="20"/>
                    </a:cubicBezTo>
                    <a:lnTo>
                      <a:pt x="198" y="960"/>
                    </a:lnTo>
                    <a:cubicBezTo>
                      <a:pt x="198" y="964"/>
                      <a:pt x="197" y="968"/>
                      <a:pt x="195" y="971"/>
                    </a:cubicBezTo>
                    <a:lnTo>
                      <a:pt x="40" y="1196"/>
                    </a:lnTo>
                    <a:cubicBezTo>
                      <a:pt x="36" y="1202"/>
                      <a:pt x="30" y="1205"/>
                      <a:pt x="23" y="1205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48"/>
              <p:cNvSpPr>
                <a:spLocks/>
              </p:cNvSpPr>
              <p:nvPr/>
            </p:nvSpPr>
            <p:spPr bwMode="auto">
              <a:xfrm>
                <a:off x="5250923" y="4839364"/>
                <a:ext cx="49934" cy="49750"/>
              </a:xfrm>
              <a:custGeom>
                <a:avLst/>
                <a:gdLst>
                  <a:gd name="T0" fmla="*/ 0 w 106"/>
                  <a:gd name="T1" fmla="*/ 2147483646 h 106"/>
                  <a:gd name="T2" fmla="*/ 0 w 106"/>
                  <a:gd name="T3" fmla="*/ 2147483646 h 106"/>
                  <a:gd name="T4" fmla="*/ 2147483646 w 106"/>
                  <a:gd name="T5" fmla="*/ 0 h 106"/>
                  <a:gd name="T6" fmla="*/ 2147483646 w 106"/>
                  <a:gd name="T7" fmla="*/ 2147483646 h 106"/>
                  <a:gd name="T8" fmla="*/ 2147483646 w 106"/>
                  <a:gd name="T9" fmla="*/ 2147483646 h 106"/>
                  <a:gd name="T10" fmla="*/ 0 w 106"/>
                  <a:gd name="T11" fmla="*/ 2147483646 h 1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06"/>
                  <a:gd name="T20" fmla="*/ 106 w 106"/>
                  <a:gd name="T21" fmla="*/ 106 h 1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06">
                    <a:moveTo>
                      <a:pt x="0" y="53"/>
                    </a:moveTo>
                    <a:lnTo>
                      <a:pt x="0" y="53"/>
                    </a:lnTo>
                    <a:cubicBezTo>
                      <a:pt x="0" y="23"/>
                      <a:pt x="24" y="0"/>
                      <a:pt x="53" y="0"/>
                    </a:cubicBezTo>
                    <a:cubicBezTo>
                      <a:pt x="83" y="0"/>
                      <a:pt x="106" y="23"/>
                      <a:pt x="106" y="53"/>
                    </a:cubicBezTo>
                    <a:cubicBezTo>
                      <a:pt x="106" y="82"/>
                      <a:pt x="83" y="106"/>
                      <a:pt x="53" y="106"/>
                    </a:cubicBezTo>
                    <a:cubicBezTo>
                      <a:pt x="24" y="106"/>
                      <a:pt x="0" y="82"/>
                      <a:pt x="0" y="53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49"/>
              <p:cNvSpPr>
                <a:spLocks/>
              </p:cNvSpPr>
              <p:nvPr/>
            </p:nvSpPr>
            <p:spPr bwMode="auto">
              <a:xfrm>
                <a:off x="5327581" y="4839344"/>
                <a:ext cx="49934" cy="49750"/>
              </a:xfrm>
              <a:custGeom>
                <a:avLst/>
                <a:gdLst>
                  <a:gd name="T0" fmla="*/ 0 w 106"/>
                  <a:gd name="T1" fmla="*/ 2147483646 h 106"/>
                  <a:gd name="T2" fmla="*/ 0 w 106"/>
                  <a:gd name="T3" fmla="*/ 2147483646 h 106"/>
                  <a:gd name="T4" fmla="*/ 2147483646 w 106"/>
                  <a:gd name="T5" fmla="*/ 0 h 106"/>
                  <a:gd name="T6" fmla="*/ 2147483646 w 106"/>
                  <a:gd name="T7" fmla="*/ 2147483646 h 106"/>
                  <a:gd name="T8" fmla="*/ 2147483646 w 106"/>
                  <a:gd name="T9" fmla="*/ 2147483646 h 106"/>
                  <a:gd name="T10" fmla="*/ 0 w 106"/>
                  <a:gd name="T11" fmla="*/ 2147483646 h 1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06"/>
                  <a:gd name="T20" fmla="*/ 106 w 106"/>
                  <a:gd name="T21" fmla="*/ 106 h 1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06">
                    <a:moveTo>
                      <a:pt x="0" y="53"/>
                    </a:moveTo>
                    <a:lnTo>
                      <a:pt x="0" y="53"/>
                    </a:lnTo>
                    <a:cubicBezTo>
                      <a:pt x="0" y="23"/>
                      <a:pt x="24" y="0"/>
                      <a:pt x="53" y="0"/>
                    </a:cubicBezTo>
                    <a:cubicBezTo>
                      <a:pt x="82" y="0"/>
                      <a:pt x="106" y="23"/>
                      <a:pt x="106" y="53"/>
                    </a:cubicBezTo>
                    <a:cubicBezTo>
                      <a:pt x="106" y="82"/>
                      <a:pt x="82" y="106"/>
                      <a:pt x="53" y="106"/>
                    </a:cubicBezTo>
                    <a:cubicBezTo>
                      <a:pt x="24" y="106"/>
                      <a:pt x="0" y="82"/>
                      <a:pt x="0" y="53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99" name="直接连接符 167"/>
            <p:cNvCxnSpPr>
              <a:stCxn id="240" idx="0"/>
              <a:endCxn id="242" idx="4"/>
            </p:cNvCxnSpPr>
            <p:nvPr/>
          </p:nvCxnSpPr>
          <p:spPr>
            <a:xfrm flipH="1" flipV="1">
              <a:off x="2830388" y="3016095"/>
              <a:ext cx="4435" cy="550221"/>
            </a:xfrm>
            <a:prstGeom prst="line">
              <a:avLst/>
            </a:prstGeom>
            <a:noFill/>
            <a:ln w="381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直接连接符 167"/>
            <p:cNvCxnSpPr>
              <a:stCxn id="241" idx="0"/>
              <a:endCxn id="239" idx="4"/>
            </p:cNvCxnSpPr>
            <p:nvPr/>
          </p:nvCxnSpPr>
          <p:spPr>
            <a:xfrm flipV="1">
              <a:off x="1396194" y="3029565"/>
              <a:ext cx="0" cy="536580"/>
            </a:xfrm>
            <a:prstGeom prst="line">
              <a:avLst/>
            </a:prstGeom>
            <a:noFill/>
            <a:ln w="38100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1" name="椭圆 42"/>
            <p:cNvSpPr/>
            <p:nvPr/>
          </p:nvSpPr>
          <p:spPr>
            <a:xfrm rot="435226">
              <a:off x="3464522" y="2191473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2" name="椭圆 43"/>
            <p:cNvSpPr/>
            <p:nvPr/>
          </p:nvSpPr>
          <p:spPr>
            <a:xfrm rot="20788793">
              <a:off x="3560035" y="2484528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3" name="椭圆 44"/>
            <p:cNvSpPr/>
            <p:nvPr/>
          </p:nvSpPr>
          <p:spPr>
            <a:xfrm rot="175860">
              <a:off x="3625266" y="3829069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4" name="椭圆 45"/>
            <p:cNvSpPr/>
            <p:nvPr/>
          </p:nvSpPr>
          <p:spPr>
            <a:xfrm rot="20758910">
              <a:off x="3469347" y="4061864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05" name="直接连接符 136"/>
            <p:cNvCxnSpPr>
              <a:stCxn id="240" idx="5"/>
              <a:endCxn id="203" idx="2"/>
            </p:cNvCxnSpPr>
            <p:nvPr/>
          </p:nvCxnSpPr>
          <p:spPr>
            <a:xfrm>
              <a:off x="2936567" y="3811949"/>
              <a:ext cx="688826" cy="108141"/>
            </a:xfrm>
            <a:prstGeom prst="line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直接连接符 136"/>
            <p:cNvCxnSpPr>
              <a:stCxn id="240" idx="5"/>
              <a:endCxn id="204" idx="1"/>
            </p:cNvCxnSpPr>
            <p:nvPr/>
          </p:nvCxnSpPr>
          <p:spPr>
            <a:xfrm>
              <a:off x="2936566" y="3811950"/>
              <a:ext cx="546466" cy="296463"/>
            </a:xfrm>
            <a:prstGeom prst="line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FF3399"/>
                  </a:gs>
                  <a:gs pos="27000">
                    <a:srgbClr val="FF6633"/>
                  </a:gs>
                  <a:gs pos="51000">
                    <a:srgbClr val="FFFF00"/>
                  </a:gs>
                  <a:gs pos="92000">
                    <a:srgbClr val="3366FF"/>
                  </a:gs>
                  <a:gs pos="74000">
                    <a:srgbClr val="01A78F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7" name="Freeform 198"/>
            <p:cNvSpPr>
              <a:spLocks noChangeAspect="1" noEditPoints="1"/>
            </p:cNvSpPr>
            <p:nvPr/>
          </p:nvSpPr>
          <p:spPr bwMode="auto">
            <a:xfrm>
              <a:off x="6237088" y="2371094"/>
              <a:ext cx="497867" cy="320391"/>
            </a:xfrm>
            <a:custGeom>
              <a:avLst/>
              <a:gdLst>
                <a:gd name="T0" fmla="*/ 56 w 224"/>
                <a:gd name="T1" fmla="*/ 0 h 131"/>
                <a:gd name="T2" fmla="*/ 172 w 224"/>
                <a:gd name="T3" fmla="*/ 0 h 131"/>
                <a:gd name="T4" fmla="*/ 224 w 224"/>
                <a:gd name="T5" fmla="*/ 73 h 131"/>
                <a:gd name="T6" fmla="*/ 211 w 224"/>
                <a:gd name="T7" fmla="*/ 73 h 131"/>
                <a:gd name="T8" fmla="*/ 211 w 224"/>
                <a:gd name="T9" fmla="*/ 118 h 131"/>
                <a:gd name="T10" fmla="*/ 224 w 224"/>
                <a:gd name="T11" fmla="*/ 118 h 131"/>
                <a:gd name="T12" fmla="*/ 224 w 224"/>
                <a:gd name="T13" fmla="*/ 131 h 131"/>
                <a:gd name="T14" fmla="*/ 0 w 224"/>
                <a:gd name="T15" fmla="*/ 131 h 131"/>
                <a:gd name="T16" fmla="*/ 0 w 224"/>
                <a:gd name="T17" fmla="*/ 118 h 131"/>
                <a:gd name="T18" fmla="*/ 17 w 224"/>
                <a:gd name="T19" fmla="*/ 118 h 131"/>
                <a:gd name="T20" fmla="*/ 17 w 224"/>
                <a:gd name="T21" fmla="*/ 80 h 131"/>
                <a:gd name="T22" fmla="*/ 6 w 224"/>
                <a:gd name="T23" fmla="*/ 80 h 131"/>
                <a:gd name="T24" fmla="*/ 0 w 224"/>
                <a:gd name="T25" fmla="*/ 67 h 131"/>
                <a:gd name="T26" fmla="*/ 56 w 224"/>
                <a:gd name="T27" fmla="*/ 0 h 131"/>
                <a:gd name="T28" fmla="*/ 56 w 224"/>
                <a:gd name="T29" fmla="*/ 0 h 131"/>
                <a:gd name="T30" fmla="*/ 194 w 224"/>
                <a:gd name="T31" fmla="*/ 118 h 131"/>
                <a:gd name="T32" fmla="*/ 194 w 224"/>
                <a:gd name="T33" fmla="*/ 73 h 131"/>
                <a:gd name="T34" fmla="*/ 129 w 224"/>
                <a:gd name="T35" fmla="*/ 73 h 131"/>
                <a:gd name="T36" fmla="*/ 129 w 224"/>
                <a:gd name="T37" fmla="*/ 118 h 131"/>
                <a:gd name="T38" fmla="*/ 138 w 224"/>
                <a:gd name="T39" fmla="*/ 118 h 131"/>
                <a:gd name="T40" fmla="*/ 138 w 224"/>
                <a:gd name="T41" fmla="*/ 77 h 131"/>
                <a:gd name="T42" fmla="*/ 163 w 224"/>
                <a:gd name="T43" fmla="*/ 77 h 131"/>
                <a:gd name="T44" fmla="*/ 163 w 224"/>
                <a:gd name="T45" fmla="*/ 118 h 131"/>
                <a:gd name="T46" fmla="*/ 194 w 224"/>
                <a:gd name="T47" fmla="*/ 118 h 131"/>
                <a:gd name="T48" fmla="*/ 194 w 224"/>
                <a:gd name="T49" fmla="*/ 118 h 131"/>
                <a:gd name="T50" fmla="*/ 112 w 224"/>
                <a:gd name="T51" fmla="*/ 118 h 131"/>
                <a:gd name="T52" fmla="*/ 112 w 224"/>
                <a:gd name="T53" fmla="*/ 73 h 131"/>
                <a:gd name="T54" fmla="*/ 107 w 224"/>
                <a:gd name="T55" fmla="*/ 73 h 131"/>
                <a:gd name="T56" fmla="*/ 64 w 224"/>
                <a:gd name="T57" fmla="*/ 13 h 131"/>
                <a:gd name="T58" fmla="*/ 23 w 224"/>
                <a:gd name="T59" fmla="*/ 62 h 131"/>
                <a:gd name="T60" fmla="*/ 25 w 224"/>
                <a:gd name="T61" fmla="*/ 62 h 131"/>
                <a:gd name="T62" fmla="*/ 34 w 224"/>
                <a:gd name="T63" fmla="*/ 62 h 131"/>
                <a:gd name="T64" fmla="*/ 34 w 224"/>
                <a:gd name="T65" fmla="*/ 118 h 131"/>
                <a:gd name="T66" fmla="*/ 112 w 224"/>
                <a:gd name="T67" fmla="*/ 118 h 131"/>
                <a:gd name="T68" fmla="*/ 112 w 224"/>
                <a:gd name="T69" fmla="*/ 118 h 131"/>
                <a:gd name="T70" fmla="*/ 56 w 224"/>
                <a:gd name="T71" fmla="*/ 71 h 131"/>
                <a:gd name="T72" fmla="*/ 56 w 224"/>
                <a:gd name="T73" fmla="*/ 103 h 131"/>
                <a:gd name="T74" fmla="*/ 77 w 224"/>
                <a:gd name="T75" fmla="*/ 103 h 131"/>
                <a:gd name="T76" fmla="*/ 77 w 224"/>
                <a:gd name="T77" fmla="*/ 71 h 131"/>
                <a:gd name="T78" fmla="*/ 56 w 224"/>
                <a:gd name="T79" fmla="*/ 7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131">
                  <a:moveTo>
                    <a:pt x="56" y="0"/>
                  </a:moveTo>
                  <a:lnTo>
                    <a:pt x="172" y="0"/>
                  </a:lnTo>
                  <a:lnTo>
                    <a:pt x="224" y="73"/>
                  </a:lnTo>
                  <a:lnTo>
                    <a:pt x="211" y="73"/>
                  </a:lnTo>
                  <a:lnTo>
                    <a:pt x="211" y="118"/>
                  </a:lnTo>
                  <a:lnTo>
                    <a:pt x="224" y="118"/>
                  </a:lnTo>
                  <a:lnTo>
                    <a:pt x="224" y="131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17" y="118"/>
                  </a:lnTo>
                  <a:lnTo>
                    <a:pt x="17" y="80"/>
                  </a:lnTo>
                  <a:lnTo>
                    <a:pt x="6" y="80"/>
                  </a:lnTo>
                  <a:lnTo>
                    <a:pt x="0" y="67"/>
                  </a:lnTo>
                  <a:lnTo>
                    <a:pt x="56" y="0"/>
                  </a:lnTo>
                  <a:lnTo>
                    <a:pt x="56" y="0"/>
                  </a:lnTo>
                  <a:close/>
                  <a:moveTo>
                    <a:pt x="194" y="118"/>
                  </a:moveTo>
                  <a:lnTo>
                    <a:pt x="194" y="73"/>
                  </a:lnTo>
                  <a:lnTo>
                    <a:pt x="129" y="73"/>
                  </a:lnTo>
                  <a:lnTo>
                    <a:pt x="129" y="118"/>
                  </a:lnTo>
                  <a:lnTo>
                    <a:pt x="138" y="118"/>
                  </a:lnTo>
                  <a:lnTo>
                    <a:pt x="138" y="77"/>
                  </a:lnTo>
                  <a:lnTo>
                    <a:pt x="163" y="77"/>
                  </a:lnTo>
                  <a:lnTo>
                    <a:pt x="163" y="118"/>
                  </a:lnTo>
                  <a:lnTo>
                    <a:pt x="194" y="118"/>
                  </a:lnTo>
                  <a:lnTo>
                    <a:pt x="194" y="118"/>
                  </a:lnTo>
                  <a:close/>
                  <a:moveTo>
                    <a:pt x="112" y="118"/>
                  </a:moveTo>
                  <a:lnTo>
                    <a:pt x="112" y="73"/>
                  </a:lnTo>
                  <a:lnTo>
                    <a:pt x="107" y="73"/>
                  </a:lnTo>
                  <a:lnTo>
                    <a:pt x="64" y="13"/>
                  </a:lnTo>
                  <a:lnTo>
                    <a:pt x="23" y="62"/>
                  </a:lnTo>
                  <a:lnTo>
                    <a:pt x="25" y="62"/>
                  </a:lnTo>
                  <a:lnTo>
                    <a:pt x="34" y="62"/>
                  </a:lnTo>
                  <a:lnTo>
                    <a:pt x="34" y="118"/>
                  </a:lnTo>
                  <a:lnTo>
                    <a:pt x="112" y="118"/>
                  </a:lnTo>
                  <a:lnTo>
                    <a:pt x="112" y="118"/>
                  </a:lnTo>
                  <a:close/>
                  <a:moveTo>
                    <a:pt x="56" y="71"/>
                  </a:moveTo>
                  <a:lnTo>
                    <a:pt x="56" y="103"/>
                  </a:lnTo>
                  <a:lnTo>
                    <a:pt x="77" y="103"/>
                  </a:lnTo>
                  <a:lnTo>
                    <a:pt x="77" y="71"/>
                  </a:lnTo>
                  <a:lnTo>
                    <a:pt x="56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477625" tIns="238813" rIns="477625" bIns="2388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08" name="Freeform 198"/>
            <p:cNvSpPr>
              <a:spLocks noChangeAspect="1" noEditPoints="1"/>
            </p:cNvSpPr>
            <p:nvPr/>
          </p:nvSpPr>
          <p:spPr bwMode="auto">
            <a:xfrm>
              <a:off x="6199437" y="3802590"/>
              <a:ext cx="497867" cy="320391"/>
            </a:xfrm>
            <a:custGeom>
              <a:avLst/>
              <a:gdLst>
                <a:gd name="T0" fmla="*/ 56 w 224"/>
                <a:gd name="T1" fmla="*/ 0 h 131"/>
                <a:gd name="T2" fmla="*/ 172 w 224"/>
                <a:gd name="T3" fmla="*/ 0 h 131"/>
                <a:gd name="T4" fmla="*/ 224 w 224"/>
                <a:gd name="T5" fmla="*/ 73 h 131"/>
                <a:gd name="T6" fmla="*/ 211 w 224"/>
                <a:gd name="T7" fmla="*/ 73 h 131"/>
                <a:gd name="T8" fmla="*/ 211 w 224"/>
                <a:gd name="T9" fmla="*/ 118 h 131"/>
                <a:gd name="T10" fmla="*/ 224 w 224"/>
                <a:gd name="T11" fmla="*/ 118 h 131"/>
                <a:gd name="T12" fmla="*/ 224 w 224"/>
                <a:gd name="T13" fmla="*/ 131 h 131"/>
                <a:gd name="T14" fmla="*/ 0 w 224"/>
                <a:gd name="T15" fmla="*/ 131 h 131"/>
                <a:gd name="T16" fmla="*/ 0 w 224"/>
                <a:gd name="T17" fmla="*/ 118 h 131"/>
                <a:gd name="T18" fmla="*/ 17 w 224"/>
                <a:gd name="T19" fmla="*/ 118 h 131"/>
                <a:gd name="T20" fmla="*/ 17 w 224"/>
                <a:gd name="T21" fmla="*/ 80 h 131"/>
                <a:gd name="T22" fmla="*/ 6 w 224"/>
                <a:gd name="T23" fmla="*/ 80 h 131"/>
                <a:gd name="T24" fmla="*/ 0 w 224"/>
                <a:gd name="T25" fmla="*/ 67 h 131"/>
                <a:gd name="T26" fmla="*/ 56 w 224"/>
                <a:gd name="T27" fmla="*/ 0 h 131"/>
                <a:gd name="T28" fmla="*/ 56 w 224"/>
                <a:gd name="T29" fmla="*/ 0 h 131"/>
                <a:gd name="T30" fmla="*/ 194 w 224"/>
                <a:gd name="T31" fmla="*/ 118 h 131"/>
                <a:gd name="T32" fmla="*/ 194 w 224"/>
                <a:gd name="T33" fmla="*/ 73 h 131"/>
                <a:gd name="T34" fmla="*/ 129 w 224"/>
                <a:gd name="T35" fmla="*/ 73 h 131"/>
                <a:gd name="T36" fmla="*/ 129 w 224"/>
                <a:gd name="T37" fmla="*/ 118 h 131"/>
                <a:gd name="T38" fmla="*/ 138 w 224"/>
                <a:gd name="T39" fmla="*/ 118 h 131"/>
                <a:gd name="T40" fmla="*/ 138 w 224"/>
                <a:gd name="T41" fmla="*/ 77 h 131"/>
                <a:gd name="T42" fmla="*/ 163 w 224"/>
                <a:gd name="T43" fmla="*/ 77 h 131"/>
                <a:gd name="T44" fmla="*/ 163 w 224"/>
                <a:gd name="T45" fmla="*/ 118 h 131"/>
                <a:gd name="T46" fmla="*/ 194 w 224"/>
                <a:gd name="T47" fmla="*/ 118 h 131"/>
                <a:gd name="T48" fmla="*/ 194 w 224"/>
                <a:gd name="T49" fmla="*/ 118 h 131"/>
                <a:gd name="T50" fmla="*/ 112 w 224"/>
                <a:gd name="T51" fmla="*/ 118 h 131"/>
                <a:gd name="T52" fmla="*/ 112 w 224"/>
                <a:gd name="T53" fmla="*/ 73 h 131"/>
                <a:gd name="T54" fmla="*/ 107 w 224"/>
                <a:gd name="T55" fmla="*/ 73 h 131"/>
                <a:gd name="T56" fmla="*/ 64 w 224"/>
                <a:gd name="T57" fmla="*/ 13 h 131"/>
                <a:gd name="T58" fmla="*/ 23 w 224"/>
                <a:gd name="T59" fmla="*/ 62 h 131"/>
                <a:gd name="T60" fmla="*/ 25 w 224"/>
                <a:gd name="T61" fmla="*/ 62 h 131"/>
                <a:gd name="T62" fmla="*/ 34 w 224"/>
                <a:gd name="T63" fmla="*/ 62 h 131"/>
                <a:gd name="T64" fmla="*/ 34 w 224"/>
                <a:gd name="T65" fmla="*/ 118 h 131"/>
                <a:gd name="T66" fmla="*/ 112 w 224"/>
                <a:gd name="T67" fmla="*/ 118 h 131"/>
                <a:gd name="T68" fmla="*/ 112 w 224"/>
                <a:gd name="T69" fmla="*/ 118 h 131"/>
                <a:gd name="T70" fmla="*/ 56 w 224"/>
                <a:gd name="T71" fmla="*/ 71 h 131"/>
                <a:gd name="T72" fmla="*/ 56 w 224"/>
                <a:gd name="T73" fmla="*/ 103 h 131"/>
                <a:gd name="T74" fmla="*/ 77 w 224"/>
                <a:gd name="T75" fmla="*/ 103 h 131"/>
                <a:gd name="T76" fmla="*/ 77 w 224"/>
                <a:gd name="T77" fmla="*/ 71 h 131"/>
                <a:gd name="T78" fmla="*/ 56 w 224"/>
                <a:gd name="T79" fmla="*/ 7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131">
                  <a:moveTo>
                    <a:pt x="56" y="0"/>
                  </a:moveTo>
                  <a:lnTo>
                    <a:pt x="172" y="0"/>
                  </a:lnTo>
                  <a:lnTo>
                    <a:pt x="224" y="73"/>
                  </a:lnTo>
                  <a:lnTo>
                    <a:pt x="211" y="73"/>
                  </a:lnTo>
                  <a:lnTo>
                    <a:pt x="211" y="118"/>
                  </a:lnTo>
                  <a:lnTo>
                    <a:pt x="224" y="118"/>
                  </a:lnTo>
                  <a:lnTo>
                    <a:pt x="224" y="131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17" y="118"/>
                  </a:lnTo>
                  <a:lnTo>
                    <a:pt x="17" y="80"/>
                  </a:lnTo>
                  <a:lnTo>
                    <a:pt x="6" y="80"/>
                  </a:lnTo>
                  <a:lnTo>
                    <a:pt x="0" y="67"/>
                  </a:lnTo>
                  <a:lnTo>
                    <a:pt x="56" y="0"/>
                  </a:lnTo>
                  <a:lnTo>
                    <a:pt x="56" y="0"/>
                  </a:lnTo>
                  <a:close/>
                  <a:moveTo>
                    <a:pt x="194" y="118"/>
                  </a:moveTo>
                  <a:lnTo>
                    <a:pt x="194" y="73"/>
                  </a:lnTo>
                  <a:lnTo>
                    <a:pt x="129" y="73"/>
                  </a:lnTo>
                  <a:lnTo>
                    <a:pt x="129" y="118"/>
                  </a:lnTo>
                  <a:lnTo>
                    <a:pt x="138" y="118"/>
                  </a:lnTo>
                  <a:lnTo>
                    <a:pt x="138" y="77"/>
                  </a:lnTo>
                  <a:lnTo>
                    <a:pt x="163" y="77"/>
                  </a:lnTo>
                  <a:lnTo>
                    <a:pt x="163" y="118"/>
                  </a:lnTo>
                  <a:lnTo>
                    <a:pt x="194" y="118"/>
                  </a:lnTo>
                  <a:lnTo>
                    <a:pt x="194" y="118"/>
                  </a:lnTo>
                  <a:close/>
                  <a:moveTo>
                    <a:pt x="112" y="118"/>
                  </a:moveTo>
                  <a:lnTo>
                    <a:pt x="112" y="73"/>
                  </a:lnTo>
                  <a:lnTo>
                    <a:pt x="107" y="73"/>
                  </a:lnTo>
                  <a:lnTo>
                    <a:pt x="64" y="13"/>
                  </a:lnTo>
                  <a:lnTo>
                    <a:pt x="23" y="62"/>
                  </a:lnTo>
                  <a:lnTo>
                    <a:pt x="25" y="62"/>
                  </a:lnTo>
                  <a:lnTo>
                    <a:pt x="34" y="62"/>
                  </a:lnTo>
                  <a:lnTo>
                    <a:pt x="34" y="118"/>
                  </a:lnTo>
                  <a:lnTo>
                    <a:pt x="112" y="118"/>
                  </a:lnTo>
                  <a:lnTo>
                    <a:pt x="112" y="118"/>
                  </a:lnTo>
                  <a:close/>
                  <a:moveTo>
                    <a:pt x="56" y="71"/>
                  </a:moveTo>
                  <a:lnTo>
                    <a:pt x="56" y="103"/>
                  </a:lnTo>
                  <a:lnTo>
                    <a:pt x="77" y="103"/>
                  </a:lnTo>
                  <a:lnTo>
                    <a:pt x="77" y="71"/>
                  </a:lnTo>
                  <a:lnTo>
                    <a:pt x="56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477625" tIns="238813" rIns="477625" bIns="2388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09" name="Freeform 198"/>
            <p:cNvSpPr>
              <a:spLocks noChangeAspect="1" noEditPoints="1"/>
            </p:cNvSpPr>
            <p:nvPr/>
          </p:nvSpPr>
          <p:spPr bwMode="auto">
            <a:xfrm>
              <a:off x="6399793" y="2991143"/>
              <a:ext cx="497867" cy="320391"/>
            </a:xfrm>
            <a:custGeom>
              <a:avLst/>
              <a:gdLst>
                <a:gd name="T0" fmla="*/ 56 w 224"/>
                <a:gd name="T1" fmla="*/ 0 h 131"/>
                <a:gd name="T2" fmla="*/ 172 w 224"/>
                <a:gd name="T3" fmla="*/ 0 h 131"/>
                <a:gd name="T4" fmla="*/ 224 w 224"/>
                <a:gd name="T5" fmla="*/ 73 h 131"/>
                <a:gd name="T6" fmla="*/ 211 w 224"/>
                <a:gd name="T7" fmla="*/ 73 h 131"/>
                <a:gd name="T8" fmla="*/ 211 w 224"/>
                <a:gd name="T9" fmla="*/ 118 h 131"/>
                <a:gd name="T10" fmla="*/ 224 w 224"/>
                <a:gd name="T11" fmla="*/ 118 h 131"/>
                <a:gd name="T12" fmla="*/ 224 w 224"/>
                <a:gd name="T13" fmla="*/ 131 h 131"/>
                <a:gd name="T14" fmla="*/ 0 w 224"/>
                <a:gd name="T15" fmla="*/ 131 h 131"/>
                <a:gd name="T16" fmla="*/ 0 w 224"/>
                <a:gd name="T17" fmla="*/ 118 h 131"/>
                <a:gd name="T18" fmla="*/ 17 w 224"/>
                <a:gd name="T19" fmla="*/ 118 h 131"/>
                <a:gd name="T20" fmla="*/ 17 w 224"/>
                <a:gd name="T21" fmla="*/ 80 h 131"/>
                <a:gd name="T22" fmla="*/ 6 w 224"/>
                <a:gd name="T23" fmla="*/ 80 h 131"/>
                <a:gd name="T24" fmla="*/ 0 w 224"/>
                <a:gd name="T25" fmla="*/ 67 h 131"/>
                <a:gd name="T26" fmla="*/ 56 w 224"/>
                <a:gd name="T27" fmla="*/ 0 h 131"/>
                <a:gd name="T28" fmla="*/ 56 w 224"/>
                <a:gd name="T29" fmla="*/ 0 h 131"/>
                <a:gd name="T30" fmla="*/ 194 w 224"/>
                <a:gd name="T31" fmla="*/ 118 h 131"/>
                <a:gd name="T32" fmla="*/ 194 w 224"/>
                <a:gd name="T33" fmla="*/ 73 h 131"/>
                <a:gd name="T34" fmla="*/ 129 w 224"/>
                <a:gd name="T35" fmla="*/ 73 h 131"/>
                <a:gd name="T36" fmla="*/ 129 w 224"/>
                <a:gd name="T37" fmla="*/ 118 h 131"/>
                <a:gd name="T38" fmla="*/ 138 w 224"/>
                <a:gd name="T39" fmla="*/ 118 h 131"/>
                <a:gd name="T40" fmla="*/ 138 w 224"/>
                <a:gd name="T41" fmla="*/ 77 h 131"/>
                <a:gd name="T42" fmla="*/ 163 w 224"/>
                <a:gd name="T43" fmla="*/ 77 h 131"/>
                <a:gd name="T44" fmla="*/ 163 w 224"/>
                <a:gd name="T45" fmla="*/ 118 h 131"/>
                <a:gd name="T46" fmla="*/ 194 w 224"/>
                <a:gd name="T47" fmla="*/ 118 h 131"/>
                <a:gd name="T48" fmla="*/ 194 w 224"/>
                <a:gd name="T49" fmla="*/ 118 h 131"/>
                <a:gd name="T50" fmla="*/ 112 w 224"/>
                <a:gd name="T51" fmla="*/ 118 h 131"/>
                <a:gd name="T52" fmla="*/ 112 w 224"/>
                <a:gd name="T53" fmla="*/ 73 h 131"/>
                <a:gd name="T54" fmla="*/ 107 w 224"/>
                <a:gd name="T55" fmla="*/ 73 h 131"/>
                <a:gd name="T56" fmla="*/ 64 w 224"/>
                <a:gd name="T57" fmla="*/ 13 h 131"/>
                <a:gd name="T58" fmla="*/ 23 w 224"/>
                <a:gd name="T59" fmla="*/ 62 h 131"/>
                <a:gd name="T60" fmla="*/ 25 w 224"/>
                <a:gd name="T61" fmla="*/ 62 h 131"/>
                <a:gd name="T62" fmla="*/ 34 w 224"/>
                <a:gd name="T63" fmla="*/ 62 h 131"/>
                <a:gd name="T64" fmla="*/ 34 w 224"/>
                <a:gd name="T65" fmla="*/ 118 h 131"/>
                <a:gd name="T66" fmla="*/ 112 w 224"/>
                <a:gd name="T67" fmla="*/ 118 h 131"/>
                <a:gd name="T68" fmla="*/ 112 w 224"/>
                <a:gd name="T69" fmla="*/ 118 h 131"/>
                <a:gd name="T70" fmla="*/ 56 w 224"/>
                <a:gd name="T71" fmla="*/ 71 h 131"/>
                <a:gd name="T72" fmla="*/ 56 w 224"/>
                <a:gd name="T73" fmla="*/ 103 h 131"/>
                <a:gd name="T74" fmla="*/ 77 w 224"/>
                <a:gd name="T75" fmla="*/ 103 h 131"/>
                <a:gd name="T76" fmla="*/ 77 w 224"/>
                <a:gd name="T77" fmla="*/ 71 h 131"/>
                <a:gd name="T78" fmla="*/ 56 w 224"/>
                <a:gd name="T79" fmla="*/ 7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131">
                  <a:moveTo>
                    <a:pt x="56" y="0"/>
                  </a:moveTo>
                  <a:lnTo>
                    <a:pt x="172" y="0"/>
                  </a:lnTo>
                  <a:lnTo>
                    <a:pt x="224" y="73"/>
                  </a:lnTo>
                  <a:lnTo>
                    <a:pt x="211" y="73"/>
                  </a:lnTo>
                  <a:lnTo>
                    <a:pt x="211" y="118"/>
                  </a:lnTo>
                  <a:lnTo>
                    <a:pt x="224" y="118"/>
                  </a:lnTo>
                  <a:lnTo>
                    <a:pt x="224" y="131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17" y="118"/>
                  </a:lnTo>
                  <a:lnTo>
                    <a:pt x="17" y="80"/>
                  </a:lnTo>
                  <a:lnTo>
                    <a:pt x="6" y="80"/>
                  </a:lnTo>
                  <a:lnTo>
                    <a:pt x="0" y="67"/>
                  </a:lnTo>
                  <a:lnTo>
                    <a:pt x="56" y="0"/>
                  </a:lnTo>
                  <a:lnTo>
                    <a:pt x="56" y="0"/>
                  </a:lnTo>
                  <a:close/>
                  <a:moveTo>
                    <a:pt x="194" y="118"/>
                  </a:moveTo>
                  <a:lnTo>
                    <a:pt x="194" y="73"/>
                  </a:lnTo>
                  <a:lnTo>
                    <a:pt x="129" y="73"/>
                  </a:lnTo>
                  <a:lnTo>
                    <a:pt x="129" y="118"/>
                  </a:lnTo>
                  <a:lnTo>
                    <a:pt x="138" y="118"/>
                  </a:lnTo>
                  <a:lnTo>
                    <a:pt x="138" y="77"/>
                  </a:lnTo>
                  <a:lnTo>
                    <a:pt x="163" y="77"/>
                  </a:lnTo>
                  <a:lnTo>
                    <a:pt x="163" y="118"/>
                  </a:lnTo>
                  <a:lnTo>
                    <a:pt x="194" y="118"/>
                  </a:lnTo>
                  <a:lnTo>
                    <a:pt x="194" y="118"/>
                  </a:lnTo>
                  <a:close/>
                  <a:moveTo>
                    <a:pt x="112" y="118"/>
                  </a:moveTo>
                  <a:lnTo>
                    <a:pt x="112" y="73"/>
                  </a:lnTo>
                  <a:lnTo>
                    <a:pt x="107" y="73"/>
                  </a:lnTo>
                  <a:lnTo>
                    <a:pt x="64" y="13"/>
                  </a:lnTo>
                  <a:lnTo>
                    <a:pt x="23" y="62"/>
                  </a:lnTo>
                  <a:lnTo>
                    <a:pt x="25" y="62"/>
                  </a:lnTo>
                  <a:lnTo>
                    <a:pt x="34" y="62"/>
                  </a:lnTo>
                  <a:lnTo>
                    <a:pt x="34" y="118"/>
                  </a:lnTo>
                  <a:lnTo>
                    <a:pt x="112" y="118"/>
                  </a:lnTo>
                  <a:lnTo>
                    <a:pt x="112" y="118"/>
                  </a:lnTo>
                  <a:close/>
                  <a:moveTo>
                    <a:pt x="56" y="71"/>
                  </a:moveTo>
                  <a:lnTo>
                    <a:pt x="56" y="103"/>
                  </a:lnTo>
                  <a:lnTo>
                    <a:pt x="77" y="103"/>
                  </a:lnTo>
                  <a:lnTo>
                    <a:pt x="77" y="71"/>
                  </a:lnTo>
                  <a:lnTo>
                    <a:pt x="56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477625" tIns="238813" rIns="477625" bIns="2388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10" name="组合 2284"/>
            <p:cNvGrpSpPr/>
            <p:nvPr/>
          </p:nvGrpSpPr>
          <p:grpSpPr>
            <a:xfrm>
              <a:off x="965296" y="2064527"/>
              <a:ext cx="753533" cy="568788"/>
              <a:chOff x="862867" y="3818587"/>
              <a:chExt cx="688975" cy="796925"/>
            </a:xfrm>
            <a:solidFill>
              <a:srgbClr val="0070C0"/>
            </a:solidFill>
          </p:grpSpPr>
          <p:sp>
            <p:nvSpPr>
              <p:cNvPr id="211" name="Freeform 1275"/>
              <p:cNvSpPr>
                <a:spLocks noEditPoints="1"/>
              </p:cNvSpPr>
              <p:nvPr/>
            </p:nvSpPr>
            <p:spPr bwMode="auto">
              <a:xfrm>
                <a:off x="907317" y="3897962"/>
                <a:ext cx="238125" cy="442913"/>
              </a:xfrm>
              <a:custGeom>
                <a:avLst/>
                <a:gdLst>
                  <a:gd name="T0" fmla="*/ 23 w 150"/>
                  <a:gd name="T1" fmla="*/ 3 h 279"/>
                  <a:gd name="T2" fmla="*/ 38 w 150"/>
                  <a:gd name="T3" fmla="*/ 1 h 279"/>
                  <a:gd name="T4" fmla="*/ 14 w 150"/>
                  <a:gd name="T5" fmla="*/ 5 h 279"/>
                  <a:gd name="T6" fmla="*/ 12 w 150"/>
                  <a:gd name="T7" fmla="*/ 5 h 279"/>
                  <a:gd name="T8" fmla="*/ 3 w 150"/>
                  <a:gd name="T9" fmla="*/ 0 h 279"/>
                  <a:gd name="T10" fmla="*/ 50 w 150"/>
                  <a:gd name="T11" fmla="*/ 3 h 279"/>
                  <a:gd name="T12" fmla="*/ 47 w 150"/>
                  <a:gd name="T13" fmla="*/ 5 h 279"/>
                  <a:gd name="T14" fmla="*/ 119 w 150"/>
                  <a:gd name="T15" fmla="*/ 0 h 279"/>
                  <a:gd name="T16" fmla="*/ 47 w 150"/>
                  <a:gd name="T17" fmla="*/ 51 h 279"/>
                  <a:gd name="T18" fmla="*/ 45 w 150"/>
                  <a:gd name="T19" fmla="*/ 50 h 279"/>
                  <a:gd name="T20" fmla="*/ 36 w 150"/>
                  <a:gd name="T21" fmla="*/ 45 h 279"/>
                  <a:gd name="T22" fmla="*/ 16 w 150"/>
                  <a:gd name="T23" fmla="*/ 48 h 279"/>
                  <a:gd name="T24" fmla="*/ 14 w 150"/>
                  <a:gd name="T25" fmla="*/ 51 h 279"/>
                  <a:gd name="T26" fmla="*/ 23 w 150"/>
                  <a:gd name="T27" fmla="*/ 48 h 279"/>
                  <a:gd name="T28" fmla="*/ 150 w 150"/>
                  <a:gd name="T29" fmla="*/ 48 h 279"/>
                  <a:gd name="T30" fmla="*/ 117 w 150"/>
                  <a:gd name="T31" fmla="*/ 50 h 279"/>
                  <a:gd name="T32" fmla="*/ 3 w 150"/>
                  <a:gd name="T33" fmla="*/ 45 h 279"/>
                  <a:gd name="T34" fmla="*/ 149 w 150"/>
                  <a:gd name="T35" fmla="*/ 96 h 279"/>
                  <a:gd name="T36" fmla="*/ 116 w 150"/>
                  <a:gd name="T37" fmla="*/ 94 h 279"/>
                  <a:gd name="T38" fmla="*/ 16 w 150"/>
                  <a:gd name="T39" fmla="*/ 92 h 279"/>
                  <a:gd name="T40" fmla="*/ 25 w 150"/>
                  <a:gd name="T41" fmla="*/ 97 h 279"/>
                  <a:gd name="T42" fmla="*/ 24 w 150"/>
                  <a:gd name="T43" fmla="*/ 96 h 279"/>
                  <a:gd name="T44" fmla="*/ 3 w 150"/>
                  <a:gd name="T45" fmla="*/ 90 h 279"/>
                  <a:gd name="T46" fmla="*/ 39 w 150"/>
                  <a:gd name="T47" fmla="*/ 94 h 279"/>
                  <a:gd name="T48" fmla="*/ 36 w 150"/>
                  <a:gd name="T49" fmla="*/ 97 h 279"/>
                  <a:gd name="T50" fmla="*/ 44 w 150"/>
                  <a:gd name="T51" fmla="*/ 94 h 279"/>
                  <a:gd name="T52" fmla="*/ 16 w 150"/>
                  <a:gd name="T53" fmla="*/ 137 h 279"/>
                  <a:gd name="T54" fmla="*/ 47 w 150"/>
                  <a:gd name="T55" fmla="*/ 142 h 279"/>
                  <a:gd name="T56" fmla="*/ 45 w 150"/>
                  <a:gd name="T57" fmla="*/ 141 h 279"/>
                  <a:gd name="T58" fmla="*/ 25 w 150"/>
                  <a:gd name="T59" fmla="*/ 137 h 279"/>
                  <a:gd name="T60" fmla="*/ 149 w 150"/>
                  <a:gd name="T61" fmla="*/ 141 h 279"/>
                  <a:gd name="T62" fmla="*/ 116 w 150"/>
                  <a:gd name="T63" fmla="*/ 139 h 279"/>
                  <a:gd name="T64" fmla="*/ 38 w 150"/>
                  <a:gd name="T65" fmla="*/ 137 h 279"/>
                  <a:gd name="T66" fmla="*/ 3 w 150"/>
                  <a:gd name="T67" fmla="*/ 142 h 279"/>
                  <a:gd name="T68" fmla="*/ 1 w 150"/>
                  <a:gd name="T69" fmla="*/ 141 h 279"/>
                  <a:gd name="T70" fmla="*/ 14 w 150"/>
                  <a:gd name="T71" fmla="*/ 182 h 279"/>
                  <a:gd name="T72" fmla="*/ 6 w 150"/>
                  <a:gd name="T73" fmla="*/ 185 h 279"/>
                  <a:gd name="T74" fmla="*/ 3 w 150"/>
                  <a:gd name="T75" fmla="*/ 187 h 279"/>
                  <a:gd name="T76" fmla="*/ 119 w 150"/>
                  <a:gd name="T77" fmla="*/ 182 h 279"/>
                  <a:gd name="T78" fmla="*/ 25 w 150"/>
                  <a:gd name="T79" fmla="*/ 187 h 279"/>
                  <a:gd name="T80" fmla="*/ 24 w 150"/>
                  <a:gd name="T81" fmla="*/ 186 h 279"/>
                  <a:gd name="T82" fmla="*/ 47 w 150"/>
                  <a:gd name="T83" fmla="*/ 182 h 279"/>
                  <a:gd name="T84" fmla="*/ 39 w 150"/>
                  <a:gd name="T85" fmla="*/ 185 h 279"/>
                  <a:gd name="T86" fmla="*/ 36 w 150"/>
                  <a:gd name="T87" fmla="*/ 187 h 279"/>
                  <a:gd name="T88" fmla="*/ 148 w 150"/>
                  <a:gd name="T89" fmla="*/ 232 h 279"/>
                  <a:gd name="T90" fmla="*/ 37 w 150"/>
                  <a:gd name="T91" fmla="*/ 227 h 279"/>
                  <a:gd name="T92" fmla="*/ 39 w 150"/>
                  <a:gd name="T93" fmla="*/ 228 h 279"/>
                  <a:gd name="T94" fmla="*/ 47 w 150"/>
                  <a:gd name="T95" fmla="*/ 232 h 279"/>
                  <a:gd name="T96" fmla="*/ 1 w 150"/>
                  <a:gd name="T97" fmla="*/ 230 h 279"/>
                  <a:gd name="T98" fmla="*/ 3 w 150"/>
                  <a:gd name="T99" fmla="*/ 227 h 279"/>
                  <a:gd name="T100" fmla="*/ 29 w 150"/>
                  <a:gd name="T101" fmla="*/ 230 h 279"/>
                  <a:gd name="T102" fmla="*/ 12 w 150"/>
                  <a:gd name="T103" fmla="*/ 232 h 279"/>
                  <a:gd name="T104" fmla="*/ 119 w 150"/>
                  <a:gd name="T105" fmla="*/ 274 h 279"/>
                  <a:gd name="T106" fmla="*/ 150 w 150"/>
                  <a:gd name="T107" fmla="*/ 278 h 279"/>
                  <a:gd name="T108" fmla="*/ 11 w 150"/>
                  <a:gd name="T109" fmla="*/ 276 h 279"/>
                  <a:gd name="T110" fmla="*/ 14 w 150"/>
                  <a:gd name="T111" fmla="*/ 273 h 279"/>
                  <a:gd name="T112" fmla="*/ 50 w 150"/>
                  <a:gd name="T113" fmla="*/ 276 h 279"/>
                  <a:gd name="T114" fmla="*/ 1 w 150"/>
                  <a:gd name="T115" fmla="*/ 278 h 279"/>
                  <a:gd name="T116" fmla="*/ 37 w 150"/>
                  <a:gd name="T117" fmla="*/ 273 h 279"/>
                  <a:gd name="T118" fmla="*/ 39 w 150"/>
                  <a:gd name="T119" fmla="*/ 274 h 279"/>
                  <a:gd name="T120" fmla="*/ 26 w 150"/>
                  <a:gd name="T121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" h="279">
                    <a:moveTo>
                      <a:pt x="25" y="5"/>
                    </a:moveTo>
                    <a:lnTo>
                      <a:pt x="25" y="5"/>
                    </a:lnTo>
                    <a:lnTo>
                      <a:pt x="27" y="5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4" y="1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close/>
                    <a:moveTo>
                      <a:pt x="36" y="5"/>
                    </a:moveTo>
                    <a:lnTo>
                      <a:pt x="36" y="5"/>
                    </a:lnTo>
                    <a:lnTo>
                      <a:pt x="38" y="5"/>
                    </a:lnTo>
                    <a:lnTo>
                      <a:pt x="39" y="3"/>
                    </a:lnTo>
                    <a:lnTo>
                      <a:pt x="39" y="3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6" y="5"/>
                    </a:lnTo>
                    <a:lnTo>
                      <a:pt x="36" y="5"/>
                    </a:lnTo>
                    <a:close/>
                    <a:moveTo>
                      <a:pt x="14" y="5"/>
                    </a:moveTo>
                    <a:lnTo>
                      <a:pt x="14" y="5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  <a:moveTo>
                      <a:pt x="3" y="5"/>
                    </a:moveTo>
                    <a:lnTo>
                      <a:pt x="3" y="5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  <a:moveTo>
                      <a:pt x="47" y="5"/>
                    </a:moveTo>
                    <a:lnTo>
                      <a:pt x="47" y="5"/>
                    </a:lnTo>
                    <a:lnTo>
                      <a:pt x="49" y="5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lnTo>
                      <a:pt x="45" y="5"/>
                    </a:lnTo>
                    <a:lnTo>
                      <a:pt x="47" y="5"/>
                    </a:lnTo>
                    <a:lnTo>
                      <a:pt x="47" y="5"/>
                    </a:lnTo>
                    <a:close/>
                    <a:moveTo>
                      <a:pt x="119" y="5"/>
                    </a:moveTo>
                    <a:lnTo>
                      <a:pt x="148" y="5"/>
                    </a:lnTo>
                    <a:lnTo>
                      <a:pt x="148" y="5"/>
                    </a:lnTo>
                    <a:lnTo>
                      <a:pt x="149" y="4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49" y="1"/>
                    </a:lnTo>
                    <a:lnTo>
                      <a:pt x="14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7" y="4"/>
                    </a:lnTo>
                    <a:lnTo>
                      <a:pt x="119" y="5"/>
                    </a:lnTo>
                    <a:lnTo>
                      <a:pt x="119" y="5"/>
                    </a:lnTo>
                    <a:close/>
                    <a:moveTo>
                      <a:pt x="47" y="51"/>
                    </a:moveTo>
                    <a:lnTo>
                      <a:pt x="47" y="51"/>
                    </a:lnTo>
                    <a:lnTo>
                      <a:pt x="49" y="50"/>
                    </a:lnTo>
                    <a:lnTo>
                      <a:pt x="50" y="48"/>
                    </a:lnTo>
                    <a:lnTo>
                      <a:pt x="50" y="48"/>
                    </a:lnTo>
                    <a:lnTo>
                      <a:pt x="49" y="46"/>
                    </a:lnTo>
                    <a:lnTo>
                      <a:pt x="47" y="45"/>
                    </a:lnTo>
                    <a:lnTo>
                      <a:pt x="47" y="45"/>
                    </a:lnTo>
                    <a:lnTo>
                      <a:pt x="45" y="46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45" y="50"/>
                    </a:lnTo>
                    <a:lnTo>
                      <a:pt x="47" y="51"/>
                    </a:lnTo>
                    <a:lnTo>
                      <a:pt x="47" y="51"/>
                    </a:lnTo>
                    <a:close/>
                    <a:moveTo>
                      <a:pt x="36" y="51"/>
                    </a:moveTo>
                    <a:lnTo>
                      <a:pt x="36" y="51"/>
                    </a:lnTo>
                    <a:lnTo>
                      <a:pt x="38" y="50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8" y="46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4" y="46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50"/>
                    </a:lnTo>
                    <a:lnTo>
                      <a:pt x="36" y="51"/>
                    </a:lnTo>
                    <a:lnTo>
                      <a:pt x="36" y="51"/>
                    </a:lnTo>
                    <a:close/>
                    <a:moveTo>
                      <a:pt x="14" y="51"/>
                    </a:moveTo>
                    <a:lnTo>
                      <a:pt x="14" y="51"/>
                    </a:lnTo>
                    <a:lnTo>
                      <a:pt x="16" y="50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2" y="46"/>
                    </a:lnTo>
                    <a:lnTo>
                      <a:pt x="11" y="48"/>
                    </a:lnTo>
                    <a:lnTo>
                      <a:pt x="11" y="48"/>
                    </a:lnTo>
                    <a:lnTo>
                      <a:pt x="12" y="50"/>
                    </a:lnTo>
                    <a:lnTo>
                      <a:pt x="14" y="51"/>
                    </a:lnTo>
                    <a:lnTo>
                      <a:pt x="14" y="51"/>
                    </a:lnTo>
                    <a:close/>
                    <a:moveTo>
                      <a:pt x="25" y="51"/>
                    </a:moveTo>
                    <a:lnTo>
                      <a:pt x="25" y="51"/>
                    </a:lnTo>
                    <a:lnTo>
                      <a:pt x="27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7" y="46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24" y="50"/>
                    </a:lnTo>
                    <a:lnTo>
                      <a:pt x="25" y="51"/>
                    </a:lnTo>
                    <a:lnTo>
                      <a:pt x="25" y="51"/>
                    </a:lnTo>
                    <a:close/>
                    <a:moveTo>
                      <a:pt x="119" y="50"/>
                    </a:moveTo>
                    <a:lnTo>
                      <a:pt x="148" y="50"/>
                    </a:lnTo>
                    <a:lnTo>
                      <a:pt x="148" y="50"/>
                    </a:lnTo>
                    <a:lnTo>
                      <a:pt x="149" y="50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49" y="46"/>
                    </a:lnTo>
                    <a:lnTo>
                      <a:pt x="148" y="46"/>
                    </a:lnTo>
                    <a:lnTo>
                      <a:pt x="119" y="46"/>
                    </a:lnTo>
                    <a:lnTo>
                      <a:pt x="119" y="46"/>
                    </a:lnTo>
                    <a:lnTo>
                      <a:pt x="117" y="46"/>
                    </a:lnTo>
                    <a:lnTo>
                      <a:pt x="116" y="48"/>
                    </a:lnTo>
                    <a:lnTo>
                      <a:pt x="116" y="48"/>
                    </a:lnTo>
                    <a:lnTo>
                      <a:pt x="116" y="48"/>
                    </a:lnTo>
                    <a:lnTo>
                      <a:pt x="117" y="50"/>
                    </a:lnTo>
                    <a:lnTo>
                      <a:pt x="119" y="50"/>
                    </a:lnTo>
                    <a:lnTo>
                      <a:pt x="119" y="50"/>
                    </a:lnTo>
                    <a:close/>
                    <a:moveTo>
                      <a:pt x="3" y="51"/>
                    </a:moveTo>
                    <a:lnTo>
                      <a:pt x="3" y="51"/>
                    </a:lnTo>
                    <a:lnTo>
                      <a:pt x="5" y="50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1" y="4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3" y="51"/>
                    </a:lnTo>
                    <a:lnTo>
                      <a:pt x="3" y="51"/>
                    </a:lnTo>
                    <a:close/>
                    <a:moveTo>
                      <a:pt x="119" y="96"/>
                    </a:moveTo>
                    <a:lnTo>
                      <a:pt x="148" y="96"/>
                    </a:lnTo>
                    <a:lnTo>
                      <a:pt x="148" y="96"/>
                    </a:lnTo>
                    <a:lnTo>
                      <a:pt x="149" y="96"/>
                    </a:lnTo>
                    <a:lnTo>
                      <a:pt x="150" y="94"/>
                    </a:lnTo>
                    <a:lnTo>
                      <a:pt x="150" y="94"/>
                    </a:lnTo>
                    <a:lnTo>
                      <a:pt x="150" y="94"/>
                    </a:lnTo>
                    <a:lnTo>
                      <a:pt x="149" y="92"/>
                    </a:lnTo>
                    <a:lnTo>
                      <a:pt x="148" y="92"/>
                    </a:lnTo>
                    <a:lnTo>
                      <a:pt x="119" y="92"/>
                    </a:lnTo>
                    <a:lnTo>
                      <a:pt x="119" y="92"/>
                    </a:lnTo>
                    <a:lnTo>
                      <a:pt x="117" y="92"/>
                    </a:lnTo>
                    <a:lnTo>
                      <a:pt x="116" y="94"/>
                    </a:lnTo>
                    <a:lnTo>
                      <a:pt x="116" y="94"/>
                    </a:lnTo>
                    <a:lnTo>
                      <a:pt x="116" y="94"/>
                    </a:lnTo>
                    <a:lnTo>
                      <a:pt x="117" y="96"/>
                    </a:lnTo>
                    <a:lnTo>
                      <a:pt x="119" y="96"/>
                    </a:lnTo>
                    <a:lnTo>
                      <a:pt x="119" y="96"/>
                    </a:lnTo>
                    <a:close/>
                    <a:moveTo>
                      <a:pt x="14" y="97"/>
                    </a:moveTo>
                    <a:lnTo>
                      <a:pt x="14" y="97"/>
                    </a:lnTo>
                    <a:lnTo>
                      <a:pt x="16" y="96"/>
                    </a:lnTo>
                    <a:lnTo>
                      <a:pt x="16" y="94"/>
                    </a:lnTo>
                    <a:lnTo>
                      <a:pt x="16" y="94"/>
                    </a:lnTo>
                    <a:lnTo>
                      <a:pt x="16" y="92"/>
                    </a:lnTo>
                    <a:lnTo>
                      <a:pt x="14" y="90"/>
                    </a:lnTo>
                    <a:lnTo>
                      <a:pt x="14" y="90"/>
                    </a:lnTo>
                    <a:lnTo>
                      <a:pt x="12" y="92"/>
                    </a:lnTo>
                    <a:lnTo>
                      <a:pt x="11" y="94"/>
                    </a:lnTo>
                    <a:lnTo>
                      <a:pt x="11" y="94"/>
                    </a:lnTo>
                    <a:lnTo>
                      <a:pt x="12" y="96"/>
                    </a:lnTo>
                    <a:lnTo>
                      <a:pt x="14" y="97"/>
                    </a:lnTo>
                    <a:lnTo>
                      <a:pt x="14" y="97"/>
                    </a:lnTo>
                    <a:close/>
                    <a:moveTo>
                      <a:pt x="25" y="97"/>
                    </a:moveTo>
                    <a:lnTo>
                      <a:pt x="25" y="97"/>
                    </a:lnTo>
                    <a:lnTo>
                      <a:pt x="27" y="96"/>
                    </a:lnTo>
                    <a:lnTo>
                      <a:pt x="28" y="94"/>
                    </a:lnTo>
                    <a:lnTo>
                      <a:pt x="28" y="94"/>
                    </a:lnTo>
                    <a:lnTo>
                      <a:pt x="27" y="92"/>
                    </a:lnTo>
                    <a:lnTo>
                      <a:pt x="25" y="90"/>
                    </a:lnTo>
                    <a:lnTo>
                      <a:pt x="25" y="90"/>
                    </a:lnTo>
                    <a:lnTo>
                      <a:pt x="24" y="92"/>
                    </a:lnTo>
                    <a:lnTo>
                      <a:pt x="23" y="94"/>
                    </a:lnTo>
                    <a:lnTo>
                      <a:pt x="23" y="94"/>
                    </a:lnTo>
                    <a:lnTo>
                      <a:pt x="24" y="96"/>
                    </a:lnTo>
                    <a:lnTo>
                      <a:pt x="25" y="97"/>
                    </a:lnTo>
                    <a:lnTo>
                      <a:pt x="25" y="97"/>
                    </a:lnTo>
                    <a:close/>
                    <a:moveTo>
                      <a:pt x="3" y="97"/>
                    </a:moveTo>
                    <a:lnTo>
                      <a:pt x="3" y="97"/>
                    </a:lnTo>
                    <a:lnTo>
                      <a:pt x="5" y="96"/>
                    </a:lnTo>
                    <a:lnTo>
                      <a:pt x="6" y="94"/>
                    </a:lnTo>
                    <a:lnTo>
                      <a:pt x="6" y="94"/>
                    </a:lnTo>
                    <a:lnTo>
                      <a:pt x="5" y="92"/>
                    </a:lnTo>
                    <a:lnTo>
                      <a:pt x="3" y="90"/>
                    </a:lnTo>
                    <a:lnTo>
                      <a:pt x="3" y="90"/>
                    </a:lnTo>
                    <a:lnTo>
                      <a:pt x="1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1" y="96"/>
                    </a:lnTo>
                    <a:lnTo>
                      <a:pt x="3" y="97"/>
                    </a:lnTo>
                    <a:lnTo>
                      <a:pt x="3" y="97"/>
                    </a:lnTo>
                    <a:close/>
                    <a:moveTo>
                      <a:pt x="36" y="97"/>
                    </a:moveTo>
                    <a:lnTo>
                      <a:pt x="36" y="97"/>
                    </a:lnTo>
                    <a:lnTo>
                      <a:pt x="38" y="96"/>
                    </a:lnTo>
                    <a:lnTo>
                      <a:pt x="39" y="94"/>
                    </a:lnTo>
                    <a:lnTo>
                      <a:pt x="39" y="94"/>
                    </a:lnTo>
                    <a:lnTo>
                      <a:pt x="38" y="92"/>
                    </a:lnTo>
                    <a:lnTo>
                      <a:pt x="36" y="90"/>
                    </a:lnTo>
                    <a:lnTo>
                      <a:pt x="36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lnTo>
                      <a:pt x="36" y="97"/>
                    </a:lnTo>
                    <a:lnTo>
                      <a:pt x="36" y="97"/>
                    </a:lnTo>
                    <a:close/>
                    <a:moveTo>
                      <a:pt x="47" y="97"/>
                    </a:moveTo>
                    <a:lnTo>
                      <a:pt x="47" y="97"/>
                    </a:lnTo>
                    <a:lnTo>
                      <a:pt x="49" y="96"/>
                    </a:lnTo>
                    <a:lnTo>
                      <a:pt x="50" y="94"/>
                    </a:lnTo>
                    <a:lnTo>
                      <a:pt x="50" y="94"/>
                    </a:lnTo>
                    <a:lnTo>
                      <a:pt x="49" y="92"/>
                    </a:lnTo>
                    <a:lnTo>
                      <a:pt x="47" y="90"/>
                    </a:lnTo>
                    <a:lnTo>
                      <a:pt x="47" y="90"/>
                    </a:lnTo>
                    <a:lnTo>
                      <a:pt x="45" y="92"/>
                    </a:lnTo>
                    <a:lnTo>
                      <a:pt x="44" y="94"/>
                    </a:lnTo>
                    <a:lnTo>
                      <a:pt x="44" y="94"/>
                    </a:lnTo>
                    <a:lnTo>
                      <a:pt x="45" y="96"/>
                    </a:lnTo>
                    <a:lnTo>
                      <a:pt x="47" y="97"/>
                    </a:lnTo>
                    <a:lnTo>
                      <a:pt x="47" y="97"/>
                    </a:lnTo>
                    <a:close/>
                    <a:moveTo>
                      <a:pt x="14" y="142"/>
                    </a:moveTo>
                    <a:lnTo>
                      <a:pt x="14" y="142"/>
                    </a:lnTo>
                    <a:lnTo>
                      <a:pt x="16" y="141"/>
                    </a:lnTo>
                    <a:lnTo>
                      <a:pt x="16" y="139"/>
                    </a:lnTo>
                    <a:lnTo>
                      <a:pt x="16" y="139"/>
                    </a:lnTo>
                    <a:lnTo>
                      <a:pt x="16" y="137"/>
                    </a:lnTo>
                    <a:lnTo>
                      <a:pt x="14" y="137"/>
                    </a:lnTo>
                    <a:lnTo>
                      <a:pt x="14" y="137"/>
                    </a:lnTo>
                    <a:lnTo>
                      <a:pt x="12" y="137"/>
                    </a:lnTo>
                    <a:lnTo>
                      <a:pt x="11" y="139"/>
                    </a:lnTo>
                    <a:lnTo>
                      <a:pt x="11" y="139"/>
                    </a:lnTo>
                    <a:lnTo>
                      <a:pt x="12" y="141"/>
                    </a:lnTo>
                    <a:lnTo>
                      <a:pt x="14" y="142"/>
                    </a:lnTo>
                    <a:lnTo>
                      <a:pt x="14" y="142"/>
                    </a:lnTo>
                    <a:close/>
                    <a:moveTo>
                      <a:pt x="47" y="142"/>
                    </a:moveTo>
                    <a:lnTo>
                      <a:pt x="47" y="142"/>
                    </a:lnTo>
                    <a:lnTo>
                      <a:pt x="49" y="141"/>
                    </a:lnTo>
                    <a:lnTo>
                      <a:pt x="50" y="139"/>
                    </a:lnTo>
                    <a:lnTo>
                      <a:pt x="50" y="139"/>
                    </a:lnTo>
                    <a:lnTo>
                      <a:pt x="49" y="137"/>
                    </a:lnTo>
                    <a:lnTo>
                      <a:pt x="47" y="137"/>
                    </a:lnTo>
                    <a:lnTo>
                      <a:pt x="47" y="137"/>
                    </a:lnTo>
                    <a:lnTo>
                      <a:pt x="45" y="137"/>
                    </a:lnTo>
                    <a:lnTo>
                      <a:pt x="44" y="139"/>
                    </a:lnTo>
                    <a:lnTo>
                      <a:pt x="44" y="139"/>
                    </a:lnTo>
                    <a:lnTo>
                      <a:pt x="45" y="141"/>
                    </a:lnTo>
                    <a:lnTo>
                      <a:pt x="47" y="142"/>
                    </a:lnTo>
                    <a:lnTo>
                      <a:pt x="47" y="142"/>
                    </a:lnTo>
                    <a:close/>
                    <a:moveTo>
                      <a:pt x="25" y="142"/>
                    </a:moveTo>
                    <a:lnTo>
                      <a:pt x="25" y="142"/>
                    </a:lnTo>
                    <a:lnTo>
                      <a:pt x="27" y="141"/>
                    </a:lnTo>
                    <a:lnTo>
                      <a:pt x="28" y="139"/>
                    </a:lnTo>
                    <a:lnTo>
                      <a:pt x="28" y="139"/>
                    </a:lnTo>
                    <a:lnTo>
                      <a:pt x="27" y="137"/>
                    </a:lnTo>
                    <a:lnTo>
                      <a:pt x="25" y="137"/>
                    </a:lnTo>
                    <a:lnTo>
                      <a:pt x="25" y="137"/>
                    </a:lnTo>
                    <a:lnTo>
                      <a:pt x="24" y="137"/>
                    </a:lnTo>
                    <a:lnTo>
                      <a:pt x="23" y="139"/>
                    </a:lnTo>
                    <a:lnTo>
                      <a:pt x="23" y="139"/>
                    </a:lnTo>
                    <a:lnTo>
                      <a:pt x="24" y="141"/>
                    </a:lnTo>
                    <a:lnTo>
                      <a:pt x="25" y="142"/>
                    </a:lnTo>
                    <a:lnTo>
                      <a:pt x="25" y="142"/>
                    </a:lnTo>
                    <a:close/>
                    <a:moveTo>
                      <a:pt x="119" y="142"/>
                    </a:moveTo>
                    <a:lnTo>
                      <a:pt x="148" y="142"/>
                    </a:lnTo>
                    <a:lnTo>
                      <a:pt x="148" y="142"/>
                    </a:lnTo>
                    <a:lnTo>
                      <a:pt x="149" y="141"/>
                    </a:lnTo>
                    <a:lnTo>
                      <a:pt x="150" y="139"/>
                    </a:lnTo>
                    <a:lnTo>
                      <a:pt x="150" y="139"/>
                    </a:lnTo>
                    <a:lnTo>
                      <a:pt x="150" y="139"/>
                    </a:lnTo>
                    <a:lnTo>
                      <a:pt x="149" y="138"/>
                    </a:lnTo>
                    <a:lnTo>
                      <a:pt x="148" y="137"/>
                    </a:lnTo>
                    <a:lnTo>
                      <a:pt x="119" y="137"/>
                    </a:lnTo>
                    <a:lnTo>
                      <a:pt x="119" y="137"/>
                    </a:lnTo>
                    <a:lnTo>
                      <a:pt x="117" y="138"/>
                    </a:lnTo>
                    <a:lnTo>
                      <a:pt x="116" y="139"/>
                    </a:lnTo>
                    <a:lnTo>
                      <a:pt x="116" y="139"/>
                    </a:lnTo>
                    <a:lnTo>
                      <a:pt x="116" y="139"/>
                    </a:lnTo>
                    <a:lnTo>
                      <a:pt x="117" y="141"/>
                    </a:lnTo>
                    <a:lnTo>
                      <a:pt x="119" y="142"/>
                    </a:lnTo>
                    <a:lnTo>
                      <a:pt x="119" y="142"/>
                    </a:lnTo>
                    <a:close/>
                    <a:moveTo>
                      <a:pt x="36" y="142"/>
                    </a:moveTo>
                    <a:lnTo>
                      <a:pt x="36" y="142"/>
                    </a:lnTo>
                    <a:lnTo>
                      <a:pt x="38" y="141"/>
                    </a:lnTo>
                    <a:lnTo>
                      <a:pt x="39" y="139"/>
                    </a:lnTo>
                    <a:lnTo>
                      <a:pt x="39" y="139"/>
                    </a:lnTo>
                    <a:lnTo>
                      <a:pt x="38" y="137"/>
                    </a:lnTo>
                    <a:lnTo>
                      <a:pt x="36" y="137"/>
                    </a:lnTo>
                    <a:lnTo>
                      <a:pt x="36" y="137"/>
                    </a:lnTo>
                    <a:lnTo>
                      <a:pt x="34" y="137"/>
                    </a:lnTo>
                    <a:lnTo>
                      <a:pt x="34" y="139"/>
                    </a:lnTo>
                    <a:lnTo>
                      <a:pt x="34" y="139"/>
                    </a:lnTo>
                    <a:lnTo>
                      <a:pt x="34" y="141"/>
                    </a:lnTo>
                    <a:lnTo>
                      <a:pt x="36" y="142"/>
                    </a:lnTo>
                    <a:lnTo>
                      <a:pt x="36" y="142"/>
                    </a:lnTo>
                    <a:close/>
                    <a:moveTo>
                      <a:pt x="3" y="142"/>
                    </a:moveTo>
                    <a:lnTo>
                      <a:pt x="3" y="142"/>
                    </a:lnTo>
                    <a:lnTo>
                      <a:pt x="5" y="141"/>
                    </a:lnTo>
                    <a:lnTo>
                      <a:pt x="6" y="139"/>
                    </a:lnTo>
                    <a:lnTo>
                      <a:pt x="6" y="139"/>
                    </a:lnTo>
                    <a:lnTo>
                      <a:pt x="5" y="137"/>
                    </a:lnTo>
                    <a:lnTo>
                      <a:pt x="3" y="137"/>
                    </a:lnTo>
                    <a:lnTo>
                      <a:pt x="3" y="137"/>
                    </a:lnTo>
                    <a:lnTo>
                      <a:pt x="1" y="137"/>
                    </a:lnTo>
                    <a:lnTo>
                      <a:pt x="0" y="139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3" y="142"/>
                    </a:lnTo>
                    <a:close/>
                    <a:moveTo>
                      <a:pt x="14" y="187"/>
                    </a:moveTo>
                    <a:lnTo>
                      <a:pt x="14" y="187"/>
                    </a:lnTo>
                    <a:lnTo>
                      <a:pt x="16" y="186"/>
                    </a:lnTo>
                    <a:lnTo>
                      <a:pt x="16" y="185"/>
                    </a:lnTo>
                    <a:lnTo>
                      <a:pt x="16" y="185"/>
                    </a:lnTo>
                    <a:lnTo>
                      <a:pt x="16" y="183"/>
                    </a:lnTo>
                    <a:lnTo>
                      <a:pt x="14" y="182"/>
                    </a:lnTo>
                    <a:lnTo>
                      <a:pt x="14" y="182"/>
                    </a:lnTo>
                    <a:lnTo>
                      <a:pt x="12" y="183"/>
                    </a:lnTo>
                    <a:lnTo>
                      <a:pt x="11" y="185"/>
                    </a:lnTo>
                    <a:lnTo>
                      <a:pt x="11" y="185"/>
                    </a:lnTo>
                    <a:lnTo>
                      <a:pt x="12" y="186"/>
                    </a:lnTo>
                    <a:lnTo>
                      <a:pt x="14" y="187"/>
                    </a:lnTo>
                    <a:lnTo>
                      <a:pt x="14" y="187"/>
                    </a:lnTo>
                    <a:close/>
                    <a:moveTo>
                      <a:pt x="3" y="187"/>
                    </a:moveTo>
                    <a:lnTo>
                      <a:pt x="3" y="187"/>
                    </a:lnTo>
                    <a:lnTo>
                      <a:pt x="5" y="186"/>
                    </a:lnTo>
                    <a:lnTo>
                      <a:pt x="6" y="185"/>
                    </a:lnTo>
                    <a:lnTo>
                      <a:pt x="6" y="185"/>
                    </a:lnTo>
                    <a:lnTo>
                      <a:pt x="5" y="183"/>
                    </a:lnTo>
                    <a:lnTo>
                      <a:pt x="3" y="182"/>
                    </a:lnTo>
                    <a:lnTo>
                      <a:pt x="3" y="182"/>
                    </a:lnTo>
                    <a:lnTo>
                      <a:pt x="1" y="183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1" y="186"/>
                    </a:lnTo>
                    <a:lnTo>
                      <a:pt x="3" y="187"/>
                    </a:lnTo>
                    <a:lnTo>
                      <a:pt x="3" y="187"/>
                    </a:lnTo>
                    <a:close/>
                    <a:moveTo>
                      <a:pt x="119" y="187"/>
                    </a:moveTo>
                    <a:lnTo>
                      <a:pt x="148" y="187"/>
                    </a:lnTo>
                    <a:lnTo>
                      <a:pt x="148" y="187"/>
                    </a:lnTo>
                    <a:lnTo>
                      <a:pt x="149" y="186"/>
                    </a:lnTo>
                    <a:lnTo>
                      <a:pt x="150" y="185"/>
                    </a:lnTo>
                    <a:lnTo>
                      <a:pt x="150" y="185"/>
                    </a:lnTo>
                    <a:lnTo>
                      <a:pt x="150" y="185"/>
                    </a:lnTo>
                    <a:lnTo>
                      <a:pt x="149" y="183"/>
                    </a:lnTo>
                    <a:lnTo>
                      <a:pt x="148" y="182"/>
                    </a:lnTo>
                    <a:lnTo>
                      <a:pt x="119" y="182"/>
                    </a:lnTo>
                    <a:lnTo>
                      <a:pt x="119" y="182"/>
                    </a:lnTo>
                    <a:lnTo>
                      <a:pt x="117" y="183"/>
                    </a:lnTo>
                    <a:lnTo>
                      <a:pt x="116" y="185"/>
                    </a:lnTo>
                    <a:lnTo>
                      <a:pt x="116" y="185"/>
                    </a:lnTo>
                    <a:lnTo>
                      <a:pt x="116" y="185"/>
                    </a:lnTo>
                    <a:lnTo>
                      <a:pt x="117" y="186"/>
                    </a:lnTo>
                    <a:lnTo>
                      <a:pt x="119" y="187"/>
                    </a:lnTo>
                    <a:lnTo>
                      <a:pt x="119" y="187"/>
                    </a:lnTo>
                    <a:close/>
                    <a:moveTo>
                      <a:pt x="25" y="187"/>
                    </a:moveTo>
                    <a:lnTo>
                      <a:pt x="25" y="187"/>
                    </a:lnTo>
                    <a:lnTo>
                      <a:pt x="27" y="186"/>
                    </a:lnTo>
                    <a:lnTo>
                      <a:pt x="28" y="185"/>
                    </a:lnTo>
                    <a:lnTo>
                      <a:pt x="28" y="185"/>
                    </a:lnTo>
                    <a:lnTo>
                      <a:pt x="27" y="183"/>
                    </a:lnTo>
                    <a:lnTo>
                      <a:pt x="25" y="182"/>
                    </a:lnTo>
                    <a:lnTo>
                      <a:pt x="25" y="182"/>
                    </a:lnTo>
                    <a:lnTo>
                      <a:pt x="24" y="183"/>
                    </a:lnTo>
                    <a:lnTo>
                      <a:pt x="23" y="185"/>
                    </a:lnTo>
                    <a:lnTo>
                      <a:pt x="23" y="185"/>
                    </a:lnTo>
                    <a:lnTo>
                      <a:pt x="24" y="186"/>
                    </a:lnTo>
                    <a:lnTo>
                      <a:pt x="25" y="187"/>
                    </a:lnTo>
                    <a:lnTo>
                      <a:pt x="25" y="187"/>
                    </a:lnTo>
                    <a:close/>
                    <a:moveTo>
                      <a:pt x="47" y="187"/>
                    </a:moveTo>
                    <a:lnTo>
                      <a:pt x="47" y="187"/>
                    </a:lnTo>
                    <a:lnTo>
                      <a:pt x="49" y="186"/>
                    </a:lnTo>
                    <a:lnTo>
                      <a:pt x="50" y="185"/>
                    </a:lnTo>
                    <a:lnTo>
                      <a:pt x="50" y="185"/>
                    </a:lnTo>
                    <a:lnTo>
                      <a:pt x="49" y="183"/>
                    </a:lnTo>
                    <a:lnTo>
                      <a:pt x="47" y="182"/>
                    </a:lnTo>
                    <a:lnTo>
                      <a:pt x="47" y="182"/>
                    </a:lnTo>
                    <a:lnTo>
                      <a:pt x="45" y="183"/>
                    </a:lnTo>
                    <a:lnTo>
                      <a:pt x="44" y="185"/>
                    </a:lnTo>
                    <a:lnTo>
                      <a:pt x="44" y="185"/>
                    </a:lnTo>
                    <a:lnTo>
                      <a:pt x="45" y="186"/>
                    </a:lnTo>
                    <a:lnTo>
                      <a:pt x="47" y="187"/>
                    </a:lnTo>
                    <a:lnTo>
                      <a:pt x="47" y="187"/>
                    </a:lnTo>
                    <a:close/>
                    <a:moveTo>
                      <a:pt x="36" y="187"/>
                    </a:moveTo>
                    <a:lnTo>
                      <a:pt x="36" y="187"/>
                    </a:lnTo>
                    <a:lnTo>
                      <a:pt x="38" y="186"/>
                    </a:lnTo>
                    <a:lnTo>
                      <a:pt x="39" y="185"/>
                    </a:lnTo>
                    <a:lnTo>
                      <a:pt x="39" y="185"/>
                    </a:lnTo>
                    <a:lnTo>
                      <a:pt x="38" y="183"/>
                    </a:lnTo>
                    <a:lnTo>
                      <a:pt x="36" y="182"/>
                    </a:lnTo>
                    <a:lnTo>
                      <a:pt x="36" y="182"/>
                    </a:lnTo>
                    <a:lnTo>
                      <a:pt x="34" y="183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4" y="186"/>
                    </a:lnTo>
                    <a:lnTo>
                      <a:pt x="36" y="187"/>
                    </a:lnTo>
                    <a:lnTo>
                      <a:pt x="36" y="187"/>
                    </a:lnTo>
                    <a:close/>
                    <a:moveTo>
                      <a:pt x="148" y="227"/>
                    </a:moveTo>
                    <a:lnTo>
                      <a:pt x="119" y="227"/>
                    </a:lnTo>
                    <a:lnTo>
                      <a:pt x="119" y="227"/>
                    </a:lnTo>
                    <a:lnTo>
                      <a:pt x="117" y="228"/>
                    </a:lnTo>
                    <a:lnTo>
                      <a:pt x="117" y="230"/>
                    </a:lnTo>
                    <a:lnTo>
                      <a:pt x="117" y="230"/>
                    </a:lnTo>
                    <a:lnTo>
                      <a:pt x="117" y="230"/>
                    </a:lnTo>
                    <a:lnTo>
                      <a:pt x="117" y="231"/>
                    </a:lnTo>
                    <a:lnTo>
                      <a:pt x="119" y="232"/>
                    </a:lnTo>
                    <a:lnTo>
                      <a:pt x="148" y="232"/>
                    </a:lnTo>
                    <a:lnTo>
                      <a:pt x="148" y="232"/>
                    </a:lnTo>
                    <a:lnTo>
                      <a:pt x="150" y="23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50" y="228"/>
                    </a:lnTo>
                    <a:lnTo>
                      <a:pt x="148" y="227"/>
                    </a:lnTo>
                    <a:lnTo>
                      <a:pt x="148" y="227"/>
                    </a:lnTo>
                    <a:close/>
                    <a:moveTo>
                      <a:pt x="37" y="227"/>
                    </a:moveTo>
                    <a:lnTo>
                      <a:pt x="37" y="227"/>
                    </a:lnTo>
                    <a:lnTo>
                      <a:pt x="35" y="228"/>
                    </a:lnTo>
                    <a:lnTo>
                      <a:pt x="34" y="230"/>
                    </a:lnTo>
                    <a:lnTo>
                      <a:pt x="34" y="230"/>
                    </a:lnTo>
                    <a:lnTo>
                      <a:pt x="35" y="232"/>
                    </a:lnTo>
                    <a:lnTo>
                      <a:pt x="37" y="232"/>
                    </a:lnTo>
                    <a:lnTo>
                      <a:pt x="37" y="232"/>
                    </a:lnTo>
                    <a:lnTo>
                      <a:pt x="39" y="232"/>
                    </a:lnTo>
                    <a:lnTo>
                      <a:pt x="39" y="230"/>
                    </a:lnTo>
                    <a:lnTo>
                      <a:pt x="39" y="230"/>
                    </a:lnTo>
                    <a:lnTo>
                      <a:pt x="39" y="228"/>
                    </a:lnTo>
                    <a:lnTo>
                      <a:pt x="37" y="227"/>
                    </a:lnTo>
                    <a:lnTo>
                      <a:pt x="37" y="227"/>
                    </a:lnTo>
                    <a:close/>
                    <a:moveTo>
                      <a:pt x="47" y="227"/>
                    </a:moveTo>
                    <a:lnTo>
                      <a:pt x="47" y="227"/>
                    </a:lnTo>
                    <a:lnTo>
                      <a:pt x="46" y="228"/>
                    </a:lnTo>
                    <a:lnTo>
                      <a:pt x="45" y="230"/>
                    </a:lnTo>
                    <a:lnTo>
                      <a:pt x="45" y="230"/>
                    </a:lnTo>
                    <a:lnTo>
                      <a:pt x="46" y="232"/>
                    </a:lnTo>
                    <a:lnTo>
                      <a:pt x="47" y="232"/>
                    </a:lnTo>
                    <a:lnTo>
                      <a:pt x="47" y="232"/>
                    </a:lnTo>
                    <a:lnTo>
                      <a:pt x="49" y="232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49" y="228"/>
                    </a:lnTo>
                    <a:lnTo>
                      <a:pt x="47" y="227"/>
                    </a:lnTo>
                    <a:lnTo>
                      <a:pt x="47" y="227"/>
                    </a:lnTo>
                    <a:close/>
                    <a:moveTo>
                      <a:pt x="3" y="227"/>
                    </a:moveTo>
                    <a:lnTo>
                      <a:pt x="3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1" y="232"/>
                    </a:lnTo>
                    <a:lnTo>
                      <a:pt x="3" y="232"/>
                    </a:lnTo>
                    <a:lnTo>
                      <a:pt x="3" y="232"/>
                    </a:lnTo>
                    <a:lnTo>
                      <a:pt x="5" y="232"/>
                    </a:lnTo>
                    <a:lnTo>
                      <a:pt x="6" y="230"/>
                    </a:lnTo>
                    <a:lnTo>
                      <a:pt x="6" y="230"/>
                    </a:lnTo>
                    <a:lnTo>
                      <a:pt x="5" y="228"/>
                    </a:lnTo>
                    <a:lnTo>
                      <a:pt x="3" y="227"/>
                    </a:lnTo>
                    <a:lnTo>
                      <a:pt x="3" y="227"/>
                    </a:lnTo>
                    <a:close/>
                    <a:moveTo>
                      <a:pt x="26" y="227"/>
                    </a:moveTo>
                    <a:lnTo>
                      <a:pt x="26" y="227"/>
                    </a:lnTo>
                    <a:lnTo>
                      <a:pt x="24" y="228"/>
                    </a:lnTo>
                    <a:lnTo>
                      <a:pt x="23" y="230"/>
                    </a:lnTo>
                    <a:lnTo>
                      <a:pt x="23" y="230"/>
                    </a:lnTo>
                    <a:lnTo>
                      <a:pt x="24" y="232"/>
                    </a:lnTo>
                    <a:lnTo>
                      <a:pt x="26" y="232"/>
                    </a:lnTo>
                    <a:lnTo>
                      <a:pt x="26" y="232"/>
                    </a:lnTo>
                    <a:lnTo>
                      <a:pt x="28" y="232"/>
                    </a:lnTo>
                    <a:lnTo>
                      <a:pt x="29" y="230"/>
                    </a:lnTo>
                    <a:lnTo>
                      <a:pt x="29" y="230"/>
                    </a:lnTo>
                    <a:lnTo>
                      <a:pt x="28" y="228"/>
                    </a:lnTo>
                    <a:lnTo>
                      <a:pt x="26" y="227"/>
                    </a:lnTo>
                    <a:lnTo>
                      <a:pt x="26" y="227"/>
                    </a:lnTo>
                    <a:close/>
                    <a:moveTo>
                      <a:pt x="14" y="227"/>
                    </a:moveTo>
                    <a:lnTo>
                      <a:pt x="14" y="227"/>
                    </a:lnTo>
                    <a:lnTo>
                      <a:pt x="12" y="228"/>
                    </a:lnTo>
                    <a:lnTo>
                      <a:pt x="11" y="230"/>
                    </a:lnTo>
                    <a:lnTo>
                      <a:pt x="11" y="230"/>
                    </a:lnTo>
                    <a:lnTo>
                      <a:pt x="12" y="232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6" y="232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16" y="228"/>
                    </a:lnTo>
                    <a:lnTo>
                      <a:pt x="14" y="227"/>
                    </a:lnTo>
                    <a:lnTo>
                      <a:pt x="14" y="227"/>
                    </a:lnTo>
                    <a:close/>
                    <a:moveTo>
                      <a:pt x="148" y="274"/>
                    </a:moveTo>
                    <a:lnTo>
                      <a:pt x="119" y="274"/>
                    </a:lnTo>
                    <a:lnTo>
                      <a:pt x="119" y="274"/>
                    </a:lnTo>
                    <a:lnTo>
                      <a:pt x="117" y="274"/>
                    </a:lnTo>
                    <a:lnTo>
                      <a:pt x="117" y="276"/>
                    </a:lnTo>
                    <a:lnTo>
                      <a:pt x="117" y="276"/>
                    </a:lnTo>
                    <a:lnTo>
                      <a:pt x="117" y="276"/>
                    </a:lnTo>
                    <a:lnTo>
                      <a:pt x="117" y="278"/>
                    </a:lnTo>
                    <a:lnTo>
                      <a:pt x="119" y="278"/>
                    </a:lnTo>
                    <a:lnTo>
                      <a:pt x="148" y="278"/>
                    </a:lnTo>
                    <a:lnTo>
                      <a:pt x="148" y="278"/>
                    </a:lnTo>
                    <a:lnTo>
                      <a:pt x="150" y="278"/>
                    </a:lnTo>
                    <a:lnTo>
                      <a:pt x="150" y="276"/>
                    </a:lnTo>
                    <a:lnTo>
                      <a:pt x="150" y="276"/>
                    </a:lnTo>
                    <a:lnTo>
                      <a:pt x="150" y="276"/>
                    </a:lnTo>
                    <a:lnTo>
                      <a:pt x="150" y="274"/>
                    </a:lnTo>
                    <a:lnTo>
                      <a:pt x="148" y="274"/>
                    </a:lnTo>
                    <a:lnTo>
                      <a:pt x="148" y="274"/>
                    </a:lnTo>
                    <a:close/>
                    <a:moveTo>
                      <a:pt x="14" y="273"/>
                    </a:moveTo>
                    <a:lnTo>
                      <a:pt x="14" y="273"/>
                    </a:lnTo>
                    <a:lnTo>
                      <a:pt x="12" y="274"/>
                    </a:lnTo>
                    <a:lnTo>
                      <a:pt x="11" y="276"/>
                    </a:lnTo>
                    <a:lnTo>
                      <a:pt x="11" y="276"/>
                    </a:lnTo>
                    <a:lnTo>
                      <a:pt x="12" y="278"/>
                    </a:lnTo>
                    <a:lnTo>
                      <a:pt x="14" y="279"/>
                    </a:lnTo>
                    <a:lnTo>
                      <a:pt x="14" y="279"/>
                    </a:lnTo>
                    <a:lnTo>
                      <a:pt x="16" y="278"/>
                    </a:lnTo>
                    <a:lnTo>
                      <a:pt x="17" y="276"/>
                    </a:lnTo>
                    <a:lnTo>
                      <a:pt x="17" y="276"/>
                    </a:lnTo>
                    <a:lnTo>
                      <a:pt x="16" y="274"/>
                    </a:lnTo>
                    <a:lnTo>
                      <a:pt x="14" y="273"/>
                    </a:lnTo>
                    <a:lnTo>
                      <a:pt x="14" y="273"/>
                    </a:lnTo>
                    <a:close/>
                    <a:moveTo>
                      <a:pt x="47" y="273"/>
                    </a:moveTo>
                    <a:lnTo>
                      <a:pt x="47" y="273"/>
                    </a:lnTo>
                    <a:lnTo>
                      <a:pt x="46" y="274"/>
                    </a:lnTo>
                    <a:lnTo>
                      <a:pt x="45" y="276"/>
                    </a:lnTo>
                    <a:lnTo>
                      <a:pt x="45" y="276"/>
                    </a:lnTo>
                    <a:lnTo>
                      <a:pt x="46" y="278"/>
                    </a:lnTo>
                    <a:lnTo>
                      <a:pt x="47" y="279"/>
                    </a:lnTo>
                    <a:lnTo>
                      <a:pt x="47" y="279"/>
                    </a:lnTo>
                    <a:lnTo>
                      <a:pt x="49" y="278"/>
                    </a:lnTo>
                    <a:lnTo>
                      <a:pt x="50" y="276"/>
                    </a:lnTo>
                    <a:lnTo>
                      <a:pt x="50" y="276"/>
                    </a:lnTo>
                    <a:lnTo>
                      <a:pt x="49" y="274"/>
                    </a:lnTo>
                    <a:lnTo>
                      <a:pt x="47" y="273"/>
                    </a:lnTo>
                    <a:lnTo>
                      <a:pt x="47" y="273"/>
                    </a:lnTo>
                    <a:close/>
                    <a:moveTo>
                      <a:pt x="3" y="273"/>
                    </a:moveTo>
                    <a:lnTo>
                      <a:pt x="3" y="273"/>
                    </a:lnTo>
                    <a:lnTo>
                      <a:pt x="1" y="274"/>
                    </a:lnTo>
                    <a:lnTo>
                      <a:pt x="1" y="276"/>
                    </a:lnTo>
                    <a:lnTo>
                      <a:pt x="1" y="276"/>
                    </a:lnTo>
                    <a:lnTo>
                      <a:pt x="1" y="278"/>
                    </a:lnTo>
                    <a:lnTo>
                      <a:pt x="3" y="279"/>
                    </a:lnTo>
                    <a:lnTo>
                      <a:pt x="3" y="279"/>
                    </a:lnTo>
                    <a:lnTo>
                      <a:pt x="5" y="278"/>
                    </a:lnTo>
                    <a:lnTo>
                      <a:pt x="6" y="276"/>
                    </a:lnTo>
                    <a:lnTo>
                      <a:pt x="6" y="276"/>
                    </a:lnTo>
                    <a:lnTo>
                      <a:pt x="5" y="274"/>
                    </a:lnTo>
                    <a:lnTo>
                      <a:pt x="3" y="273"/>
                    </a:lnTo>
                    <a:lnTo>
                      <a:pt x="3" y="273"/>
                    </a:lnTo>
                    <a:close/>
                    <a:moveTo>
                      <a:pt x="37" y="273"/>
                    </a:moveTo>
                    <a:lnTo>
                      <a:pt x="37" y="273"/>
                    </a:lnTo>
                    <a:lnTo>
                      <a:pt x="35" y="274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5" y="278"/>
                    </a:lnTo>
                    <a:lnTo>
                      <a:pt x="37" y="279"/>
                    </a:lnTo>
                    <a:lnTo>
                      <a:pt x="37" y="279"/>
                    </a:lnTo>
                    <a:lnTo>
                      <a:pt x="39" y="278"/>
                    </a:lnTo>
                    <a:lnTo>
                      <a:pt x="39" y="276"/>
                    </a:lnTo>
                    <a:lnTo>
                      <a:pt x="39" y="276"/>
                    </a:lnTo>
                    <a:lnTo>
                      <a:pt x="39" y="274"/>
                    </a:lnTo>
                    <a:lnTo>
                      <a:pt x="37" y="273"/>
                    </a:lnTo>
                    <a:lnTo>
                      <a:pt x="37" y="273"/>
                    </a:lnTo>
                    <a:close/>
                    <a:moveTo>
                      <a:pt x="26" y="273"/>
                    </a:moveTo>
                    <a:lnTo>
                      <a:pt x="26" y="273"/>
                    </a:lnTo>
                    <a:lnTo>
                      <a:pt x="24" y="274"/>
                    </a:lnTo>
                    <a:lnTo>
                      <a:pt x="23" y="276"/>
                    </a:lnTo>
                    <a:lnTo>
                      <a:pt x="23" y="276"/>
                    </a:lnTo>
                    <a:lnTo>
                      <a:pt x="24" y="278"/>
                    </a:lnTo>
                    <a:lnTo>
                      <a:pt x="26" y="279"/>
                    </a:lnTo>
                    <a:lnTo>
                      <a:pt x="26" y="279"/>
                    </a:lnTo>
                    <a:lnTo>
                      <a:pt x="28" y="278"/>
                    </a:lnTo>
                    <a:lnTo>
                      <a:pt x="29" y="276"/>
                    </a:lnTo>
                    <a:lnTo>
                      <a:pt x="29" y="276"/>
                    </a:lnTo>
                    <a:lnTo>
                      <a:pt x="28" y="274"/>
                    </a:lnTo>
                    <a:lnTo>
                      <a:pt x="26" y="273"/>
                    </a:lnTo>
                    <a:lnTo>
                      <a:pt x="26" y="2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276"/>
              <p:cNvSpPr>
                <a:spLocks noEditPoints="1"/>
              </p:cNvSpPr>
              <p:nvPr/>
            </p:nvSpPr>
            <p:spPr bwMode="auto">
              <a:xfrm>
                <a:off x="862867" y="3818587"/>
                <a:ext cx="328613" cy="796925"/>
              </a:xfrm>
              <a:custGeom>
                <a:avLst/>
                <a:gdLst>
                  <a:gd name="T0" fmla="*/ 206 w 207"/>
                  <a:gd name="T1" fmla="*/ 2 h 502"/>
                  <a:gd name="T2" fmla="*/ 205 w 207"/>
                  <a:gd name="T3" fmla="*/ 1 h 502"/>
                  <a:gd name="T4" fmla="*/ 3 w 207"/>
                  <a:gd name="T5" fmla="*/ 0 h 502"/>
                  <a:gd name="T6" fmla="*/ 1 w 207"/>
                  <a:gd name="T7" fmla="*/ 1 h 502"/>
                  <a:gd name="T8" fmla="*/ 0 w 207"/>
                  <a:gd name="T9" fmla="*/ 3 h 502"/>
                  <a:gd name="T10" fmla="*/ 0 w 207"/>
                  <a:gd name="T11" fmla="*/ 499 h 502"/>
                  <a:gd name="T12" fmla="*/ 1 w 207"/>
                  <a:gd name="T13" fmla="*/ 501 h 502"/>
                  <a:gd name="T14" fmla="*/ 3 w 207"/>
                  <a:gd name="T15" fmla="*/ 502 h 502"/>
                  <a:gd name="T16" fmla="*/ 204 w 207"/>
                  <a:gd name="T17" fmla="*/ 502 h 502"/>
                  <a:gd name="T18" fmla="*/ 206 w 207"/>
                  <a:gd name="T19" fmla="*/ 501 h 502"/>
                  <a:gd name="T20" fmla="*/ 207 w 207"/>
                  <a:gd name="T21" fmla="*/ 499 h 502"/>
                  <a:gd name="T22" fmla="*/ 22 w 207"/>
                  <a:gd name="T23" fmla="*/ 480 h 502"/>
                  <a:gd name="T24" fmla="*/ 185 w 207"/>
                  <a:gd name="T25" fmla="*/ 473 h 502"/>
                  <a:gd name="T26" fmla="*/ 185 w 207"/>
                  <a:gd name="T27" fmla="*/ 480 h 502"/>
                  <a:gd name="T28" fmla="*/ 19 w 207"/>
                  <a:gd name="T29" fmla="*/ 460 h 502"/>
                  <a:gd name="T30" fmla="*/ 187 w 207"/>
                  <a:gd name="T31" fmla="*/ 457 h 502"/>
                  <a:gd name="T32" fmla="*/ 185 w 207"/>
                  <a:gd name="T33" fmla="*/ 448 h 502"/>
                  <a:gd name="T34" fmla="*/ 20 w 207"/>
                  <a:gd name="T35" fmla="*/ 441 h 502"/>
                  <a:gd name="T36" fmla="*/ 189 w 207"/>
                  <a:gd name="T37" fmla="*/ 444 h 502"/>
                  <a:gd name="T38" fmla="*/ 85 w 207"/>
                  <a:gd name="T39" fmla="*/ 389 h 502"/>
                  <a:gd name="T40" fmla="*/ 100 w 207"/>
                  <a:gd name="T41" fmla="*/ 375 h 502"/>
                  <a:gd name="T42" fmla="*/ 116 w 207"/>
                  <a:gd name="T43" fmla="*/ 380 h 502"/>
                  <a:gd name="T44" fmla="*/ 123 w 207"/>
                  <a:gd name="T45" fmla="*/ 397 h 502"/>
                  <a:gd name="T46" fmla="*/ 107 w 207"/>
                  <a:gd name="T47" fmla="*/ 412 h 502"/>
                  <a:gd name="T48" fmla="*/ 90 w 207"/>
                  <a:gd name="T49" fmla="*/ 407 h 502"/>
                  <a:gd name="T50" fmla="*/ 192 w 207"/>
                  <a:gd name="T51" fmla="*/ 328 h 502"/>
                  <a:gd name="T52" fmla="*/ 22 w 207"/>
                  <a:gd name="T53" fmla="*/ 334 h 502"/>
                  <a:gd name="T54" fmla="*/ 16 w 207"/>
                  <a:gd name="T55" fmla="*/ 305 h 502"/>
                  <a:gd name="T56" fmla="*/ 185 w 207"/>
                  <a:gd name="T57" fmla="*/ 299 h 502"/>
                  <a:gd name="T58" fmla="*/ 192 w 207"/>
                  <a:gd name="T59" fmla="*/ 328 h 502"/>
                  <a:gd name="T60" fmla="*/ 185 w 207"/>
                  <a:gd name="T61" fmla="*/ 288 h 502"/>
                  <a:gd name="T62" fmla="*/ 16 w 207"/>
                  <a:gd name="T63" fmla="*/ 282 h 502"/>
                  <a:gd name="T64" fmla="*/ 22 w 207"/>
                  <a:gd name="T65" fmla="*/ 254 h 502"/>
                  <a:gd name="T66" fmla="*/ 192 w 207"/>
                  <a:gd name="T67" fmla="*/ 260 h 502"/>
                  <a:gd name="T68" fmla="*/ 187 w 207"/>
                  <a:gd name="T69" fmla="*/ 242 h 502"/>
                  <a:gd name="T70" fmla="*/ 16 w 207"/>
                  <a:gd name="T71" fmla="*/ 239 h 502"/>
                  <a:gd name="T72" fmla="*/ 19 w 207"/>
                  <a:gd name="T73" fmla="*/ 208 h 502"/>
                  <a:gd name="T74" fmla="*/ 191 w 207"/>
                  <a:gd name="T75" fmla="*/ 211 h 502"/>
                  <a:gd name="T76" fmla="*/ 190 w 207"/>
                  <a:gd name="T77" fmla="*/ 195 h 502"/>
                  <a:gd name="T78" fmla="*/ 18 w 207"/>
                  <a:gd name="T79" fmla="*/ 195 h 502"/>
                  <a:gd name="T80" fmla="*/ 18 w 207"/>
                  <a:gd name="T81" fmla="*/ 164 h 502"/>
                  <a:gd name="T82" fmla="*/ 190 w 207"/>
                  <a:gd name="T83" fmla="*/ 164 h 502"/>
                  <a:gd name="T84" fmla="*/ 191 w 207"/>
                  <a:gd name="T85" fmla="*/ 148 h 502"/>
                  <a:gd name="T86" fmla="*/ 19 w 207"/>
                  <a:gd name="T87" fmla="*/ 151 h 502"/>
                  <a:gd name="T88" fmla="*/ 16 w 207"/>
                  <a:gd name="T89" fmla="*/ 121 h 502"/>
                  <a:gd name="T90" fmla="*/ 187 w 207"/>
                  <a:gd name="T91" fmla="*/ 118 h 502"/>
                  <a:gd name="T92" fmla="*/ 192 w 207"/>
                  <a:gd name="T93" fmla="*/ 100 h 502"/>
                  <a:gd name="T94" fmla="*/ 22 w 207"/>
                  <a:gd name="T95" fmla="*/ 106 h 502"/>
                  <a:gd name="T96" fmla="*/ 16 w 207"/>
                  <a:gd name="T97" fmla="*/ 78 h 502"/>
                  <a:gd name="T98" fmla="*/ 185 w 207"/>
                  <a:gd name="T99" fmla="*/ 72 h 502"/>
                  <a:gd name="T100" fmla="*/ 192 w 207"/>
                  <a:gd name="T101" fmla="*/ 55 h 502"/>
                  <a:gd name="T102" fmla="*/ 22 w 207"/>
                  <a:gd name="T103" fmla="*/ 60 h 502"/>
                  <a:gd name="T104" fmla="*/ 16 w 207"/>
                  <a:gd name="T105" fmla="*/ 32 h 502"/>
                  <a:gd name="T106" fmla="*/ 185 w 207"/>
                  <a:gd name="T107" fmla="*/ 26 h 502"/>
                  <a:gd name="T108" fmla="*/ 192 w 207"/>
                  <a:gd name="T109" fmla="*/ 55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7" h="502">
                    <a:moveTo>
                      <a:pt x="207" y="4"/>
                    </a:moveTo>
                    <a:lnTo>
                      <a:pt x="207" y="4"/>
                    </a:lnTo>
                    <a:lnTo>
                      <a:pt x="207" y="3"/>
                    </a:lnTo>
                    <a:lnTo>
                      <a:pt x="207" y="3"/>
                    </a:lnTo>
                    <a:lnTo>
                      <a:pt x="207" y="3"/>
                    </a:lnTo>
                    <a:lnTo>
                      <a:pt x="206" y="2"/>
                    </a:lnTo>
                    <a:lnTo>
                      <a:pt x="206" y="2"/>
                    </a:lnTo>
                    <a:lnTo>
                      <a:pt x="206" y="2"/>
                    </a:lnTo>
                    <a:lnTo>
                      <a:pt x="206" y="1"/>
                    </a:lnTo>
                    <a:lnTo>
                      <a:pt x="205" y="1"/>
                    </a:lnTo>
                    <a:lnTo>
                      <a:pt x="205" y="1"/>
                    </a:lnTo>
                    <a:lnTo>
                      <a:pt x="205" y="1"/>
                    </a:lnTo>
                    <a:lnTo>
                      <a:pt x="204" y="1"/>
                    </a:lnTo>
                    <a:lnTo>
                      <a:pt x="204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498"/>
                    </a:lnTo>
                    <a:lnTo>
                      <a:pt x="0" y="499"/>
                    </a:lnTo>
                    <a:lnTo>
                      <a:pt x="0" y="499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1"/>
                    </a:lnTo>
                    <a:lnTo>
                      <a:pt x="1" y="501"/>
                    </a:lnTo>
                    <a:lnTo>
                      <a:pt x="1" y="501"/>
                    </a:lnTo>
                    <a:lnTo>
                      <a:pt x="1" y="502"/>
                    </a:lnTo>
                    <a:lnTo>
                      <a:pt x="1" y="502"/>
                    </a:lnTo>
                    <a:lnTo>
                      <a:pt x="2" y="502"/>
                    </a:lnTo>
                    <a:lnTo>
                      <a:pt x="2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203" y="502"/>
                    </a:lnTo>
                    <a:lnTo>
                      <a:pt x="203" y="502"/>
                    </a:lnTo>
                    <a:lnTo>
                      <a:pt x="204" y="502"/>
                    </a:lnTo>
                    <a:lnTo>
                      <a:pt x="204" y="502"/>
                    </a:lnTo>
                    <a:lnTo>
                      <a:pt x="205" y="502"/>
                    </a:lnTo>
                    <a:lnTo>
                      <a:pt x="205" y="502"/>
                    </a:lnTo>
                    <a:lnTo>
                      <a:pt x="205" y="502"/>
                    </a:lnTo>
                    <a:lnTo>
                      <a:pt x="206" y="502"/>
                    </a:lnTo>
                    <a:lnTo>
                      <a:pt x="206" y="501"/>
                    </a:lnTo>
                    <a:lnTo>
                      <a:pt x="206" y="501"/>
                    </a:lnTo>
                    <a:lnTo>
                      <a:pt x="206" y="501"/>
                    </a:lnTo>
                    <a:lnTo>
                      <a:pt x="207" y="500"/>
                    </a:lnTo>
                    <a:lnTo>
                      <a:pt x="207" y="500"/>
                    </a:lnTo>
                    <a:lnTo>
                      <a:pt x="207" y="500"/>
                    </a:lnTo>
                    <a:lnTo>
                      <a:pt x="207" y="499"/>
                    </a:lnTo>
                    <a:lnTo>
                      <a:pt x="207" y="499"/>
                    </a:lnTo>
                    <a:lnTo>
                      <a:pt x="207" y="498"/>
                    </a:lnTo>
                    <a:lnTo>
                      <a:pt x="207" y="5"/>
                    </a:lnTo>
                    <a:lnTo>
                      <a:pt x="207" y="4"/>
                    </a:lnTo>
                    <a:close/>
                    <a:moveTo>
                      <a:pt x="185" y="480"/>
                    </a:moveTo>
                    <a:lnTo>
                      <a:pt x="22" y="480"/>
                    </a:lnTo>
                    <a:lnTo>
                      <a:pt x="22" y="480"/>
                    </a:lnTo>
                    <a:lnTo>
                      <a:pt x="20" y="479"/>
                    </a:lnTo>
                    <a:lnTo>
                      <a:pt x="19" y="477"/>
                    </a:lnTo>
                    <a:lnTo>
                      <a:pt x="19" y="477"/>
                    </a:lnTo>
                    <a:lnTo>
                      <a:pt x="20" y="474"/>
                    </a:lnTo>
                    <a:lnTo>
                      <a:pt x="22" y="473"/>
                    </a:lnTo>
                    <a:lnTo>
                      <a:pt x="185" y="473"/>
                    </a:lnTo>
                    <a:lnTo>
                      <a:pt x="185" y="473"/>
                    </a:lnTo>
                    <a:lnTo>
                      <a:pt x="187" y="474"/>
                    </a:lnTo>
                    <a:lnTo>
                      <a:pt x="189" y="477"/>
                    </a:lnTo>
                    <a:lnTo>
                      <a:pt x="189" y="477"/>
                    </a:lnTo>
                    <a:lnTo>
                      <a:pt x="187" y="479"/>
                    </a:lnTo>
                    <a:lnTo>
                      <a:pt x="185" y="480"/>
                    </a:lnTo>
                    <a:lnTo>
                      <a:pt x="185" y="480"/>
                    </a:lnTo>
                    <a:close/>
                    <a:moveTo>
                      <a:pt x="185" y="465"/>
                    </a:moveTo>
                    <a:lnTo>
                      <a:pt x="22" y="465"/>
                    </a:lnTo>
                    <a:lnTo>
                      <a:pt x="22" y="465"/>
                    </a:lnTo>
                    <a:lnTo>
                      <a:pt x="20" y="463"/>
                    </a:lnTo>
                    <a:lnTo>
                      <a:pt x="19" y="460"/>
                    </a:lnTo>
                    <a:lnTo>
                      <a:pt x="19" y="460"/>
                    </a:lnTo>
                    <a:lnTo>
                      <a:pt x="20" y="457"/>
                    </a:lnTo>
                    <a:lnTo>
                      <a:pt x="22" y="456"/>
                    </a:lnTo>
                    <a:lnTo>
                      <a:pt x="185" y="456"/>
                    </a:lnTo>
                    <a:lnTo>
                      <a:pt x="185" y="456"/>
                    </a:lnTo>
                    <a:lnTo>
                      <a:pt x="187" y="457"/>
                    </a:lnTo>
                    <a:lnTo>
                      <a:pt x="189" y="460"/>
                    </a:lnTo>
                    <a:lnTo>
                      <a:pt x="189" y="460"/>
                    </a:lnTo>
                    <a:lnTo>
                      <a:pt x="187" y="463"/>
                    </a:lnTo>
                    <a:lnTo>
                      <a:pt x="185" y="465"/>
                    </a:lnTo>
                    <a:lnTo>
                      <a:pt x="185" y="465"/>
                    </a:lnTo>
                    <a:close/>
                    <a:moveTo>
                      <a:pt x="185" y="448"/>
                    </a:moveTo>
                    <a:lnTo>
                      <a:pt x="22" y="448"/>
                    </a:lnTo>
                    <a:lnTo>
                      <a:pt x="22" y="448"/>
                    </a:lnTo>
                    <a:lnTo>
                      <a:pt x="20" y="447"/>
                    </a:lnTo>
                    <a:lnTo>
                      <a:pt x="19" y="444"/>
                    </a:lnTo>
                    <a:lnTo>
                      <a:pt x="19" y="444"/>
                    </a:lnTo>
                    <a:lnTo>
                      <a:pt x="20" y="441"/>
                    </a:lnTo>
                    <a:lnTo>
                      <a:pt x="22" y="440"/>
                    </a:lnTo>
                    <a:lnTo>
                      <a:pt x="185" y="440"/>
                    </a:lnTo>
                    <a:lnTo>
                      <a:pt x="185" y="440"/>
                    </a:lnTo>
                    <a:lnTo>
                      <a:pt x="187" y="441"/>
                    </a:lnTo>
                    <a:lnTo>
                      <a:pt x="189" y="444"/>
                    </a:lnTo>
                    <a:lnTo>
                      <a:pt x="189" y="444"/>
                    </a:lnTo>
                    <a:lnTo>
                      <a:pt x="187" y="447"/>
                    </a:lnTo>
                    <a:lnTo>
                      <a:pt x="185" y="448"/>
                    </a:lnTo>
                    <a:lnTo>
                      <a:pt x="185" y="448"/>
                    </a:lnTo>
                    <a:close/>
                    <a:moveTo>
                      <a:pt x="85" y="394"/>
                    </a:moveTo>
                    <a:lnTo>
                      <a:pt x="85" y="394"/>
                    </a:lnTo>
                    <a:lnTo>
                      <a:pt x="85" y="389"/>
                    </a:lnTo>
                    <a:lnTo>
                      <a:pt x="86" y="386"/>
                    </a:lnTo>
                    <a:lnTo>
                      <a:pt x="88" y="382"/>
                    </a:lnTo>
                    <a:lnTo>
                      <a:pt x="90" y="380"/>
                    </a:lnTo>
                    <a:lnTo>
                      <a:pt x="93" y="377"/>
                    </a:lnTo>
                    <a:lnTo>
                      <a:pt x="96" y="376"/>
                    </a:lnTo>
                    <a:lnTo>
                      <a:pt x="100" y="375"/>
                    </a:lnTo>
                    <a:lnTo>
                      <a:pt x="103" y="374"/>
                    </a:lnTo>
                    <a:lnTo>
                      <a:pt x="103" y="374"/>
                    </a:lnTo>
                    <a:lnTo>
                      <a:pt x="107" y="375"/>
                    </a:lnTo>
                    <a:lnTo>
                      <a:pt x="111" y="376"/>
                    </a:lnTo>
                    <a:lnTo>
                      <a:pt x="114" y="377"/>
                    </a:lnTo>
                    <a:lnTo>
                      <a:pt x="116" y="380"/>
                    </a:lnTo>
                    <a:lnTo>
                      <a:pt x="120" y="382"/>
                    </a:lnTo>
                    <a:lnTo>
                      <a:pt x="121" y="386"/>
                    </a:lnTo>
                    <a:lnTo>
                      <a:pt x="123" y="389"/>
                    </a:lnTo>
                    <a:lnTo>
                      <a:pt x="123" y="394"/>
                    </a:lnTo>
                    <a:lnTo>
                      <a:pt x="123" y="394"/>
                    </a:lnTo>
                    <a:lnTo>
                      <a:pt x="123" y="397"/>
                    </a:lnTo>
                    <a:lnTo>
                      <a:pt x="121" y="401"/>
                    </a:lnTo>
                    <a:lnTo>
                      <a:pt x="120" y="404"/>
                    </a:lnTo>
                    <a:lnTo>
                      <a:pt x="116" y="407"/>
                    </a:lnTo>
                    <a:lnTo>
                      <a:pt x="114" y="409"/>
                    </a:lnTo>
                    <a:lnTo>
                      <a:pt x="111" y="411"/>
                    </a:lnTo>
                    <a:lnTo>
                      <a:pt x="107" y="412"/>
                    </a:lnTo>
                    <a:lnTo>
                      <a:pt x="103" y="412"/>
                    </a:lnTo>
                    <a:lnTo>
                      <a:pt x="103" y="412"/>
                    </a:lnTo>
                    <a:lnTo>
                      <a:pt x="100" y="412"/>
                    </a:lnTo>
                    <a:lnTo>
                      <a:pt x="96" y="411"/>
                    </a:lnTo>
                    <a:lnTo>
                      <a:pt x="93" y="409"/>
                    </a:lnTo>
                    <a:lnTo>
                      <a:pt x="90" y="407"/>
                    </a:lnTo>
                    <a:lnTo>
                      <a:pt x="88" y="404"/>
                    </a:lnTo>
                    <a:lnTo>
                      <a:pt x="86" y="401"/>
                    </a:lnTo>
                    <a:lnTo>
                      <a:pt x="85" y="397"/>
                    </a:lnTo>
                    <a:lnTo>
                      <a:pt x="85" y="394"/>
                    </a:lnTo>
                    <a:lnTo>
                      <a:pt x="85" y="394"/>
                    </a:lnTo>
                    <a:close/>
                    <a:moveTo>
                      <a:pt x="192" y="328"/>
                    </a:moveTo>
                    <a:lnTo>
                      <a:pt x="192" y="328"/>
                    </a:lnTo>
                    <a:lnTo>
                      <a:pt x="191" y="330"/>
                    </a:lnTo>
                    <a:lnTo>
                      <a:pt x="190" y="332"/>
                    </a:lnTo>
                    <a:lnTo>
                      <a:pt x="187" y="333"/>
                    </a:lnTo>
                    <a:lnTo>
                      <a:pt x="185" y="334"/>
                    </a:lnTo>
                    <a:lnTo>
                      <a:pt x="22" y="334"/>
                    </a:lnTo>
                    <a:lnTo>
                      <a:pt x="22" y="334"/>
                    </a:lnTo>
                    <a:lnTo>
                      <a:pt x="19" y="333"/>
                    </a:lnTo>
                    <a:lnTo>
                      <a:pt x="18" y="332"/>
                    </a:lnTo>
                    <a:lnTo>
                      <a:pt x="16" y="330"/>
                    </a:lnTo>
                    <a:lnTo>
                      <a:pt x="16" y="328"/>
                    </a:lnTo>
                    <a:lnTo>
                      <a:pt x="16" y="305"/>
                    </a:lnTo>
                    <a:lnTo>
                      <a:pt x="16" y="305"/>
                    </a:lnTo>
                    <a:lnTo>
                      <a:pt x="16" y="303"/>
                    </a:lnTo>
                    <a:lnTo>
                      <a:pt x="18" y="301"/>
                    </a:lnTo>
                    <a:lnTo>
                      <a:pt x="19" y="300"/>
                    </a:lnTo>
                    <a:lnTo>
                      <a:pt x="22" y="299"/>
                    </a:lnTo>
                    <a:lnTo>
                      <a:pt x="185" y="299"/>
                    </a:lnTo>
                    <a:lnTo>
                      <a:pt x="185" y="299"/>
                    </a:lnTo>
                    <a:lnTo>
                      <a:pt x="187" y="300"/>
                    </a:lnTo>
                    <a:lnTo>
                      <a:pt x="190" y="301"/>
                    </a:lnTo>
                    <a:lnTo>
                      <a:pt x="191" y="303"/>
                    </a:lnTo>
                    <a:lnTo>
                      <a:pt x="192" y="305"/>
                    </a:lnTo>
                    <a:lnTo>
                      <a:pt x="192" y="328"/>
                    </a:lnTo>
                    <a:close/>
                    <a:moveTo>
                      <a:pt x="192" y="282"/>
                    </a:moveTo>
                    <a:lnTo>
                      <a:pt x="192" y="282"/>
                    </a:lnTo>
                    <a:lnTo>
                      <a:pt x="191" y="285"/>
                    </a:lnTo>
                    <a:lnTo>
                      <a:pt x="190" y="287"/>
                    </a:lnTo>
                    <a:lnTo>
                      <a:pt x="187" y="288"/>
                    </a:lnTo>
                    <a:lnTo>
                      <a:pt x="185" y="288"/>
                    </a:lnTo>
                    <a:lnTo>
                      <a:pt x="22" y="288"/>
                    </a:lnTo>
                    <a:lnTo>
                      <a:pt x="22" y="288"/>
                    </a:lnTo>
                    <a:lnTo>
                      <a:pt x="19" y="288"/>
                    </a:lnTo>
                    <a:lnTo>
                      <a:pt x="18" y="287"/>
                    </a:lnTo>
                    <a:lnTo>
                      <a:pt x="16" y="285"/>
                    </a:lnTo>
                    <a:lnTo>
                      <a:pt x="16" y="282"/>
                    </a:lnTo>
                    <a:lnTo>
                      <a:pt x="16" y="260"/>
                    </a:lnTo>
                    <a:lnTo>
                      <a:pt x="16" y="260"/>
                    </a:lnTo>
                    <a:lnTo>
                      <a:pt x="16" y="258"/>
                    </a:lnTo>
                    <a:lnTo>
                      <a:pt x="18" y="256"/>
                    </a:lnTo>
                    <a:lnTo>
                      <a:pt x="19" y="255"/>
                    </a:lnTo>
                    <a:lnTo>
                      <a:pt x="22" y="254"/>
                    </a:lnTo>
                    <a:lnTo>
                      <a:pt x="185" y="254"/>
                    </a:lnTo>
                    <a:lnTo>
                      <a:pt x="185" y="254"/>
                    </a:lnTo>
                    <a:lnTo>
                      <a:pt x="187" y="255"/>
                    </a:lnTo>
                    <a:lnTo>
                      <a:pt x="190" y="256"/>
                    </a:lnTo>
                    <a:lnTo>
                      <a:pt x="191" y="258"/>
                    </a:lnTo>
                    <a:lnTo>
                      <a:pt x="192" y="260"/>
                    </a:lnTo>
                    <a:lnTo>
                      <a:pt x="192" y="282"/>
                    </a:lnTo>
                    <a:close/>
                    <a:moveTo>
                      <a:pt x="192" y="236"/>
                    </a:moveTo>
                    <a:lnTo>
                      <a:pt x="192" y="236"/>
                    </a:lnTo>
                    <a:lnTo>
                      <a:pt x="191" y="239"/>
                    </a:lnTo>
                    <a:lnTo>
                      <a:pt x="190" y="240"/>
                    </a:lnTo>
                    <a:lnTo>
                      <a:pt x="187" y="242"/>
                    </a:lnTo>
                    <a:lnTo>
                      <a:pt x="185" y="242"/>
                    </a:lnTo>
                    <a:lnTo>
                      <a:pt x="22" y="242"/>
                    </a:lnTo>
                    <a:lnTo>
                      <a:pt x="22" y="242"/>
                    </a:lnTo>
                    <a:lnTo>
                      <a:pt x="19" y="242"/>
                    </a:lnTo>
                    <a:lnTo>
                      <a:pt x="18" y="240"/>
                    </a:lnTo>
                    <a:lnTo>
                      <a:pt x="16" y="239"/>
                    </a:lnTo>
                    <a:lnTo>
                      <a:pt x="16" y="236"/>
                    </a:lnTo>
                    <a:lnTo>
                      <a:pt x="16" y="215"/>
                    </a:lnTo>
                    <a:lnTo>
                      <a:pt x="16" y="215"/>
                    </a:lnTo>
                    <a:lnTo>
                      <a:pt x="16" y="211"/>
                    </a:lnTo>
                    <a:lnTo>
                      <a:pt x="18" y="210"/>
                    </a:lnTo>
                    <a:lnTo>
                      <a:pt x="19" y="208"/>
                    </a:lnTo>
                    <a:lnTo>
                      <a:pt x="22" y="208"/>
                    </a:lnTo>
                    <a:lnTo>
                      <a:pt x="185" y="208"/>
                    </a:lnTo>
                    <a:lnTo>
                      <a:pt x="185" y="208"/>
                    </a:lnTo>
                    <a:lnTo>
                      <a:pt x="187" y="208"/>
                    </a:lnTo>
                    <a:lnTo>
                      <a:pt x="190" y="210"/>
                    </a:lnTo>
                    <a:lnTo>
                      <a:pt x="191" y="211"/>
                    </a:lnTo>
                    <a:lnTo>
                      <a:pt x="192" y="215"/>
                    </a:lnTo>
                    <a:lnTo>
                      <a:pt x="192" y="236"/>
                    </a:lnTo>
                    <a:close/>
                    <a:moveTo>
                      <a:pt x="192" y="191"/>
                    </a:moveTo>
                    <a:lnTo>
                      <a:pt x="192" y="191"/>
                    </a:lnTo>
                    <a:lnTo>
                      <a:pt x="191" y="193"/>
                    </a:lnTo>
                    <a:lnTo>
                      <a:pt x="190" y="195"/>
                    </a:lnTo>
                    <a:lnTo>
                      <a:pt x="187" y="196"/>
                    </a:lnTo>
                    <a:lnTo>
                      <a:pt x="185" y="197"/>
                    </a:lnTo>
                    <a:lnTo>
                      <a:pt x="22" y="197"/>
                    </a:lnTo>
                    <a:lnTo>
                      <a:pt x="22" y="197"/>
                    </a:lnTo>
                    <a:lnTo>
                      <a:pt x="19" y="196"/>
                    </a:lnTo>
                    <a:lnTo>
                      <a:pt x="18" y="195"/>
                    </a:lnTo>
                    <a:lnTo>
                      <a:pt x="16" y="193"/>
                    </a:lnTo>
                    <a:lnTo>
                      <a:pt x="16" y="191"/>
                    </a:lnTo>
                    <a:lnTo>
                      <a:pt x="16" y="168"/>
                    </a:lnTo>
                    <a:lnTo>
                      <a:pt x="16" y="168"/>
                    </a:lnTo>
                    <a:lnTo>
                      <a:pt x="16" y="166"/>
                    </a:lnTo>
                    <a:lnTo>
                      <a:pt x="18" y="164"/>
                    </a:lnTo>
                    <a:lnTo>
                      <a:pt x="19" y="163"/>
                    </a:lnTo>
                    <a:lnTo>
                      <a:pt x="22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7" y="163"/>
                    </a:lnTo>
                    <a:lnTo>
                      <a:pt x="190" y="164"/>
                    </a:lnTo>
                    <a:lnTo>
                      <a:pt x="191" y="166"/>
                    </a:lnTo>
                    <a:lnTo>
                      <a:pt x="192" y="168"/>
                    </a:lnTo>
                    <a:lnTo>
                      <a:pt x="192" y="191"/>
                    </a:lnTo>
                    <a:close/>
                    <a:moveTo>
                      <a:pt x="192" y="146"/>
                    </a:moveTo>
                    <a:lnTo>
                      <a:pt x="192" y="146"/>
                    </a:lnTo>
                    <a:lnTo>
                      <a:pt x="191" y="148"/>
                    </a:lnTo>
                    <a:lnTo>
                      <a:pt x="190" y="150"/>
                    </a:lnTo>
                    <a:lnTo>
                      <a:pt x="187" y="151"/>
                    </a:lnTo>
                    <a:lnTo>
                      <a:pt x="185" y="152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19" y="151"/>
                    </a:lnTo>
                    <a:lnTo>
                      <a:pt x="18" y="150"/>
                    </a:lnTo>
                    <a:lnTo>
                      <a:pt x="16" y="148"/>
                    </a:lnTo>
                    <a:lnTo>
                      <a:pt x="16" y="146"/>
                    </a:lnTo>
                    <a:lnTo>
                      <a:pt x="16" y="123"/>
                    </a:lnTo>
                    <a:lnTo>
                      <a:pt x="16" y="123"/>
                    </a:lnTo>
                    <a:lnTo>
                      <a:pt x="16" y="121"/>
                    </a:lnTo>
                    <a:lnTo>
                      <a:pt x="18" y="119"/>
                    </a:lnTo>
                    <a:lnTo>
                      <a:pt x="19" y="118"/>
                    </a:lnTo>
                    <a:lnTo>
                      <a:pt x="22" y="118"/>
                    </a:lnTo>
                    <a:lnTo>
                      <a:pt x="185" y="118"/>
                    </a:lnTo>
                    <a:lnTo>
                      <a:pt x="185" y="118"/>
                    </a:lnTo>
                    <a:lnTo>
                      <a:pt x="187" y="118"/>
                    </a:lnTo>
                    <a:lnTo>
                      <a:pt x="190" y="119"/>
                    </a:lnTo>
                    <a:lnTo>
                      <a:pt x="191" y="121"/>
                    </a:lnTo>
                    <a:lnTo>
                      <a:pt x="192" y="123"/>
                    </a:lnTo>
                    <a:lnTo>
                      <a:pt x="192" y="146"/>
                    </a:lnTo>
                    <a:close/>
                    <a:moveTo>
                      <a:pt x="192" y="100"/>
                    </a:moveTo>
                    <a:lnTo>
                      <a:pt x="192" y="100"/>
                    </a:lnTo>
                    <a:lnTo>
                      <a:pt x="191" y="102"/>
                    </a:lnTo>
                    <a:lnTo>
                      <a:pt x="190" y="104"/>
                    </a:lnTo>
                    <a:lnTo>
                      <a:pt x="187" y="106"/>
                    </a:lnTo>
                    <a:lnTo>
                      <a:pt x="185" y="106"/>
                    </a:lnTo>
                    <a:lnTo>
                      <a:pt x="22" y="106"/>
                    </a:lnTo>
                    <a:lnTo>
                      <a:pt x="22" y="106"/>
                    </a:lnTo>
                    <a:lnTo>
                      <a:pt x="19" y="106"/>
                    </a:lnTo>
                    <a:lnTo>
                      <a:pt x="18" y="104"/>
                    </a:lnTo>
                    <a:lnTo>
                      <a:pt x="16" y="102"/>
                    </a:lnTo>
                    <a:lnTo>
                      <a:pt x="16" y="100"/>
                    </a:lnTo>
                    <a:lnTo>
                      <a:pt x="16" y="78"/>
                    </a:lnTo>
                    <a:lnTo>
                      <a:pt x="16" y="78"/>
                    </a:lnTo>
                    <a:lnTo>
                      <a:pt x="16" y="76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2" y="72"/>
                    </a:lnTo>
                    <a:lnTo>
                      <a:pt x="185" y="72"/>
                    </a:lnTo>
                    <a:lnTo>
                      <a:pt x="185" y="72"/>
                    </a:lnTo>
                    <a:lnTo>
                      <a:pt x="187" y="73"/>
                    </a:lnTo>
                    <a:lnTo>
                      <a:pt x="190" y="74"/>
                    </a:lnTo>
                    <a:lnTo>
                      <a:pt x="191" y="76"/>
                    </a:lnTo>
                    <a:lnTo>
                      <a:pt x="192" y="78"/>
                    </a:lnTo>
                    <a:lnTo>
                      <a:pt x="192" y="100"/>
                    </a:lnTo>
                    <a:close/>
                    <a:moveTo>
                      <a:pt x="192" y="55"/>
                    </a:moveTo>
                    <a:lnTo>
                      <a:pt x="192" y="55"/>
                    </a:lnTo>
                    <a:lnTo>
                      <a:pt x="191" y="57"/>
                    </a:lnTo>
                    <a:lnTo>
                      <a:pt x="190" y="59"/>
                    </a:lnTo>
                    <a:lnTo>
                      <a:pt x="187" y="60"/>
                    </a:lnTo>
                    <a:lnTo>
                      <a:pt x="185" y="60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19" y="60"/>
                    </a:lnTo>
                    <a:lnTo>
                      <a:pt x="18" y="59"/>
                    </a:lnTo>
                    <a:lnTo>
                      <a:pt x="16" y="57"/>
                    </a:lnTo>
                    <a:lnTo>
                      <a:pt x="16" y="55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19" y="27"/>
                    </a:lnTo>
                    <a:lnTo>
                      <a:pt x="22" y="26"/>
                    </a:lnTo>
                    <a:lnTo>
                      <a:pt x="185" y="26"/>
                    </a:lnTo>
                    <a:lnTo>
                      <a:pt x="185" y="26"/>
                    </a:lnTo>
                    <a:lnTo>
                      <a:pt x="187" y="27"/>
                    </a:lnTo>
                    <a:lnTo>
                      <a:pt x="190" y="28"/>
                    </a:lnTo>
                    <a:lnTo>
                      <a:pt x="191" y="30"/>
                    </a:lnTo>
                    <a:lnTo>
                      <a:pt x="192" y="32"/>
                    </a:lnTo>
                    <a:lnTo>
                      <a:pt x="192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277"/>
              <p:cNvSpPr>
                <a:spLocks noEditPoints="1"/>
              </p:cNvSpPr>
              <p:nvPr/>
            </p:nvSpPr>
            <p:spPr bwMode="auto">
              <a:xfrm>
                <a:off x="1267680" y="3897962"/>
                <a:ext cx="239713" cy="442913"/>
              </a:xfrm>
              <a:custGeom>
                <a:avLst/>
                <a:gdLst>
                  <a:gd name="T0" fmla="*/ 23 w 151"/>
                  <a:gd name="T1" fmla="*/ 3 h 279"/>
                  <a:gd name="T2" fmla="*/ 38 w 151"/>
                  <a:gd name="T3" fmla="*/ 1 h 279"/>
                  <a:gd name="T4" fmla="*/ 15 w 151"/>
                  <a:gd name="T5" fmla="*/ 5 h 279"/>
                  <a:gd name="T6" fmla="*/ 13 w 151"/>
                  <a:gd name="T7" fmla="*/ 5 h 279"/>
                  <a:gd name="T8" fmla="*/ 4 w 151"/>
                  <a:gd name="T9" fmla="*/ 0 h 279"/>
                  <a:gd name="T10" fmla="*/ 51 w 151"/>
                  <a:gd name="T11" fmla="*/ 3 h 279"/>
                  <a:gd name="T12" fmla="*/ 48 w 151"/>
                  <a:gd name="T13" fmla="*/ 5 h 279"/>
                  <a:gd name="T14" fmla="*/ 120 w 151"/>
                  <a:gd name="T15" fmla="*/ 0 h 279"/>
                  <a:gd name="T16" fmla="*/ 48 w 151"/>
                  <a:gd name="T17" fmla="*/ 51 h 279"/>
                  <a:gd name="T18" fmla="*/ 46 w 151"/>
                  <a:gd name="T19" fmla="*/ 50 h 279"/>
                  <a:gd name="T20" fmla="*/ 36 w 151"/>
                  <a:gd name="T21" fmla="*/ 45 h 279"/>
                  <a:gd name="T22" fmla="*/ 17 w 151"/>
                  <a:gd name="T23" fmla="*/ 48 h 279"/>
                  <a:gd name="T24" fmla="*/ 15 w 151"/>
                  <a:gd name="T25" fmla="*/ 51 h 279"/>
                  <a:gd name="T26" fmla="*/ 23 w 151"/>
                  <a:gd name="T27" fmla="*/ 48 h 279"/>
                  <a:gd name="T28" fmla="*/ 151 w 151"/>
                  <a:gd name="T29" fmla="*/ 48 h 279"/>
                  <a:gd name="T30" fmla="*/ 118 w 151"/>
                  <a:gd name="T31" fmla="*/ 50 h 279"/>
                  <a:gd name="T32" fmla="*/ 4 w 151"/>
                  <a:gd name="T33" fmla="*/ 45 h 279"/>
                  <a:gd name="T34" fmla="*/ 150 w 151"/>
                  <a:gd name="T35" fmla="*/ 96 h 279"/>
                  <a:gd name="T36" fmla="*/ 117 w 151"/>
                  <a:gd name="T37" fmla="*/ 94 h 279"/>
                  <a:gd name="T38" fmla="*/ 17 w 151"/>
                  <a:gd name="T39" fmla="*/ 92 h 279"/>
                  <a:gd name="T40" fmla="*/ 25 w 151"/>
                  <a:gd name="T41" fmla="*/ 97 h 279"/>
                  <a:gd name="T42" fmla="*/ 24 w 151"/>
                  <a:gd name="T43" fmla="*/ 96 h 279"/>
                  <a:gd name="T44" fmla="*/ 4 w 151"/>
                  <a:gd name="T45" fmla="*/ 90 h 279"/>
                  <a:gd name="T46" fmla="*/ 40 w 151"/>
                  <a:gd name="T47" fmla="*/ 94 h 279"/>
                  <a:gd name="T48" fmla="*/ 36 w 151"/>
                  <a:gd name="T49" fmla="*/ 97 h 279"/>
                  <a:gd name="T50" fmla="*/ 45 w 151"/>
                  <a:gd name="T51" fmla="*/ 94 h 279"/>
                  <a:gd name="T52" fmla="*/ 17 w 151"/>
                  <a:gd name="T53" fmla="*/ 137 h 279"/>
                  <a:gd name="T54" fmla="*/ 48 w 151"/>
                  <a:gd name="T55" fmla="*/ 142 h 279"/>
                  <a:gd name="T56" fmla="*/ 46 w 151"/>
                  <a:gd name="T57" fmla="*/ 141 h 279"/>
                  <a:gd name="T58" fmla="*/ 25 w 151"/>
                  <a:gd name="T59" fmla="*/ 137 h 279"/>
                  <a:gd name="T60" fmla="*/ 150 w 151"/>
                  <a:gd name="T61" fmla="*/ 141 h 279"/>
                  <a:gd name="T62" fmla="*/ 117 w 151"/>
                  <a:gd name="T63" fmla="*/ 139 h 279"/>
                  <a:gd name="T64" fmla="*/ 38 w 151"/>
                  <a:gd name="T65" fmla="*/ 137 h 279"/>
                  <a:gd name="T66" fmla="*/ 4 w 151"/>
                  <a:gd name="T67" fmla="*/ 142 h 279"/>
                  <a:gd name="T68" fmla="*/ 1 w 151"/>
                  <a:gd name="T69" fmla="*/ 141 h 279"/>
                  <a:gd name="T70" fmla="*/ 15 w 151"/>
                  <a:gd name="T71" fmla="*/ 182 h 279"/>
                  <a:gd name="T72" fmla="*/ 7 w 151"/>
                  <a:gd name="T73" fmla="*/ 185 h 279"/>
                  <a:gd name="T74" fmla="*/ 4 w 151"/>
                  <a:gd name="T75" fmla="*/ 187 h 279"/>
                  <a:gd name="T76" fmla="*/ 120 w 151"/>
                  <a:gd name="T77" fmla="*/ 182 h 279"/>
                  <a:gd name="T78" fmla="*/ 25 w 151"/>
                  <a:gd name="T79" fmla="*/ 187 h 279"/>
                  <a:gd name="T80" fmla="*/ 24 w 151"/>
                  <a:gd name="T81" fmla="*/ 186 h 279"/>
                  <a:gd name="T82" fmla="*/ 48 w 151"/>
                  <a:gd name="T83" fmla="*/ 182 h 279"/>
                  <a:gd name="T84" fmla="*/ 40 w 151"/>
                  <a:gd name="T85" fmla="*/ 185 h 279"/>
                  <a:gd name="T86" fmla="*/ 36 w 151"/>
                  <a:gd name="T87" fmla="*/ 187 h 279"/>
                  <a:gd name="T88" fmla="*/ 149 w 151"/>
                  <a:gd name="T89" fmla="*/ 232 h 279"/>
                  <a:gd name="T90" fmla="*/ 37 w 151"/>
                  <a:gd name="T91" fmla="*/ 227 h 279"/>
                  <a:gd name="T92" fmla="*/ 40 w 151"/>
                  <a:gd name="T93" fmla="*/ 228 h 279"/>
                  <a:gd name="T94" fmla="*/ 48 w 151"/>
                  <a:gd name="T95" fmla="*/ 232 h 279"/>
                  <a:gd name="T96" fmla="*/ 1 w 151"/>
                  <a:gd name="T97" fmla="*/ 230 h 279"/>
                  <a:gd name="T98" fmla="*/ 4 w 151"/>
                  <a:gd name="T99" fmla="*/ 227 h 279"/>
                  <a:gd name="T100" fmla="*/ 29 w 151"/>
                  <a:gd name="T101" fmla="*/ 230 h 279"/>
                  <a:gd name="T102" fmla="*/ 13 w 151"/>
                  <a:gd name="T103" fmla="*/ 232 h 279"/>
                  <a:gd name="T104" fmla="*/ 120 w 151"/>
                  <a:gd name="T105" fmla="*/ 274 h 279"/>
                  <a:gd name="T106" fmla="*/ 151 w 151"/>
                  <a:gd name="T107" fmla="*/ 278 h 279"/>
                  <a:gd name="T108" fmla="*/ 12 w 151"/>
                  <a:gd name="T109" fmla="*/ 276 h 279"/>
                  <a:gd name="T110" fmla="*/ 15 w 151"/>
                  <a:gd name="T111" fmla="*/ 273 h 279"/>
                  <a:gd name="T112" fmla="*/ 51 w 151"/>
                  <a:gd name="T113" fmla="*/ 276 h 279"/>
                  <a:gd name="T114" fmla="*/ 1 w 151"/>
                  <a:gd name="T115" fmla="*/ 278 h 279"/>
                  <a:gd name="T116" fmla="*/ 37 w 151"/>
                  <a:gd name="T117" fmla="*/ 273 h 279"/>
                  <a:gd name="T118" fmla="*/ 40 w 151"/>
                  <a:gd name="T119" fmla="*/ 274 h 279"/>
                  <a:gd name="T120" fmla="*/ 26 w 151"/>
                  <a:gd name="T121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1" h="279">
                    <a:moveTo>
                      <a:pt x="25" y="5"/>
                    </a:moveTo>
                    <a:lnTo>
                      <a:pt x="25" y="5"/>
                    </a:lnTo>
                    <a:lnTo>
                      <a:pt x="27" y="5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4" y="1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close/>
                    <a:moveTo>
                      <a:pt x="36" y="5"/>
                    </a:moveTo>
                    <a:lnTo>
                      <a:pt x="36" y="5"/>
                    </a:lnTo>
                    <a:lnTo>
                      <a:pt x="38" y="5"/>
                    </a:lnTo>
                    <a:lnTo>
                      <a:pt x="40" y="3"/>
                    </a:lnTo>
                    <a:lnTo>
                      <a:pt x="40" y="3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6" y="5"/>
                    </a:lnTo>
                    <a:lnTo>
                      <a:pt x="36" y="5"/>
                    </a:lnTo>
                    <a:close/>
                    <a:moveTo>
                      <a:pt x="15" y="5"/>
                    </a:moveTo>
                    <a:lnTo>
                      <a:pt x="15" y="5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3" y="5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  <a:moveTo>
                      <a:pt x="4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  <a:moveTo>
                      <a:pt x="48" y="5"/>
                    </a:moveTo>
                    <a:lnTo>
                      <a:pt x="48" y="5"/>
                    </a:lnTo>
                    <a:lnTo>
                      <a:pt x="50" y="5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5" y="3"/>
                    </a:lnTo>
                    <a:lnTo>
                      <a:pt x="45" y="3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8" y="5"/>
                    </a:lnTo>
                    <a:close/>
                    <a:moveTo>
                      <a:pt x="120" y="5"/>
                    </a:moveTo>
                    <a:lnTo>
                      <a:pt x="149" y="5"/>
                    </a:lnTo>
                    <a:lnTo>
                      <a:pt x="149" y="5"/>
                    </a:lnTo>
                    <a:lnTo>
                      <a:pt x="150" y="4"/>
                    </a:lnTo>
                    <a:lnTo>
                      <a:pt x="151" y="3"/>
                    </a:lnTo>
                    <a:lnTo>
                      <a:pt x="151" y="3"/>
                    </a:lnTo>
                    <a:lnTo>
                      <a:pt x="151" y="3"/>
                    </a:lnTo>
                    <a:lnTo>
                      <a:pt x="150" y="1"/>
                    </a:lnTo>
                    <a:lnTo>
                      <a:pt x="149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18" y="1"/>
                    </a:lnTo>
                    <a:lnTo>
                      <a:pt x="117" y="3"/>
                    </a:lnTo>
                    <a:lnTo>
                      <a:pt x="117" y="3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20" y="5"/>
                    </a:lnTo>
                    <a:lnTo>
                      <a:pt x="120" y="5"/>
                    </a:lnTo>
                    <a:close/>
                    <a:moveTo>
                      <a:pt x="48" y="51"/>
                    </a:moveTo>
                    <a:lnTo>
                      <a:pt x="48" y="51"/>
                    </a:lnTo>
                    <a:lnTo>
                      <a:pt x="50" y="50"/>
                    </a:lnTo>
                    <a:lnTo>
                      <a:pt x="51" y="48"/>
                    </a:lnTo>
                    <a:lnTo>
                      <a:pt x="51" y="48"/>
                    </a:lnTo>
                    <a:lnTo>
                      <a:pt x="50" y="46"/>
                    </a:lnTo>
                    <a:lnTo>
                      <a:pt x="48" y="45"/>
                    </a:lnTo>
                    <a:lnTo>
                      <a:pt x="48" y="45"/>
                    </a:lnTo>
                    <a:lnTo>
                      <a:pt x="46" y="46"/>
                    </a:lnTo>
                    <a:lnTo>
                      <a:pt x="45" y="48"/>
                    </a:lnTo>
                    <a:lnTo>
                      <a:pt x="45" y="48"/>
                    </a:lnTo>
                    <a:lnTo>
                      <a:pt x="46" y="50"/>
                    </a:lnTo>
                    <a:lnTo>
                      <a:pt x="48" y="51"/>
                    </a:lnTo>
                    <a:lnTo>
                      <a:pt x="48" y="51"/>
                    </a:lnTo>
                    <a:close/>
                    <a:moveTo>
                      <a:pt x="36" y="51"/>
                    </a:moveTo>
                    <a:lnTo>
                      <a:pt x="36" y="51"/>
                    </a:lnTo>
                    <a:lnTo>
                      <a:pt x="38" y="50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38" y="46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4" y="46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50"/>
                    </a:lnTo>
                    <a:lnTo>
                      <a:pt x="36" y="51"/>
                    </a:lnTo>
                    <a:lnTo>
                      <a:pt x="36" y="51"/>
                    </a:lnTo>
                    <a:close/>
                    <a:moveTo>
                      <a:pt x="15" y="51"/>
                    </a:moveTo>
                    <a:lnTo>
                      <a:pt x="15" y="51"/>
                    </a:lnTo>
                    <a:lnTo>
                      <a:pt x="17" y="50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5" y="45"/>
                    </a:lnTo>
                    <a:lnTo>
                      <a:pt x="15" y="45"/>
                    </a:lnTo>
                    <a:lnTo>
                      <a:pt x="13" y="46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5" y="51"/>
                    </a:lnTo>
                    <a:lnTo>
                      <a:pt x="15" y="51"/>
                    </a:lnTo>
                    <a:close/>
                    <a:moveTo>
                      <a:pt x="25" y="51"/>
                    </a:moveTo>
                    <a:lnTo>
                      <a:pt x="25" y="51"/>
                    </a:lnTo>
                    <a:lnTo>
                      <a:pt x="27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7" y="46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24" y="50"/>
                    </a:lnTo>
                    <a:lnTo>
                      <a:pt x="25" y="51"/>
                    </a:lnTo>
                    <a:lnTo>
                      <a:pt x="25" y="51"/>
                    </a:lnTo>
                    <a:close/>
                    <a:moveTo>
                      <a:pt x="120" y="50"/>
                    </a:moveTo>
                    <a:lnTo>
                      <a:pt x="149" y="50"/>
                    </a:lnTo>
                    <a:lnTo>
                      <a:pt x="149" y="50"/>
                    </a:lnTo>
                    <a:lnTo>
                      <a:pt x="150" y="50"/>
                    </a:lnTo>
                    <a:lnTo>
                      <a:pt x="151" y="48"/>
                    </a:lnTo>
                    <a:lnTo>
                      <a:pt x="151" y="48"/>
                    </a:lnTo>
                    <a:lnTo>
                      <a:pt x="151" y="48"/>
                    </a:lnTo>
                    <a:lnTo>
                      <a:pt x="150" y="46"/>
                    </a:lnTo>
                    <a:lnTo>
                      <a:pt x="149" y="46"/>
                    </a:lnTo>
                    <a:lnTo>
                      <a:pt x="120" y="46"/>
                    </a:lnTo>
                    <a:lnTo>
                      <a:pt x="120" y="46"/>
                    </a:lnTo>
                    <a:lnTo>
                      <a:pt x="118" y="46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8" y="50"/>
                    </a:lnTo>
                    <a:lnTo>
                      <a:pt x="120" y="50"/>
                    </a:lnTo>
                    <a:lnTo>
                      <a:pt x="120" y="50"/>
                    </a:lnTo>
                    <a:close/>
                    <a:moveTo>
                      <a:pt x="4" y="51"/>
                    </a:moveTo>
                    <a:lnTo>
                      <a:pt x="4" y="51"/>
                    </a:lnTo>
                    <a:lnTo>
                      <a:pt x="6" y="50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6" y="46"/>
                    </a:lnTo>
                    <a:lnTo>
                      <a:pt x="4" y="45"/>
                    </a:lnTo>
                    <a:lnTo>
                      <a:pt x="4" y="45"/>
                    </a:lnTo>
                    <a:lnTo>
                      <a:pt x="1" y="4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4" y="51"/>
                    </a:lnTo>
                    <a:lnTo>
                      <a:pt x="4" y="51"/>
                    </a:lnTo>
                    <a:close/>
                    <a:moveTo>
                      <a:pt x="120" y="96"/>
                    </a:moveTo>
                    <a:lnTo>
                      <a:pt x="149" y="96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51" y="94"/>
                    </a:lnTo>
                    <a:lnTo>
                      <a:pt x="151" y="94"/>
                    </a:lnTo>
                    <a:lnTo>
                      <a:pt x="151" y="94"/>
                    </a:lnTo>
                    <a:lnTo>
                      <a:pt x="150" y="92"/>
                    </a:lnTo>
                    <a:lnTo>
                      <a:pt x="149" y="92"/>
                    </a:lnTo>
                    <a:lnTo>
                      <a:pt x="120" y="92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7" y="94"/>
                    </a:lnTo>
                    <a:lnTo>
                      <a:pt x="117" y="94"/>
                    </a:lnTo>
                    <a:lnTo>
                      <a:pt x="117" y="94"/>
                    </a:lnTo>
                    <a:lnTo>
                      <a:pt x="118" y="96"/>
                    </a:lnTo>
                    <a:lnTo>
                      <a:pt x="120" y="96"/>
                    </a:lnTo>
                    <a:lnTo>
                      <a:pt x="120" y="96"/>
                    </a:lnTo>
                    <a:close/>
                    <a:moveTo>
                      <a:pt x="15" y="97"/>
                    </a:moveTo>
                    <a:lnTo>
                      <a:pt x="15" y="97"/>
                    </a:lnTo>
                    <a:lnTo>
                      <a:pt x="17" y="96"/>
                    </a:lnTo>
                    <a:lnTo>
                      <a:pt x="17" y="94"/>
                    </a:lnTo>
                    <a:lnTo>
                      <a:pt x="17" y="94"/>
                    </a:lnTo>
                    <a:lnTo>
                      <a:pt x="17" y="92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3" y="92"/>
                    </a:lnTo>
                    <a:lnTo>
                      <a:pt x="12" y="94"/>
                    </a:lnTo>
                    <a:lnTo>
                      <a:pt x="12" y="94"/>
                    </a:lnTo>
                    <a:lnTo>
                      <a:pt x="13" y="96"/>
                    </a:lnTo>
                    <a:lnTo>
                      <a:pt x="15" y="97"/>
                    </a:lnTo>
                    <a:lnTo>
                      <a:pt x="15" y="97"/>
                    </a:lnTo>
                    <a:close/>
                    <a:moveTo>
                      <a:pt x="25" y="97"/>
                    </a:moveTo>
                    <a:lnTo>
                      <a:pt x="25" y="97"/>
                    </a:lnTo>
                    <a:lnTo>
                      <a:pt x="27" y="96"/>
                    </a:lnTo>
                    <a:lnTo>
                      <a:pt x="28" y="94"/>
                    </a:lnTo>
                    <a:lnTo>
                      <a:pt x="28" y="94"/>
                    </a:lnTo>
                    <a:lnTo>
                      <a:pt x="27" y="92"/>
                    </a:lnTo>
                    <a:lnTo>
                      <a:pt x="25" y="90"/>
                    </a:lnTo>
                    <a:lnTo>
                      <a:pt x="25" y="90"/>
                    </a:lnTo>
                    <a:lnTo>
                      <a:pt x="24" y="92"/>
                    </a:lnTo>
                    <a:lnTo>
                      <a:pt x="23" y="94"/>
                    </a:lnTo>
                    <a:lnTo>
                      <a:pt x="23" y="94"/>
                    </a:lnTo>
                    <a:lnTo>
                      <a:pt x="24" y="96"/>
                    </a:lnTo>
                    <a:lnTo>
                      <a:pt x="25" y="97"/>
                    </a:lnTo>
                    <a:lnTo>
                      <a:pt x="25" y="97"/>
                    </a:lnTo>
                    <a:close/>
                    <a:moveTo>
                      <a:pt x="4" y="97"/>
                    </a:moveTo>
                    <a:lnTo>
                      <a:pt x="4" y="97"/>
                    </a:lnTo>
                    <a:lnTo>
                      <a:pt x="6" y="96"/>
                    </a:lnTo>
                    <a:lnTo>
                      <a:pt x="7" y="94"/>
                    </a:lnTo>
                    <a:lnTo>
                      <a:pt x="7" y="94"/>
                    </a:lnTo>
                    <a:lnTo>
                      <a:pt x="6" y="92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1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1" y="96"/>
                    </a:lnTo>
                    <a:lnTo>
                      <a:pt x="4" y="97"/>
                    </a:lnTo>
                    <a:lnTo>
                      <a:pt x="4" y="97"/>
                    </a:lnTo>
                    <a:close/>
                    <a:moveTo>
                      <a:pt x="36" y="97"/>
                    </a:moveTo>
                    <a:lnTo>
                      <a:pt x="36" y="97"/>
                    </a:lnTo>
                    <a:lnTo>
                      <a:pt x="38" y="96"/>
                    </a:lnTo>
                    <a:lnTo>
                      <a:pt x="40" y="94"/>
                    </a:lnTo>
                    <a:lnTo>
                      <a:pt x="40" y="94"/>
                    </a:lnTo>
                    <a:lnTo>
                      <a:pt x="38" y="92"/>
                    </a:lnTo>
                    <a:lnTo>
                      <a:pt x="36" y="90"/>
                    </a:lnTo>
                    <a:lnTo>
                      <a:pt x="36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lnTo>
                      <a:pt x="36" y="97"/>
                    </a:lnTo>
                    <a:lnTo>
                      <a:pt x="36" y="97"/>
                    </a:lnTo>
                    <a:close/>
                    <a:moveTo>
                      <a:pt x="48" y="97"/>
                    </a:moveTo>
                    <a:lnTo>
                      <a:pt x="48" y="97"/>
                    </a:lnTo>
                    <a:lnTo>
                      <a:pt x="50" y="96"/>
                    </a:lnTo>
                    <a:lnTo>
                      <a:pt x="51" y="94"/>
                    </a:lnTo>
                    <a:lnTo>
                      <a:pt x="51" y="94"/>
                    </a:lnTo>
                    <a:lnTo>
                      <a:pt x="50" y="92"/>
                    </a:lnTo>
                    <a:lnTo>
                      <a:pt x="48" y="90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5" y="94"/>
                    </a:lnTo>
                    <a:lnTo>
                      <a:pt x="45" y="94"/>
                    </a:lnTo>
                    <a:lnTo>
                      <a:pt x="46" y="96"/>
                    </a:lnTo>
                    <a:lnTo>
                      <a:pt x="48" y="97"/>
                    </a:lnTo>
                    <a:lnTo>
                      <a:pt x="48" y="97"/>
                    </a:lnTo>
                    <a:close/>
                    <a:moveTo>
                      <a:pt x="15" y="142"/>
                    </a:moveTo>
                    <a:lnTo>
                      <a:pt x="15" y="142"/>
                    </a:lnTo>
                    <a:lnTo>
                      <a:pt x="17" y="141"/>
                    </a:lnTo>
                    <a:lnTo>
                      <a:pt x="17" y="139"/>
                    </a:lnTo>
                    <a:lnTo>
                      <a:pt x="17" y="139"/>
                    </a:lnTo>
                    <a:lnTo>
                      <a:pt x="17" y="137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3" y="137"/>
                    </a:lnTo>
                    <a:lnTo>
                      <a:pt x="12" y="139"/>
                    </a:lnTo>
                    <a:lnTo>
                      <a:pt x="12" y="139"/>
                    </a:lnTo>
                    <a:lnTo>
                      <a:pt x="13" y="141"/>
                    </a:lnTo>
                    <a:lnTo>
                      <a:pt x="15" y="142"/>
                    </a:lnTo>
                    <a:lnTo>
                      <a:pt x="15" y="142"/>
                    </a:lnTo>
                    <a:close/>
                    <a:moveTo>
                      <a:pt x="48" y="142"/>
                    </a:moveTo>
                    <a:lnTo>
                      <a:pt x="48" y="142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1" y="139"/>
                    </a:lnTo>
                    <a:lnTo>
                      <a:pt x="50" y="137"/>
                    </a:lnTo>
                    <a:lnTo>
                      <a:pt x="48" y="137"/>
                    </a:lnTo>
                    <a:lnTo>
                      <a:pt x="48" y="137"/>
                    </a:lnTo>
                    <a:lnTo>
                      <a:pt x="46" y="137"/>
                    </a:lnTo>
                    <a:lnTo>
                      <a:pt x="45" y="139"/>
                    </a:lnTo>
                    <a:lnTo>
                      <a:pt x="45" y="139"/>
                    </a:lnTo>
                    <a:lnTo>
                      <a:pt x="46" y="141"/>
                    </a:lnTo>
                    <a:lnTo>
                      <a:pt x="48" y="142"/>
                    </a:lnTo>
                    <a:lnTo>
                      <a:pt x="48" y="142"/>
                    </a:lnTo>
                    <a:close/>
                    <a:moveTo>
                      <a:pt x="25" y="142"/>
                    </a:moveTo>
                    <a:lnTo>
                      <a:pt x="25" y="142"/>
                    </a:lnTo>
                    <a:lnTo>
                      <a:pt x="27" y="141"/>
                    </a:lnTo>
                    <a:lnTo>
                      <a:pt x="28" y="139"/>
                    </a:lnTo>
                    <a:lnTo>
                      <a:pt x="28" y="139"/>
                    </a:lnTo>
                    <a:lnTo>
                      <a:pt x="27" y="137"/>
                    </a:lnTo>
                    <a:lnTo>
                      <a:pt x="25" y="137"/>
                    </a:lnTo>
                    <a:lnTo>
                      <a:pt x="25" y="137"/>
                    </a:lnTo>
                    <a:lnTo>
                      <a:pt x="24" y="137"/>
                    </a:lnTo>
                    <a:lnTo>
                      <a:pt x="23" y="139"/>
                    </a:lnTo>
                    <a:lnTo>
                      <a:pt x="23" y="139"/>
                    </a:lnTo>
                    <a:lnTo>
                      <a:pt x="24" y="141"/>
                    </a:lnTo>
                    <a:lnTo>
                      <a:pt x="25" y="142"/>
                    </a:lnTo>
                    <a:lnTo>
                      <a:pt x="25" y="142"/>
                    </a:lnTo>
                    <a:close/>
                    <a:moveTo>
                      <a:pt x="120" y="142"/>
                    </a:moveTo>
                    <a:lnTo>
                      <a:pt x="149" y="142"/>
                    </a:lnTo>
                    <a:lnTo>
                      <a:pt x="149" y="142"/>
                    </a:lnTo>
                    <a:lnTo>
                      <a:pt x="150" y="141"/>
                    </a:lnTo>
                    <a:lnTo>
                      <a:pt x="151" y="139"/>
                    </a:lnTo>
                    <a:lnTo>
                      <a:pt x="151" y="139"/>
                    </a:lnTo>
                    <a:lnTo>
                      <a:pt x="151" y="139"/>
                    </a:lnTo>
                    <a:lnTo>
                      <a:pt x="150" y="138"/>
                    </a:lnTo>
                    <a:lnTo>
                      <a:pt x="149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18" y="138"/>
                    </a:lnTo>
                    <a:lnTo>
                      <a:pt x="117" y="139"/>
                    </a:lnTo>
                    <a:lnTo>
                      <a:pt x="117" y="139"/>
                    </a:lnTo>
                    <a:lnTo>
                      <a:pt x="117" y="139"/>
                    </a:lnTo>
                    <a:lnTo>
                      <a:pt x="118" y="141"/>
                    </a:lnTo>
                    <a:lnTo>
                      <a:pt x="120" y="142"/>
                    </a:lnTo>
                    <a:lnTo>
                      <a:pt x="120" y="142"/>
                    </a:lnTo>
                    <a:close/>
                    <a:moveTo>
                      <a:pt x="36" y="142"/>
                    </a:moveTo>
                    <a:lnTo>
                      <a:pt x="36" y="142"/>
                    </a:lnTo>
                    <a:lnTo>
                      <a:pt x="38" y="141"/>
                    </a:lnTo>
                    <a:lnTo>
                      <a:pt x="40" y="139"/>
                    </a:lnTo>
                    <a:lnTo>
                      <a:pt x="40" y="139"/>
                    </a:lnTo>
                    <a:lnTo>
                      <a:pt x="38" y="137"/>
                    </a:lnTo>
                    <a:lnTo>
                      <a:pt x="36" y="137"/>
                    </a:lnTo>
                    <a:lnTo>
                      <a:pt x="36" y="137"/>
                    </a:lnTo>
                    <a:lnTo>
                      <a:pt x="34" y="137"/>
                    </a:lnTo>
                    <a:lnTo>
                      <a:pt x="34" y="139"/>
                    </a:lnTo>
                    <a:lnTo>
                      <a:pt x="34" y="139"/>
                    </a:lnTo>
                    <a:lnTo>
                      <a:pt x="34" y="141"/>
                    </a:lnTo>
                    <a:lnTo>
                      <a:pt x="36" y="142"/>
                    </a:lnTo>
                    <a:lnTo>
                      <a:pt x="36" y="142"/>
                    </a:lnTo>
                    <a:close/>
                    <a:moveTo>
                      <a:pt x="4" y="142"/>
                    </a:moveTo>
                    <a:lnTo>
                      <a:pt x="4" y="142"/>
                    </a:lnTo>
                    <a:lnTo>
                      <a:pt x="6" y="141"/>
                    </a:lnTo>
                    <a:lnTo>
                      <a:pt x="7" y="139"/>
                    </a:lnTo>
                    <a:lnTo>
                      <a:pt x="7" y="139"/>
                    </a:lnTo>
                    <a:lnTo>
                      <a:pt x="6" y="137"/>
                    </a:lnTo>
                    <a:lnTo>
                      <a:pt x="4" y="137"/>
                    </a:lnTo>
                    <a:lnTo>
                      <a:pt x="4" y="137"/>
                    </a:lnTo>
                    <a:lnTo>
                      <a:pt x="1" y="137"/>
                    </a:lnTo>
                    <a:lnTo>
                      <a:pt x="0" y="139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4" y="142"/>
                    </a:lnTo>
                    <a:lnTo>
                      <a:pt x="4" y="142"/>
                    </a:lnTo>
                    <a:close/>
                    <a:moveTo>
                      <a:pt x="15" y="187"/>
                    </a:moveTo>
                    <a:lnTo>
                      <a:pt x="15" y="187"/>
                    </a:lnTo>
                    <a:lnTo>
                      <a:pt x="17" y="186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7" y="183"/>
                    </a:lnTo>
                    <a:lnTo>
                      <a:pt x="15" y="182"/>
                    </a:lnTo>
                    <a:lnTo>
                      <a:pt x="15" y="182"/>
                    </a:lnTo>
                    <a:lnTo>
                      <a:pt x="13" y="183"/>
                    </a:lnTo>
                    <a:lnTo>
                      <a:pt x="12" y="185"/>
                    </a:lnTo>
                    <a:lnTo>
                      <a:pt x="12" y="185"/>
                    </a:lnTo>
                    <a:lnTo>
                      <a:pt x="13" y="186"/>
                    </a:lnTo>
                    <a:lnTo>
                      <a:pt x="15" y="187"/>
                    </a:lnTo>
                    <a:lnTo>
                      <a:pt x="15" y="187"/>
                    </a:lnTo>
                    <a:close/>
                    <a:moveTo>
                      <a:pt x="4" y="187"/>
                    </a:moveTo>
                    <a:lnTo>
                      <a:pt x="4" y="187"/>
                    </a:lnTo>
                    <a:lnTo>
                      <a:pt x="6" y="186"/>
                    </a:lnTo>
                    <a:lnTo>
                      <a:pt x="7" y="185"/>
                    </a:lnTo>
                    <a:lnTo>
                      <a:pt x="7" y="185"/>
                    </a:lnTo>
                    <a:lnTo>
                      <a:pt x="6" y="183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1" y="183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1" y="186"/>
                    </a:lnTo>
                    <a:lnTo>
                      <a:pt x="4" y="187"/>
                    </a:lnTo>
                    <a:lnTo>
                      <a:pt x="4" y="187"/>
                    </a:lnTo>
                    <a:close/>
                    <a:moveTo>
                      <a:pt x="120" y="187"/>
                    </a:moveTo>
                    <a:lnTo>
                      <a:pt x="149" y="187"/>
                    </a:lnTo>
                    <a:lnTo>
                      <a:pt x="149" y="187"/>
                    </a:lnTo>
                    <a:lnTo>
                      <a:pt x="150" y="186"/>
                    </a:lnTo>
                    <a:lnTo>
                      <a:pt x="151" y="185"/>
                    </a:lnTo>
                    <a:lnTo>
                      <a:pt x="151" y="185"/>
                    </a:lnTo>
                    <a:lnTo>
                      <a:pt x="151" y="185"/>
                    </a:lnTo>
                    <a:lnTo>
                      <a:pt x="150" y="183"/>
                    </a:lnTo>
                    <a:lnTo>
                      <a:pt x="149" y="182"/>
                    </a:lnTo>
                    <a:lnTo>
                      <a:pt x="120" y="182"/>
                    </a:lnTo>
                    <a:lnTo>
                      <a:pt x="120" y="182"/>
                    </a:lnTo>
                    <a:lnTo>
                      <a:pt x="118" y="183"/>
                    </a:lnTo>
                    <a:lnTo>
                      <a:pt x="117" y="185"/>
                    </a:lnTo>
                    <a:lnTo>
                      <a:pt x="117" y="185"/>
                    </a:lnTo>
                    <a:lnTo>
                      <a:pt x="117" y="185"/>
                    </a:lnTo>
                    <a:lnTo>
                      <a:pt x="118" y="186"/>
                    </a:lnTo>
                    <a:lnTo>
                      <a:pt x="120" y="187"/>
                    </a:lnTo>
                    <a:lnTo>
                      <a:pt x="120" y="187"/>
                    </a:lnTo>
                    <a:close/>
                    <a:moveTo>
                      <a:pt x="25" y="187"/>
                    </a:moveTo>
                    <a:lnTo>
                      <a:pt x="25" y="187"/>
                    </a:lnTo>
                    <a:lnTo>
                      <a:pt x="27" y="186"/>
                    </a:lnTo>
                    <a:lnTo>
                      <a:pt x="28" y="185"/>
                    </a:lnTo>
                    <a:lnTo>
                      <a:pt x="28" y="185"/>
                    </a:lnTo>
                    <a:lnTo>
                      <a:pt x="27" y="183"/>
                    </a:lnTo>
                    <a:lnTo>
                      <a:pt x="25" y="182"/>
                    </a:lnTo>
                    <a:lnTo>
                      <a:pt x="25" y="182"/>
                    </a:lnTo>
                    <a:lnTo>
                      <a:pt x="24" y="183"/>
                    </a:lnTo>
                    <a:lnTo>
                      <a:pt x="23" y="185"/>
                    </a:lnTo>
                    <a:lnTo>
                      <a:pt x="23" y="185"/>
                    </a:lnTo>
                    <a:lnTo>
                      <a:pt x="24" y="186"/>
                    </a:lnTo>
                    <a:lnTo>
                      <a:pt x="25" y="187"/>
                    </a:lnTo>
                    <a:lnTo>
                      <a:pt x="25" y="187"/>
                    </a:lnTo>
                    <a:close/>
                    <a:moveTo>
                      <a:pt x="48" y="187"/>
                    </a:moveTo>
                    <a:lnTo>
                      <a:pt x="48" y="187"/>
                    </a:lnTo>
                    <a:lnTo>
                      <a:pt x="50" y="186"/>
                    </a:lnTo>
                    <a:lnTo>
                      <a:pt x="51" y="185"/>
                    </a:lnTo>
                    <a:lnTo>
                      <a:pt x="51" y="185"/>
                    </a:lnTo>
                    <a:lnTo>
                      <a:pt x="50" y="183"/>
                    </a:lnTo>
                    <a:lnTo>
                      <a:pt x="48" y="182"/>
                    </a:lnTo>
                    <a:lnTo>
                      <a:pt x="48" y="182"/>
                    </a:lnTo>
                    <a:lnTo>
                      <a:pt x="46" y="183"/>
                    </a:lnTo>
                    <a:lnTo>
                      <a:pt x="45" y="185"/>
                    </a:lnTo>
                    <a:lnTo>
                      <a:pt x="45" y="185"/>
                    </a:lnTo>
                    <a:lnTo>
                      <a:pt x="46" y="186"/>
                    </a:lnTo>
                    <a:lnTo>
                      <a:pt x="48" y="187"/>
                    </a:lnTo>
                    <a:lnTo>
                      <a:pt x="48" y="187"/>
                    </a:lnTo>
                    <a:close/>
                    <a:moveTo>
                      <a:pt x="36" y="187"/>
                    </a:moveTo>
                    <a:lnTo>
                      <a:pt x="36" y="187"/>
                    </a:lnTo>
                    <a:lnTo>
                      <a:pt x="38" y="186"/>
                    </a:lnTo>
                    <a:lnTo>
                      <a:pt x="40" y="185"/>
                    </a:lnTo>
                    <a:lnTo>
                      <a:pt x="40" y="185"/>
                    </a:lnTo>
                    <a:lnTo>
                      <a:pt x="38" y="183"/>
                    </a:lnTo>
                    <a:lnTo>
                      <a:pt x="36" y="182"/>
                    </a:lnTo>
                    <a:lnTo>
                      <a:pt x="36" y="182"/>
                    </a:lnTo>
                    <a:lnTo>
                      <a:pt x="34" y="183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4" y="186"/>
                    </a:lnTo>
                    <a:lnTo>
                      <a:pt x="36" y="187"/>
                    </a:lnTo>
                    <a:lnTo>
                      <a:pt x="36" y="187"/>
                    </a:lnTo>
                    <a:close/>
                    <a:moveTo>
                      <a:pt x="149" y="227"/>
                    </a:moveTo>
                    <a:lnTo>
                      <a:pt x="120" y="227"/>
                    </a:lnTo>
                    <a:lnTo>
                      <a:pt x="120" y="227"/>
                    </a:lnTo>
                    <a:lnTo>
                      <a:pt x="118" y="228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8" y="231"/>
                    </a:lnTo>
                    <a:lnTo>
                      <a:pt x="120" y="232"/>
                    </a:lnTo>
                    <a:lnTo>
                      <a:pt x="149" y="232"/>
                    </a:lnTo>
                    <a:lnTo>
                      <a:pt x="149" y="232"/>
                    </a:lnTo>
                    <a:lnTo>
                      <a:pt x="151" y="231"/>
                    </a:lnTo>
                    <a:lnTo>
                      <a:pt x="151" y="230"/>
                    </a:lnTo>
                    <a:lnTo>
                      <a:pt x="151" y="230"/>
                    </a:lnTo>
                    <a:lnTo>
                      <a:pt x="151" y="230"/>
                    </a:lnTo>
                    <a:lnTo>
                      <a:pt x="151" y="228"/>
                    </a:lnTo>
                    <a:lnTo>
                      <a:pt x="149" y="227"/>
                    </a:lnTo>
                    <a:lnTo>
                      <a:pt x="149" y="227"/>
                    </a:lnTo>
                    <a:close/>
                    <a:moveTo>
                      <a:pt x="37" y="227"/>
                    </a:moveTo>
                    <a:lnTo>
                      <a:pt x="37" y="227"/>
                    </a:lnTo>
                    <a:lnTo>
                      <a:pt x="35" y="228"/>
                    </a:lnTo>
                    <a:lnTo>
                      <a:pt x="34" y="230"/>
                    </a:lnTo>
                    <a:lnTo>
                      <a:pt x="34" y="230"/>
                    </a:lnTo>
                    <a:lnTo>
                      <a:pt x="35" y="232"/>
                    </a:lnTo>
                    <a:lnTo>
                      <a:pt x="37" y="232"/>
                    </a:lnTo>
                    <a:lnTo>
                      <a:pt x="37" y="232"/>
                    </a:lnTo>
                    <a:lnTo>
                      <a:pt x="40" y="232"/>
                    </a:lnTo>
                    <a:lnTo>
                      <a:pt x="40" y="230"/>
                    </a:lnTo>
                    <a:lnTo>
                      <a:pt x="40" y="230"/>
                    </a:lnTo>
                    <a:lnTo>
                      <a:pt x="40" y="228"/>
                    </a:lnTo>
                    <a:lnTo>
                      <a:pt x="37" y="227"/>
                    </a:lnTo>
                    <a:lnTo>
                      <a:pt x="37" y="227"/>
                    </a:lnTo>
                    <a:close/>
                    <a:moveTo>
                      <a:pt x="48" y="227"/>
                    </a:moveTo>
                    <a:lnTo>
                      <a:pt x="48" y="227"/>
                    </a:lnTo>
                    <a:lnTo>
                      <a:pt x="47" y="228"/>
                    </a:lnTo>
                    <a:lnTo>
                      <a:pt x="46" y="230"/>
                    </a:lnTo>
                    <a:lnTo>
                      <a:pt x="46" y="230"/>
                    </a:lnTo>
                    <a:lnTo>
                      <a:pt x="47" y="232"/>
                    </a:lnTo>
                    <a:lnTo>
                      <a:pt x="48" y="232"/>
                    </a:lnTo>
                    <a:lnTo>
                      <a:pt x="48" y="232"/>
                    </a:lnTo>
                    <a:lnTo>
                      <a:pt x="50" y="232"/>
                    </a:lnTo>
                    <a:lnTo>
                      <a:pt x="51" y="230"/>
                    </a:lnTo>
                    <a:lnTo>
                      <a:pt x="51" y="230"/>
                    </a:lnTo>
                    <a:lnTo>
                      <a:pt x="50" y="228"/>
                    </a:lnTo>
                    <a:lnTo>
                      <a:pt x="48" y="227"/>
                    </a:lnTo>
                    <a:lnTo>
                      <a:pt x="48" y="227"/>
                    </a:lnTo>
                    <a:close/>
                    <a:moveTo>
                      <a:pt x="4" y="227"/>
                    </a:moveTo>
                    <a:lnTo>
                      <a:pt x="4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1" y="232"/>
                    </a:lnTo>
                    <a:lnTo>
                      <a:pt x="4" y="232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7" y="230"/>
                    </a:lnTo>
                    <a:lnTo>
                      <a:pt x="7" y="230"/>
                    </a:lnTo>
                    <a:lnTo>
                      <a:pt x="6" y="228"/>
                    </a:lnTo>
                    <a:lnTo>
                      <a:pt x="4" y="227"/>
                    </a:lnTo>
                    <a:lnTo>
                      <a:pt x="4" y="227"/>
                    </a:lnTo>
                    <a:close/>
                    <a:moveTo>
                      <a:pt x="26" y="227"/>
                    </a:moveTo>
                    <a:lnTo>
                      <a:pt x="26" y="227"/>
                    </a:lnTo>
                    <a:lnTo>
                      <a:pt x="24" y="228"/>
                    </a:lnTo>
                    <a:lnTo>
                      <a:pt x="23" y="230"/>
                    </a:lnTo>
                    <a:lnTo>
                      <a:pt x="23" y="230"/>
                    </a:lnTo>
                    <a:lnTo>
                      <a:pt x="24" y="232"/>
                    </a:lnTo>
                    <a:lnTo>
                      <a:pt x="26" y="232"/>
                    </a:lnTo>
                    <a:lnTo>
                      <a:pt x="26" y="232"/>
                    </a:lnTo>
                    <a:lnTo>
                      <a:pt x="28" y="232"/>
                    </a:lnTo>
                    <a:lnTo>
                      <a:pt x="29" y="230"/>
                    </a:lnTo>
                    <a:lnTo>
                      <a:pt x="29" y="230"/>
                    </a:lnTo>
                    <a:lnTo>
                      <a:pt x="28" y="228"/>
                    </a:lnTo>
                    <a:lnTo>
                      <a:pt x="26" y="227"/>
                    </a:lnTo>
                    <a:lnTo>
                      <a:pt x="26" y="227"/>
                    </a:lnTo>
                    <a:close/>
                    <a:moveTo>
                      <a:pt x="15" y="227"/>
                    </a:moveTo>
                    <a:lnTo>
                      <a:pt x="15" y="227"/>
                    </a:lnTo>
                    <a:lnTo>
                      <a:pt x="13" y="228"/>
                    </a:lnTo>
                    <a:lnTo>
                      <a:pt x="12" y="230"/>
                    </a:lnTo>
                    <a:lnTo>
                      <a:pt x="12" y="230"/>
                    </a:lnTo>
                    <a:lnTo>
                      <a:pt x="13" y="232"/>
                    </a:lnTo>
                    <a:lnTo>
                      <a:pt x="15" y="232"/>
                    </a:lnTo>
                    <a:lnTo>
                      <a:pt x="15" y="232"/>
                    </a:lnTo>
                    <a:lnTo>
                      <a:pt x="17" y="232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7" y="228"/>
                    </a:lnTo>
                    <a:lnTo>
                      <a:pt x="15" y="227"/>
                    </a:lnTo>
                    <a:lnTo>
                      <a:pt x="15" y="227"/>
                    </a:lnTo>
                    <a:close/>
                    <a:moveTo>
                      <a:pt x="149" y="274"/>
                    </a:moveTo>
                    <a:lnTo>
                      <a:pt x="120" y="274"/>
                    </a:lnTo>
                    <a:lnTo>
                      <a:pt x="120" y="274"/>
                    </a:lnTo>
                    <a:lnTo>
                      <a:pt x="118" y="274"/>
                    </a:lnTo>
                    <a:lnTo>
                      <a:pt x="118" y="276"/>
                    </a:lnTo>
                    <a:lnTo>
                      <a:pt x="118" y="276"/>
                    </a:lnTo>
                    <a:lnTo>
                      <a:pt x="118" y="276"/>
                    </a:lnTo>
                    <a:lnTo>
                      <a:pt x="118" y="278"/>
                    </a:lnTo>
                    <a:lnTo>
                      <a:pt x="120" y="278"/>
                    </a:lnTo>
                    <a:lnTo>
                      <a:pt x="149" y="278"/>
                    </a:lnTo>
                    <a:lnTo>
                      <a:pt x="149" y="278"/>
                    </a:lnTo>
                    <a:lnTo>
                      <a:pt x="151" y="278"/>
                    </a:lnTo>
                    <a:lnTo>
                      <a:pt x="151" y="276"/>
                    </a:lnTo>
                    <a:lnTo>
                      <a:pt x="151" y="276"/>
                    </a:lnTo>
                    <a:lnTo>
                      <a:pt x="151" y="276"/>
                    </a:lnTo>
                    <a:lnTo>
                      <a:pt x="151" y="274"/>
                    </a:lnTo>
                    <a:lnTo>
                      <a:pt x="149" y="274"/>
                    </a:lnTo>
                    <a:lnTo>
                      <a:pt x="149" y="274"/>
                    </a:lnTo>
                    <a:close/>
                    <a:moveTo>
                      <a:pt x="15" y="273"/>
                    </a:moveTo>
                    <a:lnTo>
                      <a:pt x="15" y="273"/>
                    </a:lnTo>
                    <a:lnTo>
                      <a:pt x="13" y="274"/>
                    </a:lnTo>
                    <a:lnTo>
                      <a:pt x="12" y="276"/>
                    </a:lnTo>
                    <a:lnTo>
                      <a:pt x="12" y="276"/>
                    </a:lnTo>
                    <a:lnTo>
                      <a:pt x="13" y="278"/>
                    </a:lnTo>
                    <a:lnTo>
                      <a:pt x="15" y="279"/>
                    </a:lnTo>
                    <a:lnTo>
                      <a:pt x="15" y="279"/>
                    </a:lnTo>
                    <a:lnTo>
                      <a:pt x="17" y="278"/>
                    </a:lnTo>
                    <a:lnTo>
                      <a:pt x="18" y="276"/>
                    </a:lnTo>
                    <a:lnTo>
                      <a:pt x="18" y="276"/>
                    </a:lnTo>
                    <a:lnTo>
                      <a:pt x="17" y="274"/>
                    </a:lnTo>
                    <a:lnTo>
                      <a:pt x="15" y="273"/>
                    </a:lnTo>
                    <a:lnTo>
                      <a:pt x="15" y="273"/>
                    </a:lnTo>
                    <a:close/>
                    <a:moveTo>
                      <a:pt x="48" y="273"/>
                    </a:moveTo>
                    <a:lnTo>
                      <a:pt x="48" y="273"/>
                    </a:lnTo>
                    <a:lnTo>
                      <a:pt x="47" y="274"/>
                    </a:lnTo>
                    <a:lnTo>
                      <a:pt x="46" y="276"/>
                    </a:lnTo>
                    <a:lnTo>
                      <a:pt x="46" y="276"/>
                    </a:lnTo>
                    <a:lnTo>
                      <a:pt x="47" y="278"/>
                    </a:lnTo>
                    <a:lnTo>
                      <a:pt x="48" y="279"/>
                    </a:lnTo>
                    <a:lnTo>
                      <a:pt x="48" y="279"/>
                    </a:lnTo>
                    <a:lnTo>
                      <a:pt x="50" y="278"/>
                    </a:lnTo>
                    <a:lnTo>
                      <a:pt x="51" y="276"/>
                    </a:lnTo>
                    <a:lnTo>
                      <a:pt x="51" y="276"/>
                    </a:lnTo>
                    <a:lnTo>
                      <a:pt x="50" y="274"/>
                    </a:lnTo>
                    <a:lnTo>
                      <a:pt x="48" y="273"/>
                    </a:lnTo>
                    <a:lnTo>
                      <a:pt x="48" y="273"/>
                    </a:lnTo>
                    <a:close/>
                    <a:moveTo>
                      <a:pt x="4" y="273"/>
                    </a:moveTo>
                    <a:lnTo>
                      <a:pt x="4" y="273"/>
                    </a:lnTo>
                    <a:lnTo>
                      <a:pt x="1" y="274"/>
                    </a:lnTo>
                    <a:lnTo>
                      <a:pt x="1" y="276"/>
                    </a:lnTo>
                    <a:lnTo>
                      <a:pt x="1" y="276"/>
                    </a:lnTo>
                    <a:lnTo>
                      <a:pt x="1" y="278"/>
                    </a:lnTo>
                    <a:lnTo>
                      <a:pt x="4" y="279"/>
                    </a:lnTo>
                    <a:lnTo>
                      <a:pt x="4" y="279"/>
                    </a:lnTo>
                    <a:lnTo>
                      <a:pt x="6" y="278"/>
                    </a:lnTo>
                    <a:lnTo>
                      <a:pt x="7" y="276"/>
                    </a:lnTo>
                    <a:lnTo>
                      <a:pt x="7" y="276"/>
                    </a:lnTo>
                    <a:lnTo>
                      <a:pt x="6" y="274"/>
                    </a:lnTo>
                    <a:lnTo>
                      <a:pt x="4" y="273"/>
                    </a:lnTo>
                    <a:lnTo>
                      <a:pt x="4" y="273"/>
                    </a:lnTo>
                    <a:close/>
                    <a:moveTo>
                      <a:pt x="37" y="273"/>
                    </a:moveTo>
                    <a:lnTo>
                      <a:pt x="37" y="273"/>
                    </a:lnTo>
                    <a:lnTo>
                      <a:pt x="35" y="274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5" y="278"/>
                    </a:lnTo>
                    <a:lnTo>
                      <a:pt x="37" y="279"/>
                    </a:lnTo>
                    <a:lnTo>
                      <a:pt x="37" y="279"/>
                    </a:lnTo>
                    <a:lnTo>
                      <a:pt x="40" y="278"/>
                    </a:lnTo>
                    <a:lnTo>
                      <a:pt x="40" y="276"/>
                    </a:lnTo>
                    <a:lnTo>
                      <a:pt x="40" y="276"/>
                    </a:lnTo>
                    <a:lnTo>
                      <a:pt x="40" y="274"/>
                    </a:lnTo>
                    <a:lnTo>
                      <a:pt x="37" y="273"/>
                    </a:lnTo>
                    <a:lnTo>
                      <a:pt x="37" y="273"/>
                    </a:lnTo>
                    <a:close/>
                    <a:moveTo>
                      <a:pt x="26" y="273"/>
                    </a:moveTo>
                    <a:lnTo>
                      <a:pt x="26" y="273"/>
                    </a:lnTo>
                    <a:lnTo>
                      <a:pt x="24" y="274"/>
                    </a:lnTo>
                    <a:lnTo>
                      <a:pt x="23" y="276"/>
                    </a:lnTo>
                    <a:lnTo>
                      <a:pt x="23" y="276"/>
                    </a:lnTo>
                    <a:lnTo>
                      <a:pt x="24" y="278"/>
                    </a:lnTo>
                    <a:lnTo>
                      <a:pt x="26" y="279"/>
                    </a:lnTo>
                    <a:lnTo>
                      <a:pt x="26" y="279"/>
                    </a:lnTo>
                    <a:lnTo>
                      <a:pt x="28" y="278"/>
                    </a:lnTo>
                    <a:lnTo>
                      <a:pt x="29" y="276"/>
                    </a:lnTo>
                    <a:lnTo>
                      <a:pt x="29" y="276"/>
                    </a:lnTo>
                    <a:lnTo>
                      <a:pt x="28" y="274"/>
                    </a:lnTo>
                    <a:lnTo>
                      <a:pt x="26" y="273"/>
                    </a:lnTo>
                    <a:lnTo>
                      <a:pt x="26" y="2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278"/>
              <p:cNvSpPr>
                <a:spLocks noEditPoints="1"/>
              </p:cNvSpPr>
              <p:nvPr/>
            </p:nvSpPr>
            <p:spPr bwMode="auto">
              <a:xfrm>
                <a:off x="1224817" y="3818587"/>
                <a:ext cx="327025" cy="796925"/>
              </a:xfrm>
              <a:custGeom>
                <a:avLst/>
                <a:gdLst>
                  <a:gd name="T0" fmla="*/ 205 w 206"/>
                  <a:gd name="T1" fmla="*/ 2 h 502"/>
                  <a:gd name="T2" fmla="*/ 204 w 206"/>
                  <a:gd name="T3" fmla="*/ 1 h 502"/>
                  <a:gd name="T4" fmla="*/ 3 w 206"/>
                  <a:gd name="T5" fmla="*/ 0 h 502"/>
                  <a:gd name="T6" fmla="*/ 1 w 206"/>
                  <a:gd name="T7" fmla="*/ 1 h 502"/>
                  <a:gd name="T8" fmla="*/ 0 w 206"/>
                  <a:gd name="T9" fmla="*/ 3 h 502"/>
                  <a:gd name="T10" fmla="*/ 0 w 206"/>
                  <a:gd name="T11" fmla="*/ 499 h 502"/>
                  <a:gd name="T12" fmla="*/ 1 w 206"/>
                  <a:gd name="T13" fmla="*/ 501 h 502"/>
                  <a:gd name="T14" fmla="*/ 3 w 206"/>
                  <a:gd name="T15" fmla="*/ 502 h 502"/>
                  <a:gd name="T16" fmla="*/ 203 w 206"/>
                  <a:gd name="T17" fmla="*/ 502 h 502"/>
                  <a:gd name="T18" fmla="*/ 205 w 206"/>
                  <a:gd name="T19" fmla="*/ 501 h 502"/>
                  <a:gd name="T20" fmla="*/ 206 w 206"/>
                  <a:gd name="T21" fmla="*/ 499 h 502"/>
                  <a:gd name="T22" fmla="*/ 21 w 206"/>
                  <a:gd name="T23" fmla="*/ 480 h 502"/>
                  <a:gd name="T24" fmla="*/ 185 w 206"/>
                  <a:gd name="T25" fmla="*/ 473 h 502"/>
                  <a:gd name="T26" fmla="*/ 185 w 206"/>
                  <a:gd name="T27" fmla="*/ 480 h 502"/>
                  <a:gd name="T28" fmla="*/ 18 w 206"/>
                  <a:gd name="T29" fmla="*/ 460 h 502"/>
                  <a:gd name="T30" fmla="*/ 187 w 206"/>
                  <a:gd name="T31" fmla="*/ 457 h 502"/>
                  <a:gd name="T32" fmla="*/ 185 w 206"/>
                  <a:gd name="T33" fmla="*/ 448 h 502"/>
                  <a:gd name="T34" fmla="*/ 19 w 206"/>
                  <a:gd name="T35" fmla="*/ 441 h 502"/>
                  <a:gd name="T36" fmla="*/ 188 w 206"/>
                  <a:gd name="T37" fmla="*/ 444 h 502"/>
                  <a:gd name="T38" fmla="*/ 84 w 206"/>
                  <a:gd name="T39" fmla="*/ 389 h 502"/>
                  <a:gd name="T40" fmla="*/ 99 w 206"/>
                  <a:gd name="T41" fmla="*/ 375 h 502"/>
                  <a:gd name="T42" fmla="*/ 116 w 206"/>
                  <a:gd name="T43" fmla="*/ 380 h 502"/>
                  <a:gd name="T44" fmla="*/ 122 w 206"/>
                  <a:gd name="T45" fmla="*/ 397 h 502"/>
                  <a:gd name="T46" fmla="*/ 107 w 206"/>
                  <a:gd name="T47" fmla="*/ 412 h 502"/>
                  <a:gd name="T48" fmla="*/ 89 w 206"/>
                  <a:gd name="T49" fmla="*/ 407 h 502"/>
                  <a:gd name="T50" fmla="*/ 191 w 206"/>
                  <a:gd name="T51" fmla="*/ 328 h 502"/>
                  <a:gd name="T52" fmla="*/ 21 w 206"/>
                  <a:gd name="T53" fmla="*/ 334 h 502"/>
                  <a:gd name="T54" fmla="*/ 15 w 206"/>
                  <a:gd name="T55" fmla="*/ 305 h 502"/>
                  <a:gd name="T56" fmla="*/ 185 w 206"/>
                  <a:gd name="T57" fmla="*/ 299 h 502"/>
                  <a:gd name="T58" fmla="*/ 191 w 206"/>
                  <a:gd name="T59" fmla="*/ 328 h 502"/>
                  <a:gd name="T60" fmla="*/ 185 w 206"/>
                  <a:gd name="T61" fmla="*/ 288 h 502"/>
                  <a:gd name="T62" fmla="*/ 15 w 206"/>
                  <a:gd name="T63" fmla="*/ 282 h 502"/>
                  <a:gd name="T64" fmla="*/ 21 w 206"/>
                  <a:gd name="T65" fmla="*/ 254 h 502"/>
                  <a:gd name="T66" fmla="*/ 191 w 206"/>
                  <a:gd name="T67" fmla="*/ 260 h 502"/>
                  <a:gd name="T68" fmla="*/ 187 w 206"/>
                  <a:gd name="T69" fmla="*/ 242 h 502"/>
                  <a:gd name="T70" fmla="*/ 15 w 206"/>
                  <a:gd name="T71" fmla="*/ 239 h 502"/>
                  <a:gd name="T72" fmla="*/ 18 w 206"/>
                  <a:gd name="T73" fmla="*/ 208 h 502"/>
                  <a:gd name="T74" fmla="*/ 190 w 206"/>
                  <a:gd name="T75" fmla="*/ 211 h 502"/>
                  <a:gd name="T76" fmla="*/ 189 w 206"/>
                  <a:gd name="T77" fmla="*/ 195 h 502"/>
                  <a:gd name="T78" fmla="*/ 17 w 206"/>
                  <a:gd name="T79" fmla="*/ 195 h 502"/>
                  <a:gd name="T80" fmla="*/ 17 w 206"/>
                  <a:gd name="T81" fmla="*/ 164 h 502"/>
                  <a:gd name="T82" fmla="*/ 189 w 206"/>
                  <a:gd name="T83" fmla="*/ 164 h 502"/>
                  <a:gd name="T84" fmla="*/ 190 w 206"/>
                  <a:gd name="T85" fmla="*/ 148 h 502"/>
                  <a:gd name="T86" fmla="*/ 18 w 206"/>
                  <a:gd name="T87" fmla="*/ 151 h 502"/>
                  <a:gd name="T88" fmla="*/ 15 w 206"/>
                  <a:gd name="T89" fmla="*/ 121 h 502"/>
                  <a:gd name="T90" fmla="*/ 187 w 206"/>
                  <a:gd name="T91" fmla="*/ 118 h 502"/>
                  <a:gd name="T92" fmla="*/ 191 w 206"/>
                  <a:gd name="T93" fmla="*/ 100 h 502"/>
                  <a:gd name="T94" fmla="*/ 21 w 206"/>
                  <a:gd name="T95" fmla="*/ 106 h 502"/>
                  <a:gd name="T96" fmla="*/ 15 w 206"/>
                  <a:gd name="T97" fmla="*/ 78 h 502"/>
                  <a:gd name="T98" fmla="*/ 185 w 206"/>
                  <a:gd name="T99" fmla="*/ 72 h 502"/>
                  <a:gd name="T100" fmla="*/ 191 w 206"/>
                  <a:gd name="T101" fmla="*/ 55 h 502"/>
                  <a:gd name="T102" fmla="*/ 21 w 206"/>
                  <a:gd name="T103" fmla="*/ 60 h 502"/>
                  <a:gd name="T104" fmla="*/ 15 w 206"/>
                  <a:gd name="T105" fmla="*/ 32 h 502"/>
                  <a:gd name="T106" fmla="*/ 185 w 206"/>
                  <a:gd name="T107" fmla="*/ 26 h 502"/>
                  <a:gd name="T108" fmla="*/ 191 w 206"/>
                  <a:gd name="T109" fmla="*/ 55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6" h="502">
                    <a:moveTo>
                      <a:pt x="206" y="4"/>
                    </a:moveTo>
                    <a:lnTo>
                      <a:pt x="206" y="4"/>
                    </a:lnTo>
                    <a:lnTo>
                      <a:pt x="206" y="3"/>
                    </a:lnTo>
                    <a:lnTo>
                      <a:pt x="206" y="3"/>
                    </a:lnTo>
                    <a:lnTo>
                      <a:pt x="206" y="3"/>
                    </a:lnTo>
                    <a:lnTo>
                      <a:pt x="205" y="2"/>
                    </a:lnTo>
                    <a:lnTo>
                      <a:pt x="205" y="2"/>
                    </a:lnTo>
                    <a:lnTo>
                      <a:pt x="205" y="2"/>
                    </a:lnTo>
                    <a:lnTo>
                      <a:pt x="205" y="1"/>
                    </a:lnTo>
                    <a:lnTo>
                      <a:pt x="204" y="1"/>
                    </a:lnTo>
                    <a:lnTo>
                      <a:pt x="204" y="1"/>
                    </a:lnTo>
                    <a:lnTo>
                      <a:pt x="204" y="1"/>
                    </a:lnTo>
                    <a:lnTo>
                      <a:pt x="203" y="1"/>
                    </a:lnTo>
                    <a:lnTo>
                      <a:pt x="203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498"/>
                    </a:lnTo>
                    <a:lnTo>
                      <a:pt x="0" y="499"/>
                    </a:lnTo>
                    <a:lnTo>
                      <a:pt x="0" y="499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1"/>
                    </a:lnTo>
                    <a:lnTo>
                      <a:pt x="1" y="501"/>
                    </a:lnTo>
                    <a:lnTo>
                      <a:pt x="1" y="501"/>
                    </a:lnTo>
                    <a:lnTo>
                      <a:pt x="1" y="502"/>
                    </a:lnTo>
                    <a:lnTo>
                      <a:pt x="1" y="502"/>
                    </a:lnTo>
                    <a:lnTo>
                      <a:pt x="2" y="502"/>
                    </a:lnTo>
                    <a:lnTo>
                      <a:pt x="2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202" y="502"/>
                    </a:lnTo>
                    <a:lnTo>
                      <a:pt x="202" y="502"/>
                    </a:lnTo>
                    <a:lnTo>
                      <a:pt x="203" y="502"/>
                    </a:lnTo>
                    <a:lnTo>
                      <a:pt x="203" y="502"/>
                    </a:lnTo>
                    <a:lnTo>
                      <a:pt x="204" y="502"/>
                    </a:lnTo>
                    <a:lnTo>
                      <a:pt x="204" y="502"/>
                    </a:lnTo>
                    <a:lnTo>
                      <a:pt x="204" y="502"/>
                    </a:lnTo>
                    <a:lnTo>
                      <a:pt x="205" y="502"/>
                    </a:lnTo>
                    <a:lnTo>
                      <a:pt x="205" y="501"/>
                    </a:lnTo>
                    <a:lnTo>
                      <a:pt x="205" y="501"/>
                    </a:lnTo>
                    <a:lnTo>
                      <a:pt x="205" y="501"/>
                    </a:lnTo>
                    <a:lnTo>
                      <a:pt x="206" y="500"/>
                    </a:lnTo>
                    <a:lnTo>
                      <a:pt x="206" y="500"/>
                    </a:lnTo>
                    <a:lnTo>
                      <a:pt x="206" y="500"/>
                    </a:lnTo>
                    <a:lnTo>
                      <a:pt x="206" y="499"/>
                    </a:lnTo>
                    <a:lnTo>
                      <a:pt x="206" y="499"/>
                    </a:lnTo>
                    <a:lnTo>
                      <a:pt x="206" y="498"/>
                    </a:lnTo>
                    <a:lnTo>
                      <a:pt x="206" y="5"/>
                    </a:lnTo>
                    <a:lnTo>
                      <a:pt x="206" y="4"/>
                    </a:lnTo>
                    <a:close/>
                    <a:moveTo>
                      <a:pt x="185" y="480"/>
                    </a:moveTo>
                    <a:lnTo>
                      <a:pt x="21" y="480"/>
                    </a:lnTo>
                    <a:lnTo>
                      <a:pt x="21" y="480"/>
                    </a:lnTo>
                    <a:lnTo>
                      <a:pt x="19" y="479"/>
                    </a:lnTo>
                    <a:lnTo>
                      <a:pt x="18" y="477"/>
                    </a:lnTo>
                    <a:lnTo>
                      <a:pt x="18" y="477"/>
                    </a:lnTo>
                    <a:lnTo>
                      <a:pt x="19" y="474"/>
                    </a:lnTo>
                    <a:lnTo>
                      <a:pt x="21" y="473"/>
                    </a:lnTo>
                    <a:lnTo>
                      <a:pt x="185" y="473"/>
                    </a:lnTo>
                    <a:lnTo>
                      <a:pt x="185" y="473"/>
                    </a:lnTo>
                    <a:lnTo>
                      <a:pt x="187" y="474"/>
                    </a:lnTo>
                    <a:lnTo>
                      <a:pt x="188" y="477"/>
                    </a:lnTo>
                    <a:lnTo>
                      <a:pt x="188" y="477"/>
                    </a:lnTo>
                    <a:lnTo>
                      <a:pt x="187" y="479"/>
                    </a:lnTo>
                    <a:lnTo>
                      <a:pt x="185" y="480"/>
                    </a:lnTo>
                    <a:lnTo>
                      <a:pt x="185" y="480"/>
                    </a:lnTo>
                    <a:close/>
                    <a:moveTo>
                      <a:pt x="185" y="465"/>
                    </a:moveTo>
                    <a:lnTo>
                      <a:pt x="21" y="465"/>
                    </a:lnTo>
                    <a:lnTo>
                      <a:pt x="21" y="465"/>
                    </a:lnTo>
                    <a:lnTo>
                      <a:pt x="19" y="463"/>
                    </a:lnTo>
                    <a:lnTo>
                      <a:pt x="18" y="460"/>
                    </a:lnTo>
                    <a:lnTo>
                      <a:pt x="18" y="460"/>
                    </a:lnTo>
                    <a:lnTo>
                      <a:pt x="19" y="457"/>
                    </a:lnTo>
                    <a:lnTo>
                      <a:pt x="21" y="456"/>
                    </a:lnTo>
                    <a:lnTo>
                      <a:pt x="185" y="456"/>
                    </a:lnTo>
                    <a:lnTo>
                      <a:pt x="185" y="456"/>
                    </a:lnTo>
                    <a:lnTo>
                      <a:pt x="187" y="457"/>
                    </a:lnTo>
                    <a:lnTo>
                      <a:pt x="188" y="460"/>
                    </a:lnTo>
                    <a:lnTo>
                      <a:pt x="188" y="460"/>
                    </a:lnTo>
                    <a:lnTo>
                      <a:pt x="187" y="463"/>
                    </a:lnTo>
                    <a:lnTo>
                      <a:pt x="185" y="465"/>
                    </a:lnTo>
                    <a:lnTo>
                      <a:pt x="185" y="465"/>
                    </a:lnTo>
                    <a:close/>
                    <a:moveTo>
                      <a:pt x="185" y="448"/>
                    </a:moveTo>
                    <a:lnTo>
                      <a:pt x="21" y="448"/>
                    </a:lnTo>
                    <a:lnTo>
                      <a:pt x="21" y="448"/>
                    </a:lnTo>
                    <a:lnTo>
                      <a:pt x="19" y="447"/>
                    </a:lnTo>
                    <a:lnTo>
                      <a:pt x="18" y="444"/>
                    </a:lnTo>
                    <a:lnTo>
                      <a:pt x="18" y="444"/>
                    </a:lnTo>
                    <a:lnTo>
                      <a:pt x="19" y="441"/>
                    </a:lnTo>
                    <a:lnTo>
                      <a:pt x="21" y="440"/>
                    </a:lnTo>
                    <a:lnTo>
                      <a:pt x="185" y="440"/>
                    </a:lnTo>
                    <a:lnTo>
                      <a:pt x="185" y="440"/>
                    </a:lnTo>
                    <a:lnTo>
                      <a:pt x="187" y="441"/>
                    </a:lnTo>
                    <a:lnTo>
                      <a:pt x="188" y="444"/>
                    </a:lnTo>
                    <a:lnTo>
                      <a:pt x="188" y="444"/>
                    </a:lnTo>
                    <a:lnTo>
                      <a:pt x="187" y="447"/>
                    </a:lnTo>
                    <a:lnTo>
                      <a:pt x="185" y="448"/>
                    </a:lnTo>
                    <a:lnTo>
                      <a:pt x="185" y="448"/>
                    </a:lnTo>
                    <a:close/>
                    <a:moveTo>
                      <a:pt x="84" y="394"/>
                    </a:moveTo>
                    <a:lnTo>
                      <a:pt x="84" y="394"/>
                    </a:lnTo>
                    <a:lnTo>
                      <a:pt x="84" y="389"/>
                    </a:lnTo>
                    <a:lnTo>
                      <a:pt x="85" y="386"/>
                    </a:lnTo>
                    <a:lnTo>
                      <a:pt x="87" y="382"/>
                    </a:lnTo>
                    <a:lnTo>
                      <a:pt x="89" y="380"/>
                    </a:lnTo>
                    <a:lnTo>
                      <a:pt x="92" y="377"/>
                    </a:lnTo>
                    <a:lnTo>
                      <a:pt x="95" y="376"/>
                    </a:lnTo>
                    <a:lnTo>
                      <a:pt x="99" y="375"/>
                    </a:lnTo>
                    <a:lnTo>
                      <a:pt x="103" y="374"/>
                    </a:lnTo>
                    <a:lnTo>
                      <a:pt x="103" y="374"/>
                    </a:lnTo>
                    <a:lnTo>
                      <a:pt x="107" y="375"/>
                    </a:lnTo>
                    <a:lnTo>
                      <a:pt x="111" y="376"/>
                    </a:lnTo>
                    <a:lnTo>
                      <a:pt x="114" y="377"/>
                    </a:lnTo>
                    <a:lnTo>
                      <a:pt x="116" y="380"/>
                    </a:lnTo>
                    <a:lnTo>
                      <a:pt x="119" y="382"/>
                    </a:lnTo>
                    <a:lnTo>
                      <a:pt x="120" y="386"/>
                    </a:lnTo>
                    <a:lnTo>
                      <a:pt x="122" y="389"/>
                    </a:lnTo>
                    <a:lnTo>
                      <a:pt x="122" y="394"/>
                    </a:lnTo>
                    <a:lnTo>
                      <a:pt x="122" y="394"/>
                    </a:lnTo>
                    <a:lnTo>
                      <a:pt x="122" y="397"/>
                    </a:lnTo>
                    <a:lnTo>
                      <a:pt x="120" y="401"/>
                    </a:lnTo>
                    <a:lnTo>
                      <a:pt x="119" y="404"/>
                    </a:lnTo>
                    <a:lnTo>
                      <a:pt x="116" y="407"/>
                    </a:lnTo>
                    <a:lnTo>
                      <a:pt x="114" y="409"/>
                    </a:lnTo>
                    <a:lnTo>
                      <a:pt x="111" y="411"/>
                    </a:lnTo>
                    <a:lnTo>
                      <a:pt x="107" y="412"/>
                    </a:lnTo>
                    <a:lnTo>
                      <a:pt x="103" y="412"/>
                    </a:lnTo>
                    <a:lnTo>
                      <a:pt x="103" y="412"/>
                    </a:lnTo>
                    <a:lnTo>
                      <a:pt x="99" y="412"/>
                    </a:lnTo>
                    <a:lnTo>
                      <a:pt x="95" y="411"/>
                    </a:lnTo>
                    <a:lnTo>
                      <a:pt x="92" y="409"/>
                    </a:lnTo>
                    <a:lnTo>
                      <a:pt x="89" y="407"/>
                    </a:lnTo>
                    <a:lnTo>
                      <a:pt x="87" y="404"/>
                    </a:lnTo>
                    <a:lnTo>
                      <a:pt x="85" y="401"/>
                    </a:lnTo>
                    <a:lnTo>
                      <a:pt x="84" y="397"/>
                    </a:lnTo>
                    <a:lnTo>
                      <a:pt x="84" y="394"/>
                    </a:lnTo>
                    <a:lnTo>
                      <a:pt x="84" y="394"/>
                    </a:lnTo>
                    <a:close/>
                    <a:moveTo>
                      <a:pt x="191" y="328"/>
                    </a:moveTo>
                    <a:lnTo>
                      <a:pt x="191" y="328"/>
                    </a:lnTo>
                    <a:lnTo>
                      <a:pt x="190" y="330"/>
                    </a:lnTo>
                    <a:lnTo>
                      <a:pt x="189" y="332"/>
                    </a:lnTo>
                    <a:lnTo>
                      <a:pt x="187" y="333"/>
                    </a:lnTo>
                    <a:lnTo>
                      <a:pt x="185" y="334"/>
                    </a:lnTo>
                    <a:lnTo>
                      <a:pt x="21" y="334"/>
                    </a:lnTo>
                    <a:lnTo>
                      <a:pt x="21" y="334"/>
                    </a:lnTo>
                    <a:lnTo>
                      <a:pt x="18" y="333"/>
                    </a:lnTo>
                    <a:lnTo>
                      <a:pt x="17" y="332"/>
                    </a:lnTo>
                    <a:lnTo>
                      <a:pt x="15" y="330"/>
                    </a:lnTo>
                    <a:lnTo>
                      <a:pt x="15" y="328"/>
                    </a:lnTo>
                    <a:lnTo>
                      <a:pt x="15" y="305"/>
                    </a:lnTo>
                    <a:lnTo>
                      <a:pt x="15" y="305"/>
                    </a:lnTo>
                    <a:lnTo>
                      <a:pt x="15" y="303"/>
                    </a:lnTo>
                    <a:lnTo>
                      <a:pt x="17" y="301"/>
                    </a:lnTo>
                    <a:lnTo>
                      <a:pt x="18" y="300"/>
                    </a:lnTo>
                    <a:lnTo>
                      <a:pt x="21" y="299"/>
                    </a:lnTo>
                    <a:lnTo>
                      <a:pt x="185" y="299"/>
                    </a:lnTo>
                    <a:lnTo>
                      <a:pt x="185" y="299"/>
                    </a:lnTo>
                    <a:lnTo>
                      <a:pt x="187" y="300"/>
                    </a:lnTo>
                    <a:lnTo>
                      <a:pt x="189" y="301"/>
                    </a:lnTo>
                    <a:lnTo>
                      <a:pt x="190" y="303"/>
                    </a:lnTo>
                    <a:lnTo>
                      <a:pt x="191" y="305"/>
                    </a:lnTo>
                    <a:lnTo>
                      <a:pt x="191" y="328"/>
                    </a:lnTo>
                    <a:close/>
                    <a:moveTo>
                      <a:pt x="191" y="282"/>
                    </a:moveTo>
                    <a:lnTo>
                      <a:pt x="191" y="282"/>
                    </a:lnTo>
                    <a:lnTo>
                      <a:pt x="190" y="285"/>
                    </a:lnTo>
                    <a:lnTo>
                      <a:pt x="189" y="287"/>
                    </a:lnTo>
                    <a:lnTo>
                      <a:pt x="187" y="288"/>
                    </a:lnTo>
                    <a:lnTo>
                      <a:pt x="185" y="288"/>
                    </a:lnTo>
                    <a:lnTo>
                      <a:pt x="21" y="288"/>
                    </a:lnTo>
                    <a:lnTo>
                      <a:pt x="21" y="288"/>
                    </a:lnTo>
                    <a:lnTo>
                      <a:pt x="18" y="288"/>
                    </a:lnTo>
                    <a:lnTo>
                      <a:pt x="17" y="287"/>
                    </a:lnTo>
                    <a:lnTo>
                      <a:pt x="15" y="285"/>
                    </a:lnTo>
                    <a:lnTo>
                      <a:pt x="15" y="282"/>
                    </a:lnTo>
                    <a:lnTo>
                      <a:pt x="15" y="260"/>
                    </a:lnTo>
                    <a:lnTo>
                      <a:pt x="15" y="260"/>
                    </a:lnTo>
                    <a:lnTo>
                      <a:pt x="15" y="258"/>
                    </a:lnTo>
                    <a:lnTo>
                      <a:pt x="17" y="256"/>
                    </a:lnTo>
                    <a:lnTo>
                      <a:pt x="18" y="255"/>
                    </a:lnTo>
                    <a:lnTo>
                      <a:pt x="21" y="254"/>
                    </a:lnTo>
                    <a:lnTo>
                      <a:pt x="185" y="254"/>
                    </a:lnTo>
                    <a:lnTo>
                      <a:pt x="185" y="254"/>
                    </a:lnTo>
                    <a:lnTo>
                      <a:pt x="187" y="255"/>
                    </a:lnTo>
                    <a:lnTo>
                      <a:pt x="189" y="256"/>
                    </a:lnTo>
                    <a:lnTo>
                      <a:pt x="190" y="258"/>
                    </a:lnTo>
                    <a:lnTo>
                      <a:pt x="191" y="260"/>
                    </a:lnTo>
                    <a:lnTo>
                      <a:pt x="191" y="282"/>
                    </a:lnTo>
                    <a:close/>
                    <a:moveTo>
                      <a:pt x="191" y="236"/>
                    </a:moveTo>
                    <a:lnTo>
                      <a:pt x="191" y="236"/>
                    </a:lnTo>
                    <a:lnTo>
                      <a:pt x="190" y="239"/>
                    </a:lnTo>
                    <a:lnTo>
                      <a:pt x="189" y="240"/>
                    </a:lnTo>
                    <a:lnTo>
                      <a:pt x="187" y="242"/>
                    </a:lnTo>
                    <a:lnTo>
                      <a:pt x="185" y="242"/>
                    </a:lnTo>
                    <a:lnTo>
                      <a:pt x="21" y="242"/>
                    </a:lnTo>
                    <a:lnTo>
                      <a:pt x="21" y="242"/>
                    </a:lnTo>
                    <a:lnTo>
                      <a:pt x="18" y="242"/>
                    </a:lnTo>
                    <a:lnTo>
                      <a:pt x="17" y="240"/>
                    </a:lnTo>
                    <a:lnTo>
                      <a:pt x="15" y="239"/>
                    </a:lnTo>
                    <a:lnTo>
                      <a:pt x="15" y="236"/>
                    </a:lnTo>
                    <a:lnTo>
                      <a:pt x="15" y="215"/>
                    </a:lnTo>
                    <a:lnTo>
                      <a:pt x="15" y="215"/>
                    </a:lnTo>
                    <a:lnTo>
                      <a:pt x="15" y="211"/>
                    </a:lnTo>
                    <a:lnTo>
                      <a:pt x="17" y="210"/>
                    </a:lnTo>
                    <a:lnTo>
                      <a:pt x="18" y="208"/>
                    </a:lnTo>
                    <a:lnTo>
                      <a:pt x="21" y="208"/>
                    </a:lnTo>
                    <a:lnTo>
                      <a:pt x="185" y="208"/>
                    </a:lnTo>
                    <a:lnTo>
                      <a:pt x="185" y="208"/>
                    </a:lnTo>
                    <a:lnTo>
                      <a:pt x="187" y="208"/>
                    </a:lnTo>
                    <a:lnTo>
                      <a:pt x="189" y="210"/>
                    </a:lnTo>
                    <a:lnTo>
                      <a:pt x="190" y="211"/>
                    </a:lnTo>
                    <a:lnTo>
                      <a:pt x="191" y="215"/>
                    </a:lnTo>
                    <a:lnTo>
                      <a:pt x="191" y="236"/>
                    </a:lnTo>
                    <a:close/>
                    <a:moveTo>
                      <a:pt x="191" y="191"/>
                    </a:moveTo>
                    <a:lnTo>
                      <a:pt x="191" y="191"/>
                    </a:lnTo>
                    <a:lnTo>
                      <a:pt x="190" y="193"/>
                    </a:lnTo>
                    <a:lnTo>
                      <a:pt x="189" y="195"/>
                    </a:lnTo>
                    <a:lnTo>
                      <a:pt x="187" y="196"/>
                    </a:lnTo>
                    <a:lnTo>
                      <a:pt x="185" y="197"/>
                    </a:lnTo>
                    <a:lnTo>
                      <a:pt x="21" y="197"/>
                    </a:lnTo>
                    <a:lnTo>
                      <a:pt x="21" y="197"/>
                    </a:lnTo>
                    <a:lnTo>
                      <a:pt x="18" y="196"/>
                    </a:lnTo>
                    <a:lnTo>
                      <a:pt x="17" y="195"/>
                    </a:lnTo>
                    <a:lnTo>
                      <a:pt x="15" y="193"/>
                    </a:lnTo>
                    <a:lnTo>
                      <a:pt x="15" y="191"/>
                    </a:lnTo>
                    <a:lnTo>
                      <a:pt x="15" y="168"/>
                    </a:lnTo>
                    <a:lnTo>
                      <a:pt x="15" y="168"/>
                    </a:lnTo>
                    <a:lnTo>
                      <a:pt x="15" y="166"/>
                    </a:lnTo>
                    <a:lnTo>
                      <a:pt x="17" y="164"/>
                    </a:lnTo>
                    <a:lnTo>
                      <a:pt x="18" y="163"/>
                    </a:lnTo>
                    <a:lnTo>
                      <a:pt x="21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7" y="163"/>
                    </a:lnTo>
                    <a:lnTo>
                      <a:pt x="189" y="164"/>
                    </a:lnTo>
                    <a:lnTo>
                      <a:pt x="190" y="166"/>
                    </a:lnTo>
                    <a:lnTo>
                      <a:pt x="191" y="168"/>
                    </a:lnTo>
                    <a:lnTo>
                      <a:pt x="191" y="191"/>
                    </a:lnTo>
                    <a:close/>
                    <a:moveTo>
                      <a:pt x="191" y="146"/>
                    </a:moveTo>
                    <a:lnTo>
                      <a:pt x="191" y="146"/>
                    </a:lnTo>
                    <a:lnTo>
                      <a:pt x="190" y="148"/>
                    </a:lnTo>
                    <a:lnTo>
                      <a:pt x="189" y="150"/>
                    </a:lnTo>
                    <a:lnTo>
                      <a:pt x="187" y="151"/>
                    </a:lnTo>
                    <a:lnTo>
                      <a:pt x="185" y="152"/>
                    </a:lnTo>
                    <a:lnTo>
                      <a:pt x="21" y="152"/>
                    </a:lnTo>
                    <a:lnTo>
                      <a:pt x="21" y="152"/>
                    </a:lnTo>
                    <a:lnTo>
                      <a:pt x="18" y="151"/>
                    </a:lnTo>
                    <a:lnTo>
                      <a:pt x="17" y="150"/>
                    </a:lnTo>
                    <a:lnTo>
                      <a:pt x="15" y="148"/>
                    </a:lnTo>
                    <a:lnTo>
                      <a:pt x="15" y="146"/>
                    </a:lnTo>
                    <a:lnTo>
                      <a:pt x="15" y="123"/>
                    </a:lnTo>
                    <a:lnTo>
                      <a:pt x="15" y="123"/>
                    </a:lnTo>
                    <a:lnTo>
                      <a:pt x="15" y="121"/>
                    </a:lnTo>
                    <a:lnTo>
                      <a:pt x="17" y="119"/>
                    </a:lnTo>
                    <a:lnTo>
                      <a:pt x="18" y="118"/>
                    </a:lnTo>
                    <a:lnTo>
                      <a:pt x="21" y="118"/>
                    </a:lnTo>
                    <a:lnTo>
                      <a:pt x="185" y="118"/>
                    </a:lnTo>
                    <a:lnTo>
                      <a:pt x="185" y="118"/>
                    </a:lnTo>
                    <a:lnTo>
                      <a:pt x="187" y="118"/>
                    </a:lnTo>
                    <a:lnTo>
                      <a:pt x="189" y="119"/>
                    </a:lnTo>
                    <a:lnTo>
                      <a:pt x="190" y="121"/>
                    </a:lnTo>
                    <a:lnTo>
                      <a:pt x="191" y="123"/>
                    </a:lnTo>
                    <a:lnTo>
                      <a:pt x="191" y="146"/>
                    </a:lnTo>
                    <a:close/>
                    <a:moveTo>
                      <a:pt x="191" y="100"/>
                    </a:moveTo>
                    <a:lnTo>
                      <a:pt x="191" y="100"/>
                    </a:lnTo>
                    <a:lnTo>
                      <a:pt x="190" y="102"/>
                    </a:lnTo>
                    <a:lnTo>
                      <a:pt x="189" y="104"/>
                    </a:lnTo>
                    <a:lnTo>
                      <a:pt x="187" y="106"/>
                    </a:lnTo>
                    <a:lnTo>
                      <a:pt x="185" y="106"/>
                    </a:lnTo>
                    <a:lnTo>
                      <a:pt x="21" y="106"/>
                    </a:lnTo>
                    <a:lnTo>
                      <a:pt x="21" y="106"/>
                    </a:lnTo>
                    <a:lnTo>
                      <a:pt x="18" y="106"/>
                    </a:lnTo>
                    <a:lnTo>
                      <a:pt x="17" y="104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78"/>
                    </a:lnTo>
                    <a:lnTo>
                      <a:pt x="15" y="78"/>
                    </a:lnTo>
                    <a:lnTo>
                      <a:pt x="15" y="76"/>
                    </a:lnTo>
                    <a:lnTo>
                      <a:pt x="17" y="74"/>
                    </a:lnTo>
                    <a:lnTo>
                      <a:pt x="18" y="73"/>
                    </a:lnTo>
                    <a:lnTo>
                      <a:pt x="21" y="72"/>
                    </a:lnTo>
                    <a:lnTo>
                      <a:pt x="185" y="72"/>
                    </a:lnTo>
                    <a:lnTo>
                      <a:pt x="185" y="72"/>
                    </a:lnTo>
                    <a:lnTo>
                      <a:pt x="187" y="73"/>
                    </a:lnTo>
                    <a:lnTo>
                      <a:pt x="189" y="74"/>
                    </a:lnTo>
                    <a:lnTo>
                      <a:pt x="190" y="76"/>
                    </a:lnTo>
                    <a:lnTo>
                      <a:pt x="191" y="78"/>
                    </a:lnTo>
                    <a:lnTo>
                      <a:pt x="191" y="100"/>
                    </a:lnTo>
                    <a:close/>
                    <a:moveTo>
                      <a:pt x="191" y="55"/>
                    </a:moveTo>
                    <a:lnTo>
                      <a:pt x="191" y="55"/>
                    </a:lnTo>
                    <a:lnTo>
                      <a:pt x="190" y="57"/>
                    </a:lnTo>
                    <a:lnTo>
                      <a:pt x="189" y="59"/>
                    </a:lnTo>
                    <a:lnTo>
                      <a:pt x="187" y="60"/>
                    </a:lnTo>
                    <a:lnTo>
                      <a:pt x="185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18" y="60"/>
                    </a:lnTo>
                    <a:lnTo>
                      <a:pt x="17" y="59"/>
                    </a:lnTo>
                    <a:lnTo>
                      <a:pt x="15" y="57"/>
                    </a:lnTo>
                    <a:lnTo>
                      <a:pt x="15" y="55"/>
                    </a:lnTo>
                    <a:lnTo>
                      <a:pt x="15" y="32"/>
                    </a:lnTo>
                    <a:lnTo>
                      <a:pt x="15" y="32"/>
                    </a:lnTo>
                    <a:lnTo>
                      <a:pt x="15" y="30"/>
                    </a:lnTo>
                    <a:lnTo>
                      <a:pt x="17" y="28"/>
                    </a:lnTo>
                    <a:lnTo>
                      <a:pt x="18" y="27"/>
                    </a:lnTo>
                    <a:lnTo>
                      <a:pt x="21" y="26"/>
                    </a:lnTo>
                    <a:lnTo>
                      <a:pt x="185" y="26"/>
                    </a:lnTo>
                    <a:lnTo>
                      <a:pt x="185" y="26"/>
                    </a:lnTo>
                    <a:lnTo>
                      <a:pt x="187" y="27"/>
                    </a:lnTo>
                    <a:lnTo>
                      <a:pt x="189" y="28"/>
                    </a:lnTo>
                    <a:lnTo>
                      <a:pt x="190" y="30"/>
                    </a:lnTo>
                    <a:lnTo>
                      <a:pt x="191" y="32"/>
                    </a:lnTo>
                    <a:lnTo>
                      <a:pt x="191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5" name="组合 2284"/>
            <p:cNvGrpSpPr/>
            <p:nvPr/>
          </p:nvGrpSpPr>
          <p:grpSpPr>
            <a:xfrm>
              <a:off x="965296" y="3946623"/>
              <a:ext cx="753533" cy="568788"/>
              <a:chOff x="862867" y="3818587"/>
              <a:chExt cx="688975" cy="796925"/>
            </a:xfrm>
            <a:solidFill>
              <a:srgbClr val="0070C0"/>
            </a:solidFill>
          </p:grpSpPr>
          <p:sp>
            <p:nvSpPr>
              <p:cNvPr id="216" name="Freeform 1275"/>
              <p:cNvSpPr>
                <a:spLocks noEditPoints="1"/>
              </p:cNvSpPr>
              <p:nvPr/>
            </p:nvSpPr>
            <p:spPr bwMode="auto">
              <a:xfrm>
                <a:off x="907317" y="3897962"/>
                <a:ext cx="238125" cy="442913"/>
              </a:xfrm>
              <a:custGeom>
                <a:avLst/>
                <a:gdLst>
                  <a:gd name="T0" fmla="*/ 23 w 150"/>
                  <a:gd name="T1" fmla="*/ 3 h 279"/>
                  <a:gd name="T2" fmla="*/ 38 w 150"/>
                  <a:gd name="T3" fmla="*/ 1 h 279"/>
                  <a:gd name="T4" fmla="*/ 14 w 150"/>
                  <a:gd name="T5" fmla="*/ 5 h 279"/>
                  <a:gd name="T6" fmla="*/ 12 w 150"/>
                  <a:gd name="T7" fmla="*/ 5 h 279"/>
                  <a:gd name="T8" fmla="*/ 3 w 150"/>
                  <a:gd name="T9" fmla="*/ 0 h 279"/>
                  <a:gd name="T10" fmla="*/ 50 w 150"/>
                  <a:gd name="T11" fmla="*/ 3 h 279"/>
                  <a:gd name="T12" fmla="*/ 47 w 150"/>
                  <a:gd name="T13" fmla="*/ 5 h 279"/>
                  <a:gd name="T14" fmla="*/ 119 w 150"/>
                  <a:gd name="T15" fmla="*/ 0 h 279"/>
                  <a:gd name="T16" fmla="*/ 47 w 150"/>
                  <a:gd name="T17" fmla="*/ 51 h 279"/>
                  <a:gd name="T18" fmla="*/ 45 w 150"/>
                  <a:gd name="T19" fmla="*/ 50 h 279"/>
                  <a:gd name="T20" fmla="*/ 36 w 150"/>
                  <a:gd name="T21" fmla="*/ 45 h 279"/>
                  <a:gd name="T22" fmla="*/ 16 w 150"/>
                  <a:gd name="T23" fmla="*/ 48 h 279"/>
                  <a:gd name="T24" fmla="*/ 14 w 150"/>
                  <a:gd name="T25" fmla="*/ 51 h 279"/>
                  <a:gd name="T26" fmla="*/ 23 w 150"/>
                  <a:gd name="T27" fmla="*/ 48 h 279"/>
                  <a:gd name="T28" fmla="*/ 150 w 150"/>
                  <a:gd name="T29" fmla="*/ 48 h 279"/>
                  <a:gd name="T30" fmla="*/ 117 w 150"/>
                  <a:gd name="T31" fmla="*/ 50 h 279"/>
                  <a:gd name="T32" fmla="*/ 3 w 150"/>
                  <a:gd name="T33" fmla="*/ 45 h 279"/>
                  <a:gd name="T34" fmla="*/ 149 w 150"/>
                  <a:gd name="T35" fmla="*/ 96 h 279"/>
                  <a:gd name="T36" fmla="*/ 116 w 150"/>
                  <a:gd name="T37" fmla="*/ 94 h 279"/>
                  <a:gd name="T38" fmla="*/ 16 w 150"/>
                  <a:gd name="T39" fmla="*/ 92 h 279"/>
                  <a:gd name="T40" fmla="*/ 25 w 150"/>
                  <a:gd name="T41" fmla="*/ 97 h 279"/>
                  <a:gd name="T42" fmla="*/ 24 w 150"/>
                  <a:gd name="T43" fmla="*/ 96 h 279"/>
                  <a:gd name="T44" fmla="*/ 3 w 150"/>
                  <a:gd name="T45" fmla="*/ 90 h 279"/>
                  <a:gd name="T46" fmla="*/ 39 w 150"/>
                  <a:gd name="T47" fmla="*/ 94 h 279"/>
                  <a:gd name="T48" fmla="*/ 36 w 150"/>
                  <a:gd name="T49" fmla="*/ 97 h 279"/>
                  <a:gd name="T50" fmla="*/ 44 w 150"/>
                  <a:gd name="T51" fmla="*/ 94 h 279"/>
                  <a:gd name="T52" fmla="*/ 16 w 150"/>
                  <a:gd name="T53" fmla="*/ 137 h 279"/>
                  <a:gd name="T54" fmla="*/ 47 w 150"/>
                  <a:gd name="T55" fmla="*/ 142 h 279"/>
                  <a:gd name="T56" fmla="*/ 45 w 150"/>
                  <a:gd name="T57" fmla="*/ 141 h 279"/>
                  <a:gd name="T58" fmla="*/ 25 w 150"/>
                  <a:gd name="T59" fmla="*/ 137 h 279"/>
                  <a:gd name="T60" fmla="*/ 149 w 150"/>
                  <a:gd name="T61" fmla="*/ 141 h 279"/>
                  <a:gd name="T62" fmla="*/ 116 w 150"/>
                  <a:gd name="T63" fmla="*/ 139 h 279"/>
                  <a:gd name="T64" fmla="*/ 38 w 150"/>
                  <a:gd name="T65" fmla="*/ 137 h 279"/>
                  <a:gd name="T66" fmla="*/ 3 w 150"/>
                  <a:gd name="T67" fmla="*/ 142 h 279"/>
                  <a:gd name="T68" fmla="*/ 1 w 150"/>
                  <a:gd name="T69" fmla="*/ 141 h 279"/>
                  <a:gd name="T70" fmla="*/ 14 w 150"/>
                  <a:gd name="T71" fmla="*/ 182 h 279"/>
                  <a:gd name="T72" fmla="*/ 6 w 150"/>
                  <a:gd name="T73" fmla="*/ 185 h 279"/>
                  <a:gd name="T74" fmla="*/ 3 w 150"/>
                  <a:gd name="T75" fmla="*/ 187 h 279"/>
                  <a:gd name="T76" fmla="*/ 119 w 150"/>
                  <a:gd name="T77" fmla="*/ 182 h 279"/>
                  <a:gd name="T78" fmla="*/ 25 w 150"/>
                  <a:gd name="T79" fmla="*/ 187 h 279"/>
                  <a:gd name="T80" fmla="*/ 24 w 150"/>
                  <a:gd name="T81" fmla="*/ 186 h 279"/>
                  <a:gd name="T82" fmla="*/ 47 w 150"/>
                  <a:gd name="T83" fmla="*/ 182 h 279"/>
                  <a:gd name="T84" fmla="*/ 39 w 150"/>
                  <a:gd name="T85" fmla="*/ 185 h 279"/>
                  <a:gd name="T86" fmla="*/ 36 w 150"/>
                  <a:gd name="T87" fmla="*/ 187 h 279"/>
                  <a:gd name="T88" fmla="*/ 148 w 150"/>
                  <a:gd name="T89" fmla="*/ 232 h 279"/>
                  <a:gd name="T90" fmla="*/ 37 w 150"/>
                  <a:gd name="T91" fmla="*/ 227 h 279"/>
                  <a:gd name="T92" fmla="*/ 39 w 150"/>
                  <a:gd name="T93" fmla="*/ 228 h 279"/>
                  <a:gd name="T94" fmla="*/ 47 w 150"/>
                  <a:gd name="T95" fmla="*/ 232 h 279"/>
                  <a:gd name="T96" fmla="*/ 1 w 150"/>
                  <a:gd name="T97" fmla="*/ 230 h 279"/>
                  <a:gd name="T98" fmla="*/ 3 w 150"/>
                  <a:gd name="T99" fmla="*/ 227 h 279"/>
                  <a:gd name="T100" fmla="*/ 29 w 150"/>
                  <a:gd name="T101" fmla="*/ 230 h 279"/>
                  <a:gd name="T102" fmla="*/ 12 w 150"/>
                  <a:gd name="T103" fmla="*/ 232 h 279"/>
                  <a:gd name="T104" fmla="*/ 119 w 150"/>
                  <a:gd name="T105" fmla="*/ 274 h 279"/>
                  <a:gd name="T106" fmla="*/ 150 w 150"/>
                  <a:gd name="T107" fmla="*/ 278 h 279"/>
                  <a:gd name="T108" fmla="*/ 11 w 150"/>
                  <a:gd name="T109" fmla="*/ 276 h 279"/>
                  <a:gd name="T110" fmla="*/ 14 w 150"/>
                  <a:gd name="T111" fmla="*/ 273 h 279"/>
                  <a:gd name="T112" fmla="*/ 50 w 150"/>
                  <a:gd name="T113" fmla="*/ 276 h 279"/>
                  <a:gd name="T114" fmla="*/ 1 w 150"/>
                  <a:gd name="T115" fmla="*/ 278 h 279"/>
                  <a:gd name="T116" fmla="*/ 37 w 150"/>
                  <a:gd name="T117" fmla="*/ 273 h 279"/>
                  <a:gd name="T118" fmla="*/ 39 w 150"/>
                  <a:gd name="T119" fmla="*/ 274 h 279"/>
                  <a:gd name="T120" fmla="*/ 26 w 150"/>
                  <a:gd name="T121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0" h="279">
                    <a:moveTo>
                      <a:pt x="25" y="5"/>
                    </a:moveTo>
                    <a:lnTo>
                      <a:pt x="25" y="5"/>
                    </a:lnTo>
                    <a:lnTo>
                      <a:pt x="27" y="5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4" y="1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close/>
                    <a:moveTo>
                      <a:pt x="36" y="5"/>
                    </a:moveTo>
                    <a:lnTo>
                      <a:pt x="36" y="5"/>
                    </a:lnTo>
                    <a:lnTo>
                      <a:pt x="38" y="5"/>
                    </a:lnTo>
                    <a:lnTo>
                      <a:pt x="39" y="3"/>
                    </a:lnTo>
                    <a:lnTo>
                      <a:pt x="39" y="3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6" y="5"/>
                    </a:lnTo>
                    <a:lnTo>
                      <a:pt x="36" y="5"/>
                    </a:lnTo>
                    <a:close/>
                    <a:moveTo>
                      <a:pt x="14" y="5"/>
                    </a:moveTo>
                    <a:lnTo>
                      <a:pt x="14" y="5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  <a:moveTo>
                      <a:pt x="3" y="5"/>
                    </a:moveTo>
                    <a:lnTo>
                      <a:pt x="3" y="5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  <a:moveTo>
                      <a:pt x="47" y="5"/>
                    </a:moveTo>
                    <a:lnTo>
                      <a:pt x="47" y="5"/>
                    </a:lnTo>
                    <a:lnTo>
                      <a:pt x="49" y="5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lnTo>
                      <a:pt x="45" y="5"/>
                    </a:lnTo>
                    <a:lnTo>
                      <a:pt x="47" y="5"/>
                    </a:lnTo>
                    <a:lnTo>
                      <a:pt x="47" y="5"/>
                    </a:lnTo>
                    <a:close/>
                    <a:moveTo>
                      <a:pt x="119" y="5"/>
                    </a:moveTo>
                    <a:lnTo>
                      <a:pt x="148" y="5"/>
                    </a:lnTo>
                    <a:lnTo>
                      <a:pt x="148" y="5"/>
                    </a:lnTo>
                    <a:lnTo>
                      <a:pt x="149" y="4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49" y="1"/>
                    </a:lnTo>
                    <a:lnTo>
                      <a:pt x="148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7" y="4"/>
                    </a:lnTo>
                    <a:lnTo>
                      <a:pt x="119" y="5"/>
                    </a:lnTo>
                    <a:lnTo>
                      <a:pt x="119" y="5"/>
                    </a:lnTo>
                    <a:close/>
                    <a:moveTo>
                      <a:pt x="47" y="51"/>
                    </a:moveTo>
                    <a:lnTo>
                      <a:pt x="47" y="51"/>
                    </a:lnTo>
                    <a:lnTo>
                      <a:pt x="49" y="50"/>
                    </a:lnTo>
                    <a:lnTo>
                      <a:pt x="50" y="48"/>
                    </a:lnTo>
                    <a:lnTo>
                      <a:pt x="50" y="48"/>
                    </a:lnTo>
                    <a:lnTo>
                      <a:pt x="49" y="46"/>
                    </a:lnTo>
                    <a:lnTo>
                      <a:pt x="47" y="45"/>
                    </a:lnTo>
                    <a:lnTo>
                      <a:pt x="47" y="45"/>
                    </a:lnTo>
                    <a:lnTo>
                      <a:pt x="45" y="46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45" y="50"/>
                    </a:lnTo>
                    <a:lnTo>
                      <a:pt x="47" y="51"/>
                    </a:lnTo>
                    <a:lnTo>
                      <a:pt x="47" y="51"/>
                    </a:lnTo>
                    <a:close/>
                    <a:moveTo>
                      <a:pt x="36" y="51"/>
                    </a:moveTo>
                    <a:lnTo>
                      <a:pt x="36" y="51"/>
                    </a:lnTo>
                    <a:lnTo>
                      <a:pt x="38" y="50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8" y="46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4" y="46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50"/>
                    </a:lnTo>
                    <a:lnTo>
                      <a:pt x="36" y="51"/>
                    </a:lnTo>
                    <a:lnTo>
                      <a:pt x="36" y="51"/>
                    </a:lnTo>
                    <a:close/>
                    <a:moveTo>
                      <a:pt x="14" y="51"/>
                    </a:moveTo>
                    <a:lnTo>
                      <a:pt x="14" y="51"/>
                    </a:lnTo>
                    <a:lnTo>
                      <a:pt x="16" y="50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2" y="46"/>
                    </a:lnTo>
                    <a:lnTo>
                      <a:pt x="11" y="48"/>
                    </a:lnTo>
                    <a:lnTo>
                      <a:pt x="11" y="48"/>
                    </a:lnTo>
                    <a:lnTo>
                      <a:pt x="12" y="50"/>
                    </a:lnTo>
                    <a:lnTo>
                      <a:pt x="14" y="51"/>
                    </a:lnTo>
                    <a:lnTo>
                      <a:pt x="14" y="51"/>
                    </a:lnTo>
                    <a:close/>
                    <a:moveTo>
                      <a:pt x="25" y="51"/>
                    </a:moveTo>
                    <a:lnTo>
                      <a:pt x="25" y="51"/>
                    </a:lnTo>
                    <a:lnTo>
                      <a:pt x="27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7" y="46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24" y="50"/>
                    </a:lnTo>
                    <a:lnTo>
                      <a:pt x="25" y="51"/>
                    </a:lnTo>
                    <a:lnTo>
                      <a:pt x="25" y="51"/>
                    </a:lnTo>
                    <a:close/>
                    <a:moveTo>
                      <a:pt x="119" y="50"/>
                    </a:moveTo>
                    <a:lnTo>
                      <a:pt x="148" y="50"/>
                    </a:lnTo>
                    <a:lnTo>
                      <a:pt x="148" y="50"/>
                    </a:lnTo>
                    <a:lnTo>
                      <a:pt x="149" y="50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49" y="46"/>
                    </a:lnTo>
                    <a:lnTo>
                      <a:pt x="148" y="46"/>
                    </a:lnTo>
                    <a:lnTo>
                      <a:pt x="119" y="46"/>
                    </a:lnTo>
                    <a:lnTo>
                      <a:pt x="119" y="46"/>
                    </a:lnTo>
                    <a:lnTo>
                      <a:pt x="117" y="46"/>
                    </a:lnTo>
                    <a:lnTo>
                      <a:pt x="116" y="48"/>
                    </a:lnTo>
                    <a:lnTo>
                      <a:pt x="116" y="48"/>
                    </a:lnTo>
                    <a:lnTo>
                      <a:pt x="116" y="48"/>
                    </a:lnTo>
                    <a:lnTo>
                      <a:pt x="117" y="50"/>
                    </a:lnTo>
                    <a:lnTo>
                      <a:pt x="119" y="50"/>
                    </a:lnTo>
                    <a:lnTo>
                      <a:pt x="119" y="50"/>
                    </a:lnTo>
                    <a:close/>
                    <a:moveTo>
                      <a:pt x="3" y="51"/>
                    </a:moveTo>
                    <a:lnTo>
                      <a:pt x="3" y="51"/>
                    </a:lnTo>
                    <a:lnTo>
                      <a:pt x="5" y="50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5" y="46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1" y="4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3" y="51"/>
                    </a:lnTo>
                    <a:lnTo>
                      <a:pt x="3" y="51"/>
                    </a:lnTo>
                    <a:close/>
                    <a:moveTo>
                      <a:pt x="119" y="96"/>
                    </a:moveTo>
                    <a:lnTo>
                      <a:pt x="148" y="96"/>
                    </a:lnTo>
                    <a:lnTo>
                      <a:pt x="148" y="96"/>
                    </a:lnTo>
                    <a:lnTo>
                      <a:pt x="149" y="96"/>
                    </a:lnTo>
                    <a:lnTo>
                      <a:pt x="150" y="94"/>
                    </a:lnTo>
                    <a:lnTo>
                      <a:pt x="150" y="94"/>
                    </a:lnTo>
                    <a:lnTo>
                      <a:pt x="150" y="94"/>
                    </a:lnTo>
                    <a:lnTo>
                      <a:pt x="149" y="92"/>
                    </a:lnTo>
                    <a:lnTo>
                      <a:pt x="148" y="92"/>
                    </a:lnTo>
                    <a:lnTo>
                      <a:pt x="119" y="92"/>
                    </a:lnTo>
                    <a:lnTo>
                      <a:pt x="119" y="92"/>
                    </a:lnTo>
                    <a:lnTo>
                      <a:pt x="117" y="92"/>
                    </a:lnTo>
                    <a:lnTo>
                      <a:pt x="116" y="94"/>
                    </a:lnTo>
                    <a:lnTo>
                      <a:pt x="116" y="94"/>
                    </a:lnTo>
                    <a:lnTo>
                      <a:pt x="116" y="94"/>
                    </a:lnTo>
                    <a:lnTo>
                      <a:pt x="117" y="96"/>
                    </a:lnTo>
                    <a:lnTo>
                      <a:pt x="119" y="96"/>
                    </a:lnTo>
                    <a:lnTo>
                      <a:pt x="119" y="96"/>
                    </a:lnTo>
                    <a:close/>
                    <a:moveTo>
                      <a:pt x="14" y="97"/>
                    </a:moveTo>
                    <a:lnTo>
                      <a:pt x="14" y="97"/>
                    </a:lnTo>
                    <a:lnTo>
                      <a:pt x="16" y="96"/>
                    </a:lnTo>
                    <a:lnTo>
                      <a:pt x="16" y="94"/>
                    </a:lnTo>
                    <a:lnTo>
                      <a:pt x="16" y="94"/>
                    </a:lnTo>
                    <a:lnTo>
                      <a:pt x="16" y="92"/>
                    </a:lnTo>
                    <a:lnTo>
                      <a:pt x="14" y="90"/>
                    </a:lnTo>
                    <a:lnTo>
                      <a:pt x="14" y="90"/>
                    </a:lnTo>
                    <a:lnTo>
                      <a:pt x="12" y="92"/>
                    </a:lnTo>
                    <a:lnTo>
                      <a:pt x="11" y="94"/>
                    </a:lnTo>
                    <a:lnTo>
                      <a:pt x="11" y="94"/>
                    </a:lnTo>
                    <a:lnTo>
                      <a:pt x="12" y="96"/>
                    </a:lnTo>
                    <a:lnTo>
                      <a:pt x="14" y="97"/>
                    </a:lnTo>
                    <a:lnTo>
                      <a:pt x="14" y="97"/>
                    </a:lnTo>
                    <a:close/>
                    <a:moveTo>
                      <a:pt x="25" y="97"/>
                    </a:moveTo>
                    <a:lnTo>
                      <a:pt x="25" y="97"/>
                    </a:lnTo>
                    <a:lnTo>
                      <a:pt x="27" y="96"/>
                    </a:lnTo>
                    <a:lnTo>
                      <a:pt x="28" y="94"/>
                    </a:lnTo>
                    <a:lnTo>
                      <a:pt x="28" y="94"/>
                    </a:lnTo>
                    <a:lnTo>
                      <a:pt x="27" y="92"/>
                    </a:lnTo>
                    <a:lnTo>
                      <a:pt x="25" y="90"/>
                    </a:lnTo>
                    <a:lnTo>
                      <a:pt x="25" y="90"/>
                    </a:lnTo>
                    <a:lnTo>
                      <a:pt x="24" y="92"/>
                    </a:lnTo>
                    <a:lnTo>
                      <a:pt x="23" y="94"/>
                    </a:lnTo>
                    <a:lnTo>
                      <a:pt x="23" y="94"/>
                    </a:lnTo>
                    <a:lnTo>
                      <a:pt x="24" y="96"/>
                    </a:lnTo>
                    <a:lnTo>
                      <a:pt x="25" y="97"/>
                    </a:lnTo>
                    <a:lnTo>
                      <a:pt x="25" y="97"/>
                    </a:lnTo>
                    <a:close/>
                    <a:moveTo>
                      <a:pt x="3" y="97"/>
                    </a:moveTo>
                    <a:lnTo>
                      <a:pt x="3" y="97"/>
                    </a:lnTo>
                    <a:lnTo>
                      <a:pt x="5" y="96"/>
                    </a:lnTo>
                    <a:lnTo>
                      <a:pt x="6" y="94"/>
                    </a:lnTo>
                    <a:lnTo>
                      <a:pt x="6" y="94"/>
                    </a:lnTo>
                    <a:lnTo>
                      <a:pt x="5" y="92"/>
                    </a:lnTo>
                    <a:lnTo>
                      <a:pt x="3" y="90"/>
                    </a:lnTo>
                    <a:lnTo>
                      <a:pt x="3" y="90"/>
                    </a:lnTo>
                    <a:lnTo>
                      <a:pt x="1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1" y="96"/>
                    </a:lnTo>
                    <a:lnTo>
                      <a:pt x="3" y="97"/>
                    </a:lnTo>
                    <a:lnTo>
                      <a:pt x="3" y="97"/>
                    </a:lnTo>
                    <a:close/>
                    <a:moveTo>
                      <a:pt x="36" y="97"/>
                    </a:moveTo>
                    <a:lnTo>
                      <a:pt x="36" y="97"/>
                    </a:lnTo>
                    <a:lnTo>
                      <a:pt x="38" y="96"/>
                    </a:lnTo>
                    <a:lnTo>
                      <a:pt x="39" y="94"/>
                    </a:lnTo>
                    <a:lnTo>
                      <a:pt x="39" y="94"/>
                    </a:lnTo>
                    <a:lnTo>
                      <a:pt x="38" y="92"/>
                    </a:lnTo>
                    <a:lnTo>
                      <a:pt x="36" y="90"/>
                    </a:lnTo>
                    <a:lnTo>
                      <a:pt x="36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lnTo>
                      <a:pt x="36" y="97"/>
                    </a:lnTo>
                    <a:lnTo>
                      <a:pt x="36" y="97"/>
                    </a:lnTo>
                    <a:close/>
                    <a:moveTo>
                      <a:pt x="47" y="97"/>
                    </a:moveTo>
                    <a:lnTo>
                      <a:pt x="47" y="97"/>
                    </a:lnTo>
                    <a:lnTo>
                      <a:pt x="49" y="96"/>
                    </a:lnTo>
                    <a:lnTo>
                      <a:pt x="50" y="94"/>
                    </a:lnTo>
                    <a:lnTo>
                      <a:pt x="50" y="94"/>
                    </a:lnTo>
                    <a:lnTo>
                      <a:pt x="49" y="92"/>
                    </a:lnTo>
                    <a:lnTo>
                      <a:pt x="47" y="90"/>
                    </a:lnTo>
                    <a:lnTo>
                      <a:pt x="47" y="90"/>
                    </a:lnTo>
                    <a:lnTo>
                      <a:pt x="45" y="92"/>
                    </a:lnTo>
                    <a:lnTo>
                      <a:pt x="44" y="94"/>
                    </a:lnTo>
                    <a:lnTo>
                      <a:pt x="44" y="94"/>
                    </a:lnTo>
                    <a:lnTo>
                      <a:pt x="45" y="96"/>
                    </a:lnTo>
                    <a:lnTo>
                      <a:pt x="47" y="97"/>
                    </a:lnTo>
                    <a:lnTo>
                      <a:pt x="47" y="97"/>
                    </a:lnTo>
                    <a:close/>
                    <a:moveTo>
                      <a:pt x="14" y="142"/>
                    </a:moveTo>
                    <a:lnTo>
                      <a:pt x="14" y="142"/>
                    </a:lnTo>
                    <a:lnTo>
                      <a:pt x="16" y="141"/>
                    </a:lnTo>
                    <a:lnTo>
                      <a:pt x="16" y="139"/>
                    </a:lnTo>
                    <a:lnTo>
                      <a:pt x="16" y="139"/>
                    </a:lnTo>
                    <a:lnTo>
                      <a:pt x="16" y="137"/>
                    </a:lnTo>
                    <a:lnTo>
                      <a:pt x="14" y="137"/>
                    </a:lnTo>
                    <a:lnTo>
                      <a:pt x="14" y="137"/>
                    </a:lnTo>
                    <a:lnTo>
                      <a:pt x="12" y="137"/>
                    </a:lnTo>
                    <a:lnTo>
                      <a:pt x="11" y="139"/>
                    </a:lnTo>
                    <a:lnTo>
                      <a:pt x="11" y="139"/>
                    </a:lnTo>
                    <a:lnTo>
                      <a:pt x="12" y="141"/>
                    </a:lnTo>
                    <a:lnTo>
                      <a:pt x="14" y="142"/>
                    </a:lnTo>
                    <a:lnTo>
                      <a:pt x="14" y="142"/>
                    </a:lnTo>
                    <a:close/>
                    <a:moveTo>
                      <a:pt x="47" y="142"/>
                    </a:moveTo>
                    <a:lnTo>
                      <a:pt x="47" y="142"/>
                    </a:lnTo>
                    <a:lnTo>
                      <a:pt x="49" y="141"/>
                    </a:lnTo>
                    <a:lnTo>
                      <a:pt x="50" y="139"/>
                    </a:lnTo>
                    <a:lnTo>
                      <a:pt x="50" y="139"/>
                    </a:lnTo>
                    <a:lnTo>
                      <a:pt x="49" y="137"/>
                    </a:lnTo>
                    <a:lnTo>
                      <a:pt x="47" y="137"/>
                    </a:lnTo>
                    <a:lnTo>
                      <a:pt x="47" y="137"/>
                    </a:lnTo>
                    <a:lnTo>
                      <a:pt x="45" y="137"/>
                    </a:lnTo>
                    <a:lnTo>
                      <a:pt x="44" y="139"/>
                    </a:lnTo>
                    <a:lnTo>
                      <a:pt x="44" y="139"/>
                    </a:lnTo>
                    <a:lnTo>
                      <a:pt x="45" y="141"/>
                    </a:lnTo>
                    <a:lnTo>
                      <a:pt x="47" y="142"/>
                    </a:lnTo>
                    <a:lnTo>
                      <a:pt x="47" y="142"/>
                    </a:lnTo>
                    <a:close/>
                    <a:moveTo>
                      <a:pt x="25" y="142"/>
                    </a:moveTo>
                    <a:lnTo>
                      <a:pt x="25" y="142"/>
                    </a:lnTo>
                    <a:lnTo>
                      <a:pt x="27" y="141"/>
                    </a:lnTo>
                    <a:lnTo>
                      <a:pt x="28" y="139"/>
                    </a:lnTo>
                    <a:lnTo>
                      <a:pt x="28" y="139"/>
                    </a:lnTo>
                    <a:lnTo>
                      <a:pt x="27" y="137"/>
                    </a:lnTo>
                    <a:lnTo>
                      <a:pt x="25" y="137"/>
                    </a:lnTo>
                    <a:lnTo>
                      <a:pt x="25" y="137"/>
                    </a:lnTo>
                    <a:lnTo>
                      <a:pt x="24" y="137"/>
                    </a:lnTo>
                    <a:lnTo>
                      <a:pt x="23" y="139"/>
                    </a:lnTo>
                    <a:lnTo>
                      <a:pt x="23" y="139"/>
                    </a:lnTo>
                    <a:lnTo>
                      <a:pt x="24" y="141"/>
                    </a:lnTo>
                    <a:lnTo>
                      <a:pt x="25" y="142"/>
                    </a:lnTo>
                    <a:lnTo>
                      <a:pt x="25" y="142"/>
                    </a:lnTo>
                    <a:close/>
                    <a:moveTo>
                      <a:pt x="119" y="142"/>
                    </a:moveTo>
                    <a:lnTo>
                      <a:pt x="148" y="142"/>
                    </a:lnTo>
                    <a:lnTo>
                      <a:pt x="148" y="142"/>
                    </a:lnTo>
                    <a:lnTo>
                      <a:pt x="149" y="141"/>
                    </a:lnTo>
                    <a:lnTo>
                      <a:pt x="150" y="139"/>
                    </a:lnTo>
                    <a:lnTo>
                      <a:pt x="150" y="139"/>
                    </a:lnTo>
                    <a:lnTo>
                      <a:pt x="150" y="139"/>
                    </a:lnTo>
                    <a:lnTo>
                      <a:pt x="149" y="138"/>
                    </a:lnTo>
                    <a:lnTo>
                      <a:pt x="148" y="137"/>
                    </a:lnTo>
                    <a:lnTo>
                      <a:pt x="119" y="137"/>
                    </a:lnTo>
                    <a:lnTo>
                      <a:pt x="119" y="137"/>
                    </a:lnTo>
                    <a:lnTo>
                      <a:pt x="117" y="138"/>
                    </a:lnTo>
                    <a:lnTo>
                      <a:pt x="116" y="139"/>
                    </a:lnTo>
                    <a:lnTo>
                      <a:pt x="116" y="139"/>
                    </a:lnTo>
                    <a:lnTo>
                      <a:pt x="116" y="139"/>
                    </a:lnTo>
                    <a:lnTo>
                      <a:pt x="117" y="141"/>
                    </a:lnTo>
                    <a:lnTo>
                      <a:pt x="119" y="142"/>
                    </a:lnTo>
                    <a:lnTo>
                      <a:pt x="119" y="142"/>
                    </a:lnTo>
                    <a:close/>
                    <a:moveTo>
                      <a:pt x="36" y="142"/>
                    </a:moveTo>
                    <a:lnTo>
                      <a:pt x="36" y="142"/>
                    </a:lnTo>
                    <a:lnTo>
                      <a:pt x="38" y="141"/>
                    </a:lnTo>
                    <a:lnTo>
                      <a:pt x="39" y="139"/>
                    </a:lnTo>
                    <a:lnTo>
                      <a:pt x="39" y="139"/>
                    </a:lnTo>
                    <a:lnTo>
                      <a:pt x="38" y="137"/>
                    </a:lnTo>
                    <a:lnTo>
                      <a:pt x="36" y="137"/>
                    </a:lnTo>
                    <a:lnTo>
                      <a:pt x="36" y="137"/>
                    </a:lnTo>
                    <a:lnTo>
                      <a:pt x="34" y="137"/>
                    </a:lnTo>
                    <a:lnTo>
                      <a:pt x="34" y="139"/>
                    </a:lnTo>
                    <a:lnTo>
                      <a:pt x="34" y="139"/>
                    </a:lnTo>
                    <a:lnTo>
                      <a:pt x="34" y="141"/>
                    </a:lnTo>
                    <a:lnTo>
                      <a:pt x="36" y="142"/>
                    </a:lnTo>
                    <a:lnTo>
                      <a:pt x="36" y="142"/>
                    </a:lnTo>
                    <a:close/>
                    <a:moveTo>
                      <a:pt x="3" y="142"/>
                    </a:moveTo>
                    <a:lnTo>
                      <a:pt x="3" y="142"/>
                    </a:lnTo>
                    <a:lnTo>
                      <a:pt x="5" y="141"/>
                    </a:lnTo>
                    <a:lnTo>
                      <a:pt x="6" y="139"/>
                    </a:lnTo>
                    <a:lnTo>
                      <a:pt x="6" y="139"/>
                    </a:lnTo>
                    <a:lnTo>
                      <a:pt x="5" y="137"/>
                    </a:lnTo>
                    <a:lnTo>
                      <a:pt x="3" y="137"/>
                    </a:lnTo>
                    <a:lnTo>
                      <a:pt x="3" y="137"/>
                    </a:lnTo>
                    <a:lnTo>
                      <a:pt x="1" y="137"/>
                    </a:lnTo>
                    <a:lnTo>
                      <a:pt x="0" y="139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3" y="142"/>
                    </a:lnTo>
                    <a:lnTo>
                      <a:pt x="3" y="142"/>
                    </a:lnTo>
                    <a:close/>
                    <a:moveTo>
                      <a:pt x="14" y="187"/>
                    </a:moveTo>
                    <a:lnTo>
                      <a:pt x="14" y="187"/>
                    </a:lnTo>
                    <a:lnTo>
                      <a:pt x="16" y="186"/>
                    </a:lnTo>
                    <a:lnTo>
                      <a:pt x="16" y="185"/>
                    </a:lnTo>
                    <a:lnTo>
                      <a:pt x="16" y="185"/>
                    </a:lnTo>
                    <a:lnTo>
                      <a:pt x="16" y="183"/>
                    </a:lnTo>
                    <a:lnTo>
                      <a:pt x="14" y="182"/>
                    </a:lnTo>
                    <a:lnTo>
                      <a:pt x="14" y="182"/>
                    </a:lnTo>
                    <a:lnTo>
                      <a:pt x="12" y="183"/>
                    </a:lnTo>
                    <a:lnTo>
                      <a:pt x="11" y="185"/>
                    </a:lnTo>
                    <a:lnTo>
                      <a:pt x="11" y="185"/>
                    </a:lnTo>
                    <a:lnTo>
                      <a:pt x="12" y="186"/>
                    </a:lnTo>
                    <a:lnTo>
                      <a:pt x="14" y="187"/>
                    </a:lnTo>
                    <a:lnTo>
                      <a:pt x="14" y="187"/>
                    </a:lnTo>
                    <a:close/>
                    <a:moveTo>
                      <a:pt x="3" y="187"/>
                    </a:moveTo>
                    <a:lnTo>
                      <a:pt x="3" y="187"/>
                    </a:lnTo>
                    <a:lnTo>
                      <a:pt x="5" y="186"/>
                    </a:lnTo>
                    <a:lnTo>
                      <a:pt x="6" y="185"/>
                    </a:lnTo>
                    <a:lnTo>
                      <a:pt x="6" y="185"/>
                    </a:lnTo>
                    <a:lnTo>
                      <a:pt x="5" y="183"/>
                    </a:lnTo>
                    <a:lnTo>
                      <a:pt x="3" y="182"/>
                    </a:lnTo>
                    <a:lnTo>
                      <a:pt x="3" y="182"/>
                    </a:lnTo>
                    <a:lnTo>
                      <a:pt x="1" y="183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1" y="186"/>
                    </a:lnTo>
                    <a:lnTo>
                      <a:pt x="3" y="187"/>
                    </a:lnTo>
                    <a:lnTo>
                      <a:pt x="3" y="187"/>
                    </a:lnTo>
                    <a:close/>
                    <a:moveTo>
                      <a:pt x="119" y="187"/>
                    </a:moveTo>
                    <a:lnTo>
                      <a:pt x="148" y="187"/>
                    </a:lnTo>
                    <a:lnTo>
                      <a:pt x="148" y="187"/>
                    </a:lnTo>
                    <a:lnTo>
                      <a:pt x="149" y="186"/>
                    </a:lnTo>
                    <a:lnTo>
                      <a:pt x="150" y="185"/>
                    </a:lnTo>
                    <a:lnTo>
                      <a:pt x="150" y="185"/>
                    </a:lnTo>
                    <a:lnTo>
                      <a:pt x="150" y="185"/>
                    </a:lnTo>
                    <a:lnTo>
                      <a:pt x="149" y="183"/>
                    </a:lnTo>
                    <a:lnTo>
                      <a:pt x="148" y="182"/>
                    </a:lnTo>
                    <a:lnTo>
                      <a:pt x="119" y="182"/>
                    </a:lnTo>
                    <a:lnTo>
                      <a:pt x="119" y="182"/>
                    </a:lnTo>
                    <a:lnTo>
                      <a:pt x="117" y="183"/>
                    </a:lnTo>
                    <a:lnTo>
                      <a:pt x="116" y="185"/>
                    </a:lnTo>
                    <a:lnTo>
                      <a:pt x="116" y="185"/>
                    </a:lnTo>
                    <a:lnTo>
                      <a:pt x="116" y="185"/>
                    </a:lnTo>
                    <a:lnTo>
                      <a:pt x="117" y="186"/>
                    </a:lnTo>
                    <a:lnTo>
                      <a:pt x="119" y="187"/>
                    </a:lnTo>
                    <a:lnTo>
                      <a:pt x="119" y="187"/>
                    </a:lnTo>
                    <a:close/>
                    <a:moveTo>
                      <a:pt x="25" y="187"/>
                    </a:moveTo>
                    <a:lnTo>
                      <a:pt x="25" y="187"/>
                    </a:lnTo>
                    <a:lnTo>
                      <a:pt x="27" y="186"/>
                    </a:lnTo>
                    <a:lnTo>
                      <a:pt x="28" y="185"/>
                    </a:lnTo>
                    <a:lnTo>
                      <a:pt x="28" y="185"/>
                    </a:lnTo>
                    <a:lnTo>
                      <a:pt x="27" y="183"/>
                    </a:lnTo>
                    <a:lnTo>
                      <a:pt x="25" y="182"/>
                    </a:lnTo>
                    <a:lnTo>
                      <a:pt x="25" y="182"/>
                    </a:lnTo>
                    <a:lnTo>
                      <a:pt x="24" y="183"/>
                    </a:lnTo>
                    <a:lnTo>
                      <a:pt x="23" y="185"/>
                    </a:lnTo>
                    <a:lnTo>
                      <a:pt x="23" y="185"/>
                    </a:lnTo>
                    <a:lnTo>
                      <a:pt x="24" y="186"/>
                    </a:lnTo>
                    <a:lnTo>
                      <a:pt x="25" y="187"/>
                    </a:lnTo>
                    <a:lnTo>
                      <a:pt x="25" y="187"/>
                    </a:lnTo>
                    <a:close/>
                    <a:moveTo>
                      <a:pt x="47" y="187"/>
                    </a:moveTo>
                    <a:lnTo>
                      <a:pt x="47" y="187"/>
                    </a:lnTo>
                    <a:lnTo>
                      <a:pt x="49" y="186"/>
                    </a:lnTo>
                    <a:lnTo>
                      <a:pt x="50" y="185"/>
                    </a:lnTo>
                    <a:lnTo>
                      <a:pt x="50" y="185"/>
                    </a:lnTo>
                    <a:lnTo>
                      <a:pt x="49" y="183"/>
                    </a:lnTo>
                    <a:lnTo>
                      <a:pt x="47" y="182"/>
                    </a:lnTo>
                    <a:lnTo>
                      <a:pt x="47" y="182"/>
                    </a:lnTo>
                    <a:lnTo>
                      <a:pt x="45" y="183"/>
                    </a:lnTo>
                    <a:lnTo>
                      <a:pt x="44" y="185"/>
                    </a:lnTo>
                    <a:lnTo>
                      <a:pt x="44" y="185"/>
                    </a:lnTo>
                    <a:lnTo>
                      <a:pt x="45" y="186"/>
                    </a:lnTo>
                    <a:lnTo>
                      <a:pt x="47" y="187"/>
                    </a:lnTo>
                    <a:lnTo>
                      <a:pt x="47" y="187"/>
                    </a:lnTo>
                    <a:close/>
                    <a:moveTo>
                      <a:pt x="36" y="187"/>
                    </a:moveTo>
                    <a:lnTo>
                      <a:pt x="36" y="187"/>
                    </a:lnTo>
                    <a:lnTo>
                      <a:pt x="38" y="186"/>
                    </a:lnTo>
                    <a:lnTo>
                      <a:pt x="39" y="185"/>
                    </a:lnTo>
                    <a:lnTo>
                      <a:pt x="39" y="185"/>
                    </a:lnTo>
                    <a:lnTo>
                      <a:pt x="38" y="183"/>
                    </a:lnTo>
                    <a:lnTo>
                      <a:pt x="36" y="182"/>
                    </a:lnTo>
                    <a:lnTo>
                      <a:pt x="36" y="182"/>
                    </a:lnTo>
                    <a:lnTo>
                      <a:pt x="34" y="183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4" y="186"/>
                    </a:lnTo>
                    <a:lnTo>
                      <a:pt x="36" y="187"/>
                    </a:lnTo>
                    <a:lnTo>
                      <a:pt x="36" y="187"/>
                    </a:lnTo>
                    <a:close/>
                    <a:moveTo>
                      <a:pt x="148" y="227"/>
                    </a:moveTo>
                    <a:lnTo>
                      <a:pt x="119" y="227"/>
                    </a:lnTo>
                    <a:lnTo>
                      <a:pt x="119" y="227"/>
                    </a:lnTo>
                    <a:lnTo>
                      <a:pt x="117" y="228"/>
                    </a:lnTo>
                    <a:lnTo>
                      <a:pt x="117" y="230"/>
                    </a:lnTo>
                    <a:lnTo>
                      <a:pt x="117" y="230"/>
                    </a:lnTo>
                    <a:lnTo>
                      <a:pt x="117" y="230"/>
                    </a:lnTo>
                    <a:lnTo>
                      <a:pt x="117" y="231"/>
                    </a:lnTo>
                    <a:lnTo>
                      <a:pt x="119" y="232"/>
                    </a:lnTo>
                    <a:lnTo>
                      <a:pt x="148" y="232"/>
                    </a:lnTo>
                    <a:lnTo>
                      <a:pt x="148" y="232"/>
                    </a:lnTo>
                    <a:lnTo>
                      <a:pt x="150" y="23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50" y="228"/>
                    </a:lnTo>
                    <a:lnTo>
                      <a:pt x="148" y="227"/>
                    </a:lnTo>
                    <a:lnTo>
                      <a:pt x="148" y="227"/>
                    </a:lnTo>
                    <a:close/>
                    <a:moveTo>
                      <a:pt x="37" y="227"/>
                    </a:moveTo>
                    <a:lnTo>
                      <a:pt x="37" y="227"/>
                    </a:lnTo>
                    <a:lnTo>
                      <a:pt x="35" y="228"/>
                    </a:lnTo>
                    <a:lnTo>
                      <a:pt x="34" y="230"/>
                    </a:lnTo>
                    <a:lnTo>
                      <a:pt x="34" y="230"/>
                    </a:lnTo>
                    <a:lnTo>
                      <a:pt x="35" y="232"/>
                    </a:lnTo>
                    <a:lnTo>
                      <a:pt x="37" y="232"/>
                    </a:lnTo>
                    <a:lnTo>
                      <a:pt x="37" y="232"/>
                    </a:lnTo>
                    <a:lnTo>
                      <a:pt x="39" y="232"/>
                    </a:lnTo>
                    <a:lnTo>
                      <a:pt x="39" y="230"/>
                    </a:lnTo>
                    <a:lnTo>
                      <a:pt x="39" y="230"/>
                    </a:lnTo>
                    <a:lnTo>
                      <a:pt x="39" y="228"/>
                    </a:lnTo>
                    <a:lnTo>
                      <a:pt x="37" y="227"/>
                    </a:lnTo>
                    <a:lnTo>
                      <a:pt x="37" y="227"/>
                    </a:lnTo>
                    <a:close/>
                    <a:moveTo>
                      <a:pt x="47" y="227"/>
                    </a:moveTo>
                    <a:lnTo>
                      <a:pt x="47" y="227"/>
                    </a:lnTo>
                    <a:lnTo>
                      <a:pt x="46" y="228"/>
                    </a:lnTo>
                    <a:lnTo>
                      <a:pt x="45" y="230"/>
                    </a:lnTo>
                    <a:lnTo>
                      <a:pt x="45" y="230"/>
                    </a:lnTo>
                    <a:lnTo>
                      <a:pt x="46" y="232"/>
                    </a:lnTo>
                    <a:lnTo>
                      <a:pt x="47" y="232"/>
                    </a:lnTo>
                    <a:lnTo>
                      <a:pt x="47" y="232"/>
                    </a:lnTo>
                    <a:lnTo>
                      <a:pt x="49" y="232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49" y="228"/>
                    </a:lnTo>
                    <a:lnTo>
                      <a:pt x="47" y="227"/>
                    </a:lnTo>
                    <a:lnTo>
                      <a:pt x="47" y="227"/>
                    </a:lnTo>
                    <a:close/>
                    <a:moveTo>
                      <a:pt x="3" y="227"/>
                    </a:moveTo>
                    <a:lnTo>
                      <a:pt x="3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1" y="232"/>
                    </a:lnTo>
                    <a:lnTo>
                      <a:pt x="3" y="232"/>
                    </a:lnTo>
                    <a:lnTo>
                      <a:pt x="3" y="232"/>
                    </a:lnTo>
                    <a:lnTo>
                      <a:pt x="5" y="232"/>
                    </a:lnTo>
                    <a:lnTo>
                      <a:pt x="6" y="230"/>
                    </a:lnTo>
                    <a:lnTo>
                      <a:pt x="6" y="230"/>
                    </a:lnTo>
                    <a:lnTo>
                      <a:pt x="5" y="228"/>
                    </a:lnTo>
                    <a:lnTo>
                      <a:pt x="3" y="227"/>
                    </a:lnTo>
                    <a:lnTo>
                      <a:pt x="3" y="227"/>
                    </a:lnTo>
                    <a:close/>
                    <a:moveTo>
                      <a:pt x="26" y="227"/>
                    </a:moveTo>
                    <a:lnTo>
                      <a:pt x="26" y="227"/>
                    </a:lnTo>
                    <a:lnTo>
                      <a:pt x="24" y="228"/>
                    </a:lnTo>
                    <a:lnTo>
                      <a:pt x="23" y="230"/>
                    </a:lnTo>
                    <a:lnTo>
                      <a:pt x="23" y="230"/>
                    </a:lnTo>
                    <a:lnTo>
                      <a:pt x="24" y="232"/>
                    </a:lnTo>
                    <a:lnTo>
                      <a:pt x="26" y="232"/>
                    </a:lnTo>
                    <a:lnTo>
                      <a:pt x="26" y="232"/>
                    </a:lnTo>
                    <a:lnTo>
                      <a:pt x="28" y="232"/>
                    </a:lnTo>
                    <a:lnTo>
                      <a:pt x="29" y="230"/>
                    </a:lnTo>
                    <a:lnTo>
                      <a:pt x="29" y="230"/>
                    </a:lnTo>
                    <a:lnTo>
                      <a:pt x="28" y="228"/>
                    </a:lnTo>
                    <a:lnTo>
                      <a:pt x="26" y="227"/>
                    </a:lnTo>
                    <a:lnTo>
                      <a:pt x="26" y="227"/>
                    </a:lnTo>
                    <a:close/>
                    <a:moveTo>
                      <a:pt x="14" y="227"/>
                    </a:moveTo>
                    <a:lnTo>
                      <a:pt x="14" y="227"/>
                    </a:lnTo>
                    <a:lnTo>
                      <a:pt x="12" y="228"/>
                    </a:lnTo>
                    <a:lnTo>
                      <a:pt x="11" y="230"/>
                    </a:lnTo>
                    <a:lnTo>
                      <a:pt x="11" y="230"/>
                    </a:lnTo>
                    <a:lnTo>
                      <a:pt x="12" y="232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6" y="232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16" y="228"/>
                    </a:lnTo>
                    <a:lnTo>
                      <a:pt x="14" y="227"/>
                    </a:lnTo>
                    <a:lnTo>
                      <a:pt x="14" y="227"/>
                    </a:lnTo>
                    <a:close/>
                    <a:moveTo>
                      <a:pt x="148" y="274"/>
                    </a:moveTo>
                    <a:lnTo>
                      <a:pt x="119" y="274"/>
                    </a:lnTo>
                    <a:lnTo>
                      <a:pt x="119" y="274"/>
                    </a:lnTo>
                    <a:lnTo>
                      <a:pt x="117" y="274"/>
                    </a:lnTo>
                    <a:lnTo>
                      <a:pt x="117" y="276"/>
                    </a:lnTo>
                    <a:lnTo>
                      <a:pt x="117" y="276"/>
                    </a:lnTo>
                    <a:lnTo>
                      <a:pt x="117" y="276"/>
                    </a:lnTo>
                    <a:lnTo>
                      <a:pt x="117" y="278"/>
                    </a:lnTo>
                    <a:lnTo>
                      <a:pt x="119" y="278"/>
                    </a:lnTo>
                    <a:lnTo>
                      <a:pt x="148" y="278"/>
                    </a:lnTo>
                    <a:lnTo>
                      <a:pt x="148" y="278"/>
                    </a:lnTo>
                    <a:lnTo>
                      <a:pt x="150" y="278"/>
                    </a:lnTo>
                    <a:lnTo>
                      <a:pt x="150" y="276"/>
                    </a:lnTo>
                    <a:lnTo>
                      <a:pt x="150" y="276"/>
                    </a:lnTo>
                    <a:lnTo>
                      <a:pt x="150" y="276"/>
                    </a:lnTo>
                    <a:lnTo>
                      <a:pt x="150" y="274"/>
                    </a:lnTo>
                    <a:lnTo>
                      <a:pt x="148" y="274"/>
                    </a:lnTo>
                    <a:lnTo>
                      <a:pt x="148" y="274"/>
                    </a:lnTo>
                    <a:close/>
                    <a:moveTo>
                      <a:pt x="14" y="273"/>
                    </a:moveTo>
                    <a:lnTo>
                      <a:pt x="14" y="273"/>
                    </a:lnTo>
                    <a:lnTo>
                      <a:pt x="12" y="274"/>
                    </a:lnTo>
                    <a:lnTo>
                      <a:pt x="11" y="276"/>
                    </a:lnTo>
                    <a:lnTo>
                      <a:pt x="11" y="276"/>
                    </a:lnTo>
                    <a:lnTo>
                      <a:pt x="12" y="278"/>
                    </a:lnTo>
                    <a:lnTo>
                      <a:pt x="14" y="279"/>
                    </a:lnTo>
                    <a:lnTo>
                      <a:pt x="14" y="279"/>
                    </a:lnTo>
                    <a:lnTo>
                      <a:pt x="16" y="278"/>
                    </a:lnTo>
                    <a:lnTo>
                      <a:pt x="17" y="276"/>
                    </a:lnTo>
                    <a:lnTo>
                      <a:pt x="17" y="276"/>
                    </a:lnTo>
                    <a:lnTo>
                      <a:pt x="16" y="274"/>
                    </a:lnTo>
                    <a:lnTo>
                      <a:pt x="14" y="273"/>
                    </a:lnTo>
                    <a:lnTo>
                      <a:pt x="14" y="273"/>
                    </a:lnTo>
                    <a:close/>
                    <a:moveTo>
                      <a:pt x="47" y="273"/>
                    </a:moveTo>
                    <a:lnTo>
                      <a:pt x="47" y="273"/>
                    </a:lnTo>
                    <a:lnTo>
                      <a:pt x="46" y="274"/>
                    </a:lnTo>
                    <a:lnTo>
                      <a:pt x="45" y="276"/>
                    </a:lnTo>
                    <a:lnTo>
                      <a:pt x="45" y="276"/>
                    </a:lnTo>
                    <a:lnTo>
                      <a:pt x="46" y="278"/>
                    </a:lnTo>
                    <a:lnTo>
                      <a:pt x="47" y="279"/>
                    </a:lnTo>
                    <a:lnTo>
                      <a:pt x="47" y="279"/>
                    </a:lnTo>
                    <a:lnTo>
                      <a:pt x="49" y="278"/>
                    </a:lnTo>
                    <a:lnTo>
                      <a:pt x="50" y="276"/>
                    </a:lnTo>
                    <a:lnTo>
                      <a:pt x="50" y="276"/>
                    </a:lnTo>
                    <a:lnTo>
                      <a:pt x="49" y="274"/>
                    </a:lnTo>
                    <a:lnTo>
                      <a:pt x="47" y="273"/>
                    </a:lnTo>
                    <a:lnTo>
                      <a:pt x="47" y="273"/>
                    </a:lnTo>
                    <a:close/>
                    <a:moveTo>
                      <a:pt x="3" y="273"/>
                    </a:moveTo>
                    <a:lnTo>
                      <a:pt x="3" y="273"/>
                    </a:lnTo>
                    <a:lnTo>
                      <a:pt x="1" y="274"/>
                    </a:lnTo>
                    <a:lnTo>
                      <a:pt x="1" y="276"/>
                    </a:lnTo>
                    <a:lnTo>
                      <a:pt x="1" y="276"/>
                    </a:lnTo>
                    <a:lnTo>
                      <a:pt x="1" y="278"/>
                    </a:lnTo>
                    <a:lnTo>
                      <a:pt x="3" y="279"/>
                    </a:lnTo>
                    <a:lnTo>
                      <a:pt x="3" y="279"/>
                    </a:lnTo>
                    <a:lnTo>
                      <a:pt x="5" y="278"/>
                    </a:lnTo>
                    <a:lnTo>
                      <a:pt x="6" y="276"/>
                    </a:lnTo>
                    <a:lnTo>
                      <a:pt x="6" y="276"/>
                    </a:lnTo>
                    <a:lnTo>
                      <a:pt x="5" y="274"/>
                    </a:lnTo>
                    <a:lnTo>
                      <a:pt x="3" y="273"/>
                    </a:lnTo>
                    <a:lnTo>
                      <a:pt x="3" y="273"/>
                    </a:lnTo>
                    <a:close/>
                    <a:moveTo>
                      <a:pt x="37" y="273"/>
                    </a:moveTo>
                    <a:lnTo>
                      <a:pt x="37" y="273"/>
                    </a:lnTo>
                    <a:lnTo>
                      <a:pt x="35" y="274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5" y="278"/>
                    </a:lnTo>
                    <a:lnTo>
                      <a:pt x="37" y="279"/>
                    </a:lnTo>
                    <a:lnTo>
                      <a:pt x="37" y="279"/>
                    </a:lnTo>
                    <a:lnTo>
                      <a:pt x="39" y="278"/>
                    </a:lnTo>
                    <a:lnTo>
                      <a:pt x="39" y="276"/>
                    </a:lnTo>
                    <a:lnTo>
                      <a:pt x="39" y="276"/>
                    </a:lnTo>
                    <a:lnTo>
                      <a:pt x="39" y="274"/>
                    </a:lnTo>
                    <a:lnTo>
                      <a:pt x="37" y="273"/>
                    </a:lnTo>
                    <a:lnTo>
                      <a:pt x="37" y="273"/>
                    </a:lnTo>
                    <a:close/>
                    <a:moveTo>
                      <a:pt x="26" y="273"/>
                    </a:moveTo>
                    <a:lnTo>
                      <a:pt x="26" y="273"/>
                    </a:lnTo>
                    <a:lnTo>
                      <a:pt x="24" y="274"/>
                    </a:lnTo>
                    <a:lnTo>
                      <a:pt x="23" y="276"/>
                    </a:lnTo>
                    <a:lnTo>
                      <a:pt x="23" y="276"/>
                    </a:lnTo>
                    <a:lnTo>
                      <a:pt x="24" y="278"/>
                    </a:lnTo>
                    <a:lnTo>
                      <a:pt x="26" y="279"/>
                    </a:lnTo>
                    <a:lnTo>
                      <a:pt x="26" y="279"/>
                    </a:lnTo>
                    <a:lnTo>
                      <a:pt x="28" y="278"/>
                    </a:lnTo>
                    <a:lnTo>
                      <a:pt x="29" y="276"/>
                    </a:lnTo>
                    <a:lnTo>
                      <a:pt x="29" y="276"/>
                    </a:lnTo>
                    <a:lnTo>
                      <a:pt x="28" y="274"/>
                    </a:lnTo>
                    <a:lnTo>
                      <a:pt x="26" y="273"/>
                    </a:lnTo>
                    <a:lnTo>
                      <a:pt x="26" y="2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1276"/>
              <p:cNvSpPr>
                <a:spLocks noEditPoints="1"/>
              </p:cNvSpPr>
              <p:nvPr/>
            </p:nvSpPr>
            <p:spPr bwMode="auto">
              <a:xfrm>
                <a:off x="862867" y="3818587"/>
                <a:ext cx="328613" cy="796925"/>
              </a:xfrm>
              <a:custGeom>
                <a:avLst/>
                <a:gdLst>
                  <a:gd name="T0" fmla="*/ 206 w 207"/>
                  <a:gd name="T1" fmla="*/ 2 h 502"/>
                  <a:gd name="T2" fmla="*/ 205 w 207"/>
                  <a:gd name="T3" fmla="*/ 1 h 502"/>
                  <a:gd name="T4" fmla="*/ 3 w 207"/>
                  <a:gd name="T5" fmla="*/ 0 h 502"/>
                  <a:gd name="T6" fmla="*/ 1 w 207"/>
                  <a:gd name="T7" fmla="*/ 1 h 502"/>
                  <a:gd name="T8" fmla="*/ 0 w 207"/>
                  <a:gd name="T9" fmla="*/ 3 h 502"/>
                  <a:gd name="T10" fmla="*/ 0 w 207"/>
                  <a:gd name="T11" fmla="*/ 499 h 502"/>
                  <a:gd name="T12" fmla="*/ 1 w 207"/>
                  <a:gd name="T13" fmla="*/ 501 h 502"/>
                  <a:gd name="T14" fmla="*/ 3 w 207"/>
                  <a:gd name="T15" fmla="*/ 502 h 502"/>
                  <a:gd name="T16" fmla="*/ 204 w 207"/>
                  <a:gd name="T17" fmla="*/ 502 h 502"/>
                  <a:gd name="T18" fmla="*/ 206 w 207"/>
                  <a:gd name="T19" fmla="*/ 501 h 502"/>
                  <a:gd name="T20" fmla="*/ 207 w 207"/>
                  <a:gd name="T21" fmla="*/ 499 h 502"/>
                  <a:gd name="T22" fmla="*/ 22 w 207"/>
                  <a:gd name="T23" fmla="*/ 480 h 502"/>
                  <a:gd name="T24" fmla="*/ 185 w 207"/>
                  <a:gd name="T25" fmla="*/ 473 h 502"/>
                  <a:gd name="T26" fmla="*/ 185 w 207"/>
                  <a:gd name="T27" fmla="*/ 480 h 502"/>
                  <a:gd name="T28" fmla="*/ 19 w 207"/>
                  <a:gd name="T29" fmla="*/ 460 h 502"/>
                  <a:gd name="T30" fmla="*/ 187 w 207"/>
                  <a:gd name="T31" fmla="*/ 457 h 502"/>
                  <a:gd name="T32" fmla="*/ 185 w 207"/>
                  <a:gd name="T33" fmla="*/ 448 h 502"/>
                  <a:gd name="T34" fmla="*/ 20 w 207"/>
                  <a:gd name="T35" fmla="*/ 441 h 502"/>
                  <a:gd name="T36" fmla="*/ 189 w 207"/>
                  <a:gd name="T37" fmla="*/ 444 h 502"/>
                  <a:gd name="T38" fmla="*/ 85 w 207"/>
                  <a:gd name="T39" fmla="*/ 389 h 502"/>
                  <a:gd name="T40" fmla="*/ 100 w 207"/>
                  <a:gd name="T41" fmla="*/ 375 h 502"/>
                  <a:gd name="T42" fmla="*/ 116 w 207"/>
                  <a:gd name="T43" fmla="*/ 380 h 502"/>
                  <a:gd name="T44" fmla="*/ 123 w 207"/>
                  <a:gd name="T45" fmla="*/ 397 h 502"/>
                  <a:gd name="T46" fmla="*/ 107 w 207"/>
                  <a:gd name="T47" fmla="*/ 412 h 502"/>
                  <a:gd name="T48" fmla="*/ 90 w 207"/>
                  <a:gd name="T49" fmla="*/ 407 h 502"/>
                  <a:gd name="T50" fmla="*/ 192 w 207"/>
                  <a:gd name="T51" fmla="*/ 328 h 502"/>
                  <a:gd name="T52" fmla="*/ 22 w 207"/>
                  <a:gd name="T53" fmla="*/ 334 h 502"/>
                  <a:gd name="T54" fmla="*/ 16 w 207"/>
                  <a:gd name="T55" fmla="*/ 305 h 502"/>
                  <a:gd name="T56" fmla="*/ 185 w 207"/>
                  <a:gd name="T57" fmla="*/ 299 h 502"/>
                  <a:gd name="T58" fmla="*/ 192 w 207"/>
                  <a:gd name="T59" fmla="*/ 328 h 502"/>
                  <a:gd name="T60" fmla="*/ 185 w 207"/>
                  <a:gd name="T61" fmla="*/ 288 h 502"/>
                  <a:gd name="T62" fmla="*/ 16 w 207"/>
                  <a:gd name="T63" fmla="*/ 282 h 502"/>
                  <a:gd name="T64" fmla="*/ 22 w 207"/>
                  <a:gd name="T65" fmla="*/ 254 h 502"/>
                  <a:gd name="T66" fmla="*/ 192 w 207"/>
                  <a:gd name="T67" fmla="*/ 260 h 502"/>
                  <a:gd name="T68" fmla="*/ 187 w 207"/>
                  <a:gd name="T69" fmla="*/ 242 h 502"/>
                  <a:gd name="T70" fmla="*/ 16 w 207"/>
                  <a:gd name="T71" fmla="*/ 239 h 502"/>
                  <a:gd name="T72" fmla="*/ 19 w 207"/>
                  <a:gd name="T73" fmla="*/ 208 h 502"/>
                  <a:gd name="T74" fmla="*/ 191 w 207"/>
                  <a:gd name="T75" fmla="*/ 211 h 502"/>
                  <a:gd name="T76" fmla="*/ 190 w 207"/>
                  <a:gd name="T77" fmla="*/ 195 h 502"/>
                  <a:gd name="T78" fmla="*/ 18 w 207"/>
                  <a:gd name="T79" fmla="*/ 195 h 502"/>
                  <a:gd name="T80" fmla="*/ 18 w 207"/>
                  <a:gd name="T81" fmla="*/ 164 h 502"/>
                  <a:gd name="T82" fmla="*/ 190 w 207"/>
                  <a:gd name="T83" fmla="*/ 164 h 502"/>
                  <a:gd name="T84" fmla="*/ 191 w 207"/>
                  <a:gd name="T85" fmla="*/ 148 h 502"/>
                  <a:gd name="T86" fmla="*/ 19 w 207"/>
                  <a:gd name="T87" fmla="*/ 151 h 502"/>
                  <a:gd name="T88" fmla="*/ 16 w 207"/>
                  <a:gd name="T89" fmla="*/ 121 h 502"/>
                  <a:gd name="T90" fmla="*/ 187 w 207"/>
                  <a:gd name="T91" fmla="*/ 118 h 502"/>
                  <a:gd name="T92" fmla="*/ 192 w 207"/>
                  <a:gd name="T93" fmla="*/ 100 h 502"/>
                  <a:gd name="T94" fmla="*/ 22 w 207"/>
                  <a:gd name="T95" fmla="*/ 106 h 502"/>
                  <a:gd name="T96" fmla="*/ 16 w 207"/>
                  <a:gd name="T97" fmla="*/ 78 h 502"/>
                  <a:gd name="T98" fmla="*/ 185 w 207"/>
                  <a:gd name="T99" fmla="*/ 72 h 502"/>
                  <a:gd name="T100" fmla="*/ 192 w 207"/>
                  <a:gd name="T101" fmla="*/ 55 h 502"/>
                  <a:gd name="T102" fmla="*/ 22 w 207"/>
                  <a:gd name="T103" fmla="*/ 60 h 502"/>
                  <a:gd name="T104" fmla="*/ 16 w 207"/>
                  <a:gd name="T105" fmla="*/ 32 h 502"/>
                  <a:gd name="T106" fmla="*/ 185 w 207"/>
                  <a:gd name="T107" fmla="*/ 26 h 502"/>
                  <a:gd name="T108" fmla="*/ 192 w 207"/>
                  <a:gd name="T109" fmla="*/ 55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7" h="502">
                    <a:moveTo>
                      <a:pt x="207" y="4"/>
                    </a:moveTo>
                    <a:lnTo>
                      <a:pt x="207" y="4"/>
                    </a:lnTo>
                    <a:lnTo>
                      <a:pt x="207" y="3"/>
                    </a:lnTo>
                    <a:lnTo>
                      <a:pt x="207" y="3"/>
                    </a:lnTo>
                    <a:lnTo>
                      <a:pt x="207" y="3"/>
                    </a:lnTo>
                    <a:lnTo>
                      <a:pt x="206" y="2"/>
                    </a:lnTo>
                    <a:lnTo>
                      <a:pt x="206" y="2"/>
                    </a:lnTo>
                    <a:lnTo>
                      <a:pt x="206" y="2"/>
                    </a:lnTo>
                    <a:lnTo>
                      <a:pt x="206" y="1"/>
                    </a:lnTo>
                    <a:lnTo>
                      <a:pt x="205" y="1"/>
                    </a:lnTo>
                    <a:lnTo>
                      <a:pt x="205" y="1"/>
                    </a:lnTo>
                    <a:lnTo>
                      <a:pt x="205" y="1"/>
                    </a:lnTo>
                    <a:lnTo>
                      <a:pt x="204" y="1"/>
                    </a:lnTo>
                    <a:lnTo>
                      <a:pt x="204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498"/>
                    </a:lnTo>
                    <a:lnTo>
                      <a:pt x="0" y="499"/>
                    </a:lnTo>
                    <a:lnTo>
                      <a:pt x="0" y="499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1"/>
                    </a:lnTo>
                    <a:lnTo>
                      <a:pt x="1" y="501"/>
                    </a:lnTo>
                    <a:lnTo>
                      <a:pt x="1" y="501"/>
                    </a:lnTo>
                    <a:lnTo>
                      <a:pt x="1" y="502"/>
                    </a:lnTo>
                    <a:lnTo>
                      <a:pt x="1" y="502"/>
                    </a:lnTo>
                    <a:lnTo>
                      <a:pt x="2" y="502"/>
                    </a:lnTo>
                    <a:lnTo>
                      <a:pt x="2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203" y="502"/>
                    </a:lnTo>
                    <a:lnTo>
                      <a:pt x="203" y="502"/>
                    </a:lnTo>
                    <a:lnTo>
                      <a:pt x="204" y="502"/>
                    </a:lnTo>
                    <a:lnTo>
                      <a:pt x="204" y="502"/>
                    </a:lnTo>
                    <a:lnTo>
                      <a:pt x="205" y="502"/>
                    </a:lnTo>
                    <a:lnTo>
                      <a:pt x="205" y="502"/>
                    </a:lnTo>
                    <a:lnTo>
                      <a:pt x="205" y="502"/>
                    </a:lnTo>
                    <a:lnTo>
                      <a:pt x="206" y="502"/>
                    </a:lnTo>
                    <a:lnTo>
                      <a:pt x="206" y="501"/>
                    </a:lnTo>
                    <a:lnTo>
                      <a:pt x="206" y="501"/>
                    </a:lnTo>
                    <a:lnTo>
                      <a:pt x="206" y="501"/>
                    </a:lnTo>
                    <a:lnTo>
                      <a:pt x="207" y="500"/>
                    </a:lnTo>
                    <a:lnTo>
                      <a:pt x="207" y="500"/>
                    </a:lnTo>
                    <a:lnTo>
                      <a:pt x="207" y="500"/>
                    </a:lnTo>
                    <a:lnTo>
                      <a:pt x="207" y="499"/>
                    </a:lnTo>
                    <a:lnTo>
                      <a:pt x="207" y="499"/>
                    </a:lnTo>
                    <a:lnTo>
                      <a:pt x="207" y="498"/>
                    </a:lnTo>
                    <a:lnTo>
                      <a:pt x="207" y="5"/>
                    </a:lnTo>
                    <a:lnTo>
                      <a:pt x="207" y="4"/>
                    </a:lnTo>
                    <a:close/>
                    <a:moveTo>
                      <a:pt x="185" y="480"/>
                    </a:moveTo>
                    <a:lnTo>
                      <a:pt x="22" y="480"/>
                    </a:lnTo>
                    <a:lnTo>
                      <a:pt x="22" y="480"/>
                    </a:lnTo>
                    <a:lnTo>
                      <a:pt x="20" y="479"/>
                    </a:lnTo>
                    <a:lnTo>
                      <a:pt x="19" y="477"/>
                    </a:lnTo>
                    <a:lnTo>
                      <a:pt x="19" y="477"/>
                    </a:lnTo>
                    <a:lnTo>
                      <a:pt x="20" y="474"/>
                    </a:lnTo>
                    <a:lnTo>
                      <a:pt x="22" y="473"/>
                    </a:lnTo>
                    <a:lnTo>
                      <a:pt x="185" y="473"/>
                    </a:lnTo>
                    <a:lnTo>
                      <a:pt x="185" y="473"/>
                    </a:lnTo>
                    <a:lnTo>
                      <a:pt x="187" y="474"/>
                    </a:lnTo>
                    <a:lnTo>
                      <a:pt x="189" y="477"/>
                    </a:lnTo>
                    <a:lnTo>
                      <a:pt x="189" y="477"/>
                    </a:lnTo>
                    <a:lnTo>
                      <a:pt x="187" y="479"/>
                    </a:lnTo>
                    <a:lnTo>
                      <a:pt x="185" y="480"/>
                    </a:lnTo>
                    <a:lnTo>
                      <a:pt x="185" y="480"/>
                    </a:lnTo>
                    <a:close/>
                    <a:moveTo>
                      <a:pt x="185" y="465"/>
                    </a:moveTo>
                    <a:lnTo>
                      <a:pt x="22" y="465"/>
                    </a:lnTo>
                    <a:lnTo>
                      <a:pt x="22" y="465"/>
                    </a:lnTo>
                    <a:lnTo>
                      <a:pt x="20" y="463"/>
                    </a:lnTo>
                    <a:lnTo>
                      <a:pt x="19" y="460"/>
                    </a:lnTo>
                    <a:lnTo>
                      <a:pt x="19" y="460"/>
                    </a:lnTo>
                    <a:lnTo>
                      <a:pt x="20" y="457"/>
                    </a:lnTo>
                    <a:lnTo>
                      <a:pt x="22" y="456"/>
                    </a:lnTo>
                    <a:lnTo>
                      <a:pt x="185" y="456"/>
                    </a:lnTo>
                    <a:lnTo>
                      <a:pt x="185" y="456"/>
                    </a:lnTo>
                    <a:lnTo>
                      <a:pt x="187" y="457"/>
                    </a:lnTo>
                    <a:lnTo>
                      <a:pt x="189" y="460"/>
                    </a:lnTo>
                    <a:lnTo>
                      <a:pt x="189" y="460"/>
                    </a:lnTo>
                    <a:lnTo>
                      <a:pt x="187" y="463"/>
                    </a:lnTo>
                    <a:lnTo>
                      <a:pt x="185" y="465"/>
                    </a:lnTo>
                    <a:lnTo>
                      <a:pt x="185" y="465"/>
                    </a:lnTo>
                    <a:close/>
                    <a:moveTo>
                      <a:pt x="185" y="448"/>
                    </a:moveTo>
                    <a:lnTo>
                      <a:pt x="22" y="448"/>
                    </a:lnTo>
                    <a:lnTo>
                      <a:pt x="22" y="448"/>
                    </a:lnTo>
                    <a:lnTo>
                      <a:pt x="20" y="447"/>
                    </a:lnTo>
                    <a:lnTo>
                      <a:pt x="19" y="444"/>
                    </a:lnTo>
                    <a:lnTo>
                      <a:pt x="19" y="444"/>
                    </a:lnTo>
                    <a:lnTo>
                      <a:pt x="20" y="441"/>
                    </a:lnTo>
                    <a:lnTo>
                      <a:pt x="22" y="440"/>
                    </a:lnTo>
                    <a:lnTo>
                      <a:pt x="185" y="440"/>
                    </a:lnTo>
                    <a:lnTo>
                      <a:pt x="185" y="440"/>
                    </a:lnTo>
                    <a:lnTo>
                      <a:pt x="187" y="441"/>
                    </a:lnTo>
                    <a:lnTo>
                      <a:pt x="189" y="444"/>
                    </a:lnTo>
                    <a:lnTo>
                      <a:pt x="189" y="444"/>
                    </a:lnTo>
                    <a:lnTo>
                      <a:pt x="187" y="447"/>
                    </a:lnTo>
                    <a:lnTo>
                      <a:pt x="185" y="448"/>
                    </a:lnTo>
                    <a:lnTo>
                      <a:pt x="185" y="448"/>
                    </a:lnTo>
                    <a:close/>
                    <a:moveTo>
                      <a:pt x="85" y="394"/>
                    </a:moveTo>
                    <a:lnTo>
                      <a:pt x="85" y="394"/>
                    </a:lnTo>
                    <a:lnTo>
                      <a:pt x="85" y="389"/>
                    </a:lnTo>
                    <a:lnTo>
                      <a:pt x="86" y="386"/>
                    </a:lnTo>
                    <a:lnTo>
                      <a:pt x="88" y="382"/>
                    </a:lnTo>
                    <a:lnTo>
                      <a:pt x="90" y="380"/>
                    </a:lnTo>
                    <a:lnTo>
                      <a:pt x="93" y="377"/>
                    </a:lnTo>
                    <a:lnTo>
                      <a:pt x="96" y="376"/>
                    </a:lnTo>
                    <a:lnTo>
                      <a:pt x="100" y="375"/>
                    </a:lnTo>
                    <a:lnTo>
                      <a:pt x="103" y="374"/>
                    </a:lnTo>
                    <a:lnTo>
                      <a:pt x="103" y="374"/>
                    </a:lnTo>
                    <a:lnTo>
                      <a:pt x="107" y="375"/>
                    </a:lnTo>
                    <a:lnTo>
                      <a:pt x="111" y="376"/>
                    </a:lnTo>
                    <a:lnTo>
                      <a:pt x="114" y="377"/>
                    </a:lnTo>
                    <a:lnTo>
                      <a:pt x="116" y="380"/>
                    </a:lnTo>
                    <a:lnTo>
                      <a:pt x="120" y="382"/>
                    </a:lnTo>
                    <a:lnTo>
                      <a:pt x="121" y="386"/>
                    </a:lnTo>
                    <a:lnTo>
                      <a:pt x="123" y="389"/>
                    </a:lnTo>
                    <a:lnTo>
                      <a:pt x="123" y="394"/>
                    </a:lnTo>
                    <a:lnTo>
                      <a:pt x="123" y="394"/>
                    </a:lnTo>
                    <a:lnTo>
                      <a:pt x="123" y="397"/>
                    </a:lnTo>
                    <a:lnTo>
                      <a:pt x="121" y="401"/>
                    </a:lnTo>
                    <a:lnTo>
                      <a:pt x="120" y="404"/>
                    </a:lnTo>
                    <a:lnTo>
                      <a:pt x="116" y="407"/>
                    </a:lnTo>
                    <a:lnTo>
                      <a:pt x="114" y="409"/>
                    </a:lnTo>
                    <a:lnTo>
                      <a:pt x="111" y="411"/>
                    </a:lnTo>
                    <a:lnTo>
                      <a:pt x="107" y="412"/>
                    </a:lnTo>
                    <a:lnTo>
                      <a:pt x="103" y="412"/>
                    </a:lnTo>
                    <a:lnTo>
                      <a:pt x="103" y="412"/>
                    </a:lnTo>
                    <a:lnTo>
                      <a:pt x="100" y="412"/>
                    </a:lnTo>
                    <a:lnTo>
                      <a:pt x="96" y="411"/>
                    </a:lnTo>
                    <a:lnTo>
                      <a:pt x="93" y="409"/>
                    </a:lnTo>
                    <a:lnTo>
                      <a:pt x="90" y="407"/>
                    </a:lnTo>
                    <a:lnTo>
                      <a:pt x="88" y="404"/>
                    </a:lnTo>
                    <a:lnTo>
                      <a:pt x="86" y="401"/>
                    </a:lnTo>
                    <a:lnTo>
                      <a:pt x="85" y="397"/>
                    </a:lnTo>
                    <a:lnTo>
                      <a:pt x="85" y="394"/>
                    </a:lnTo>
                    <a:lnTo>
                      <a:pt x="85" y="394"/>
                    </a:lnTo>
                    <a:close/>
                    <a:moveTo>
                      <a:pt x="192" y="328"/>
                    </a:moveTo>
                    <a:lnTo>
                      <a:pt x="192" y="328"/>
                    </a:lnTo>
                    <a:lnTo>
                      <a:pt x="191" y="330"/>
                    </a:lnTo>
                    <a:lnTo>
                      <a:pt x="190" y="332"/>
                    </a:lnTo>
                    <a:lnTo>
                      <a:pt x="187" y="333"/>
                    </a:lnTo>
                    <a:lnTo>
                      <a:pt x="185" y="334"/>
                    </a:lnTo>
                    <a:lnTo>
                      <a:pt x="22" y="334"/>
                    </a:lnTo>
                    <a:lnTo>
                      <a:pt x="22" y="334"/>
                    </a:lnTo>
                    <a:lnTo>
                      <a:pt x="19" y="333"/>
                    </a:lnTo>
                    <a:lnTo>
                      <a:pt x="18" y="332"/>
                    </a:lnTo>
                    <a:lnTo>
                      <a:pt x="16" y="330"/>
                    </a:lnTo>
                    <a:lnTo>
                      <a:pt x="16" y="328"/>
                    </a:lnTo>
                    <a:lnTo>
                      <a:pt x="16" y="305"/>
                    </a:lnTo>
                    <a:lnTo>
                      <a:pt x="16" y="305"/>
                    </a:lnTo>
                    <a:lnTo>
                      <a:pt x="16" y="303"/>
                    </a:lnTo>
                    <a:lnTo>
                      <a:pt x="18" y="301"/>
                    </a:lnTo>
                    <a:lnTo>
                      <a:pt x="19" y="300"/>
                    </a:lnTo>
                    <a:lnTo>
                      <a:pt x="22" y="299"/>
                    </a:lnTo>
                    <a:lnTo>
                      <a:pt x="185" y="299"/>
                    </a:lnTo>
                    <a:lnTo>
                      <a:pt x="185" y="299"/>
                    </a:lnTo>
                    <a:lnTo>
                      <a:pt x="187" y="300"/>
                    </a:lnTo>
                    <a:lnTo>
                      <a:pt x="190" y="301"/>
                    </a:lnTo>
                    <a:lnTo>
                      <a:pt x="191" y="303"/>
                    </a:lnTo>
                    <a:lnTo>
                      <a:pt x="192" y="305"/>
                    </a:lnTo>
                    <a:lnTo>
                      <a:pt x="192" y="328"/>
                    </a:lnTo>
                    <a:close/>
                    <a:moveTo>
                      <a:pt x="192" y="282"/>
                    </a:moveTo>
                    <a:lnTo>
                      <a:pt x="192" y="282"/>
                    </a:lnTo>
                    <a:lnTo>
                      <a:pt x="191" y="285"/>
                    </a:lnTo>
                    <a:lnTo>
                      <a:pt x="190" y="287"/>
                    </a:lnTo>
                    <a:lnTo>
                      <a:pt x="187" y="288"/>
                    </a:lnTo>
                    <a:lnTo>
                      <a:pt x="185" y="288"/>
                    </a:lnTo>
                    <a:lnTo>
                      <a:pt x="22" y="288"/>
                    </a:lnTo>
                    <a:lnTo>
                      <a:pt x="22" y="288"/>
                    </a:lnTo>
                    <a:lnTo>
                      <a:pt x="19" y="288"/>
                    </a:lnTo>
                    <a:lnTo>
                      <a:pt x="18" y="287"/>
                    </a:lnTo>
                    <a:lnTo>
                      <a:pt x="16" y="285"/>
                    </a:lnTo>
                    <a:lnTo>
                      <a:pt x="16" y="282"/>
                    </a:lnTo>
                    <a:lnTo>
                      <a:pt x="16" y="260"/>
                    </a:lnTo>
                    <a:lnTo>
                      <a:pt x="16" y="260"/>
                    </a:lnTo>
                    <a:lnTo>
                      <a:pt x="16" y="258"/>
                    </a:lnTo>
                    <a:lnTo>
                      <a:pt x="18" y="256"/>
                    </a:lnTo>
                    <a:lnTo>
                      <a:pt x="19" y="255"/>
                    </a:lnTo>
                    <a:lnTo>
                      <a:pt x="22" y="254"/>
                    </a:lnTo>
                    <a:lnTo>
                      <a:pt x="185" y="254"/>
                    </a:lnTo>
                    <a:lnTo>
                      <a:pt x="185" y="254"/>
                    </a:lnTo>
                    <a:lnTo>
                      <a:pt x="187" y="255"/>
                    </a:lnTo>
                    <a:lnTo>
                      <a:pt x="190" y="256"/>
                    </a:lnTo>
                    <a:lnTo>
                      <a:pt x="191" y="258"/>
                    </a:lnTo>
                    <a:lnTo>
                      <a:pt x="192" y="260"/>
                    </a:lnTo>
                    <a:lnTo>
                      <a:pt x="192" y="282"/>
                    </a:lnTo>
                    <a:close/>
                    <a:moveTo>
                      <a:pt x="192" y="236"/>
                    </a:moveTo>
                    <a:lnTo>
                      <a:pt x="192" y="236"/>
                    </a:lnTo>
                    <a:lnTo>
                      <a:pt x="191" y="239"/>
                    </a:lnTo>
                    <a:lnTo>
                      <a:pt x="190" y="240"/>
                    </a:lnTo>
                    <a:lnTo>
                      <a:pt x="187" y="242"/>
                    </a:lnTo>
                    <a:lnTo>
                      <a:pt x="185" y="242"/>
                    </a:lnTo>
                    <a:lnTo>
                      <a:pt x="22" y="242"/>
                    </a:lnTo>
                    <a:lnTo>
                      <a:pt x="22" y="242"/>
                    </a:lnTo>
                    <a:lnTo>
                      <a:pt x="19" y="242"/>
                    </a:lnTo>
                    <a:lnTo>
                      <a:pt x="18" y="240"/>
                    </a:lnTo>
                    <a:lnTo>
                      <a:pt x="16" y="239"/>
                    </a:lnTo>
                    <a:lnTo>
                      <a:pt x="16" y="236"/>
                    </a:lnTo>
                    <a:lnTo>
                      <a:pt x="16" y="215"/>
                    </a:lnTo>
                    <a:lnTo>
                      <a:pt x="16" y="215"/>
                    </a:lnTo>
                    <a:lnTo>
                      <a:pt x="16" y="211"/>
                    </a:lnTo>
                    <a:lnTo>
                      <a:pt x="18" y="210"/>
                    </a:lnTo>
                    <a:lnTo>
                      <a:pt x="19" y="208"/>
                    </a:lnTo>
                    <a:lnTo>
                      <a:pt x="22" y="208"/>
                    </a:lnTo>
                    <a:lnTo>
                      <a:pt x="185" y="208"/>
                    </a:lnTo>
                    <a:lnTo>
                      <a:pt x="185" y="208"/>
                    </a:lnTo>
                    <a:lnTo>
                      <a:pt x="187" y="208"/>
                    </a:lnTo>
                    <a:lnTo>
                      <a:pt x="190" y="210"/>
                    </a:lnTo>
                    <a:lnTo>
                      <a:pt x="191" y="211"/>
                    </a:lnTo>
                    <a:lnTo>
                      <a:pt x="192" y="215"/>
                    </a:lnTo>
                    <a:lnTo>
                      <a:pt x="192" y="236"/>
                    </a:lnTo>
                    <a:close/>
                    <a:moveTo>
                      <a:pt x="192" y="191"/>
                    </a:moveTo>
                    <a:lnTo>
                      <a:pt x="192" y="191"/>
                    </a:lnTo>
                    <a:lnTo>
                      <a:pt x="191" y="193"/>
                    </a:lnTo>
                    <a:lnTo>
                      <a:pt x="190" y="195"/>
                    </a:lnTo>
                    <a:lnTo>
                      <a:pt x="187" y="196"/>
                    </a:lnTo>
                    <a:lnTo>
                      <a:pt x="185" y="197"/>
                    </a:lnTo>
                    <a:lnTo>
                      <a:pt x="22" y="197"/>
                    </a:lnTo>
                    <a:lnTo>
                      <a:pt x="22" y="197"/>
                    </a:lnTo>
                    <a:lnTo>
                      <a:pt x="19" y="196"/>
                    </a:lnTo>
                    <a:lnTo>
                      <a:pt x="18" y="195"/>
                    </a:lnTo>
                    <a:lnTo>
                      <a:pt x="16" y="193"/>
                    </a:lnTo>
                    <a:lnTo>
                      <a:pt x="16" y="191"/>
                    </a:lnTo>
                    <a:lnTo>
                      <a:pt x="16" y="168"/>
                    </a:lnTo>
                    <a:lnTo>
                      <a:pt x="16" y="168"/>
                    </a:lnTo>
                    <a:lnTo>
                      <a:pt x="16" y="166"/>
                    </a:lnTo>
                    <a:lnTo>
                      <a:pt x="18" y="164"/>
                    </a:lnTo>
                    <a:lnTo>
                      <a:pt x="19" y="163"/>
                    </a:lnTo>
                    <a:lnTo>
                      <a:pt x="22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7" y="163"/>
                    </a:lnTo>
                    <a:lnTo>
                      <a:pt x="190" y="164"/>
                    </a:lnTo>
                    <a:lnTo>
                      <a:pt x="191" y="166"/>
                    </a:lnTo>
                    <a:lnTo>
                      <a:pt x="192" y="168"/>
                    </a:lnTo>
                    <a:lnTo>
                      <a:pt x="192" y="191"/>
                    </a:lnTo>
                    <a:close/>
                    <a:moveTo>
                      <a:pt x="192" y="146"/>
                    </a:moveTo>
                    <a:lnTo>
                      <a:pt x="192" y="146"/>
                    </a:lnTo>
                    <a:lnTo>
                      <a:pt x="191" y="148"/>
                    </a:lnTo>
                    <a:lnTo>
                      <a:pt x="190" y="150"/>
                    </a:lnTo>
                    <a:lnTo>
                      <a:pt x="187" y="151"/>
                    </a:lnTo>
                    <a:lnTo>
                      <a:pt x="185" y="152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19" y="151"/>
                    </a:lnTo>
                    <a:lnTo>
                      <a:pt x="18" y="150"/>
                    </a:lnTo>
                    <a:lnTo>
                      <a:pt x="16" y="148"/>
                    </a:lnTo>
                    <a:lnTo>
                      <a:pt x="16" y="146"/>
                    </a:lnTo>
                    <a:lnTo>
                      <a:pt x="16" y="123"/>
                    </a:lnTo>
                    <a:lnTo>
                      <a:pt x="16" y="123"/>
                    </a:lnTo>
                    <a:lnTo>
                      <a:pt x="16" y="121"/>
                    </a:lnTo>
                    <a:lnTo>
                      <a:pt x="18" y="119"/>
                    </a:lnTo>
                    <a:lnTo>
                      <a:pt x="19" y="118"/>
                    </a:lnTo>
                    <a:lnTo>
                      <a:pt x="22" y="118"/>
                    </a:lnTo>
                    <a:lnTo>
                      <a:pt x="185" y="118"/>
                    </a:lnTo>
                    <a:lnTo>
                      <a:pt x="185" y="118"/>
                    </a:lnTo>
                    <a:lnTo>
                      <a:pt x="187" y="118"/>
                    </a:lnTo>
                    <a:lnTo>
                      <a:pt x="190" y="119"/>
                    </a:lnTo>
                    <a:lnTo>
                      <a:pt x="191" y="121"/>
                    </a:lnTo>
                    <a:lnTo>
                      <a:pt x="192" y="123"/>
                    </a:lnTo>
                    <a:lnTo>
                      <a:pt x="192" y="146"/>
                    </a:lnTo>
                    <a:close/>
                    <a:moveTo>
                      <a:pt x="192" y="100"/>
                    </a:moveTo>
                    <a:lnTo>
                      <a:pt x="192" y="100"/>
                    </a:lnTo>
                    <a:lnTo>
                      <a:pt x="191" y="102"/>
                    </a:lnTo>
                    <a:lnTo>
                      <a:pt x="190" y="104"/>
                    </a:lnTo>
                    <a:lnTo>
                      <a:pt x="187" y="106"/>
                    </a:lnTo>
                    <a:lnTo>
                      <a:pt x="185" y="106"/>
                    </a:lnTo>
                    <a:lnTo>
                      <a:pt x="22" y="106"/>
                    </a:lnTo>
                    <a:lnTo>
                      <a:pt x="22" y="106"/>
                    </a:lnTo>
                    <a:lnTo>
                      <a:pt x="19" y="106"/>
                    </a:lnTo>
                    <a:lnTo>
                      <a:pt x="18" y="104"/>
                    </a:lnTo>
                    <a:lnTo>
                      <a:pt x="16" y="102"/>
                    </a:lnTo>
                    <a:lnTo>
                      <a:pt x="16" y="100"/>
                    </a:lnTo>
                    <a:lnTo>
                      <a:pt x="16" y="78"/>
                    </a:lnTo>
                    <a:lnTo>
                      <a:pt x="16" y="78"/>
                    </a:lnTo>
                    <a:lnTo>
                      <a:pt x="16" y="76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2" y="72"/>
                    </a:lnTo>
                    <a:lnTo>
                      <a:pt x="185" y="72"/>
                    </a:lnTo>
                    <a:lnTo>
                      <a:pt x="185" y="72"/>
                    </a:lnTo>
                    <a:lnTo>
                      <a:pt x="187" y="73"/>
                    </a:lnTo>
                    <a:lnTo>
                      <a:pt x="190" y="74"/>
                    </a:lnTo>
                    <a:lnTo>
                      <a:pt x="191" y="76"/>
                    </a:lnTo>
                    <a:lnTo>
                      <a:pt x="192" y="78"/>
                    </a:lnTo>
                    <a:lnTo>
                      <a:pt x="192" y="100"/>
                    </a:lnTo>
                    <a:close/>
                    <a:moveTo>
                      <a:pt x="192" y="55"/>
                    </a:moveTo>
                    <a:lnTo>
                      <a:pt x="192" y="55"/>
                    </a:lnTo>
                    <a:lnTo>
                      <a:pt x="191" y="57"/>
                    </a:lnTo>
                    <a:lnTo>
                      <a:pt x="190" y="59"/>
                    </a:lnTo>
                    <a:lnTo>
                      <a:pt x="187" y="60"/>
                    </a:lnTo>
                    <a:lnTo>
                      <a:pt x="185" y="60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19" y="60"/>
                    </a:lnTo>
                    <a:lnTo>
                      <a:pt x="18" y="59"/>
                    </a:lnTo>
                    <a:lnTo>
                      <a:pt x="16" y="57"/>
                    </a:lnTo>
                    <a:lnTo>
                      <a:pt x="16" y="55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19" y="27"/>
                    </a:lnTo>
                    <a:lnTo>
                      <a:pt x="22" y="26"/>
                    </a:lnTo>
                    <a:lnTo>
                      <a:pt x="185" y="26"/>
                    </a:lnTo>
                    <a:lnTo>
                      <a:pt x="185" y="26"/>
                    </a:lnTo>
                    <a:lnTo>
                      <a:pt x="187" y="27"/>
                    </a:lnTo>
                    <a:lnTo>
                      <a:pt x="190" y="28"/>
                    </a:lnTo>
                    <a:lnTo>
                      <a:pt x="191" y="30"/>
                    </a:lnTo>
                    <a:lnTo>
                      <a:pt x="192" y="32"/>
                    </a:lnTo>
                    <a:lnTo>
                      <a:pt x="192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1277"/>
              <p:cNvSpPr>
                <a:spLocks noEditPoints="1"/>
              </p:cNvSpPr>
              <p:nvPr/>
            </p:nvSpPr>
            <p:spPr bwMode="auto">
              <a:xfrm>
                <a:off x="1267680" y="3897962"/>
                <a:ext cx="239713" cy="442913"/>
              </a:xfrm>
              <a:custGeom>
                <a:avLst/>
                <a:gdLst>
                  <a:gd name="T0" fmla="*/ 23 w 151"/>
                  <a:gd name="T1" fmla="*/ 3 h 279"/>
                  <a:gd name="T2" fmla="*/ 38 w 151"/>
                  <a:gd name="T3" fmla="*/ 1 h 279"/>
                  <a:gd name="T4" fmla="*/ 15 w 151"/>
                  <a:gd name="T5" fmla="*/ 5 h 279"/>
                  <a:gd name="T6" fmla="*/ 13 w 151"/>
                  <a:gd name="T7" fmla="*/ 5 h 279"/>
                  <a:gd name="T8" fmla="*/ 4 w 151"/>
                  <a:gd name="T9" fmla="*/ 0 h 279"/>
                  <a:gd name="T10" fmla="*/ 51 w 151"/>
                  <a:gd name="T11" fmla="*/ 3 h 279"/>
                  <a:gd name="T12" fmla="*/ 48 w 151"/>
                  <a:gd name="T13" fmla="*/ 5 h 279"/>
                  <a:gd name="T14" fmla="*/ 120 w 151"/>
                  <a:gd name="T15" fmla="*/ 0 h 279"/>
                  <a:gd name="T16" fmla="*/ 48 w 151"/>
                  <a:gd name="T17" fmla="*/ 51 h 279"/>
                  <a:gd name="T18" fmla="*/ 46 w 151"/>
                  <a:gd name="T19" fmla="*/ 50 h 279"/>
                  <a:gd name="T20" fmla="*/ 36 w 151"/>
                  <a:gd name="T21" fmla="*/ 45 h 279"/>
                  <a:gd name="T22" fmla="*/ 17 w 151"/>
                  <a:gd name="T23" fmla="*/ 48 h 279"/>
                  <a:gd name="T24" fmla="*/ 15 w 151"/>
                  <a:gd name="T25" fmla="*/ 51 h 279"/>
                  <a:gd name="T26" fmla="*/ 23 w 151"/>
                  <a:gd name="T27" fmla="*/ 48 h 279"/>
                  <a:gd name="T28" fmla="*/ 151 w 151"/>
                  <a:gd name="T29" fmla="*/ 48 h 279"/>
                  <a:gd name="T30" fmla="*/ 118 w 151"/>
                  <a:gd name="T31" fmla="*/ 50 h 279"/>
                  <a:gd name="T32" fmla="*/ 4 w 151"/>
                  <a:gd name="T33" fmla="*/ 45 h 279"/>
                  <a:gd name="T34" fmla="*/ 150 w 151"/>
                  <a:gd name="T35" fmla="*/ 96 h 279"/>
                  <a:gd name="T36" fmla="*/ 117 w 151"/>
                  <a:gd name="T37" fmla="*/ 94 h 279"/>
                  <a:gd name="T38" fmla="*/ 17 w 151"/>
                  <a:gd name="T39" fmla="*/ 92 h 279"/>
                  <a:gd name="T40" fmla="*/ 25 w 151"/>
                  <a:gd name="T41" fmla="*/ 97 h 279"/>
                  <a:gd name="T42" fmla="*/ 24 w 151"/>
                  <a:gd name="T43" fmla="*/ 96 h 279"/>
                  <a:gd name="T44" fmla="*/ 4 w 151"/>
                  <a:gd name="T45" fmla="*/ 90 h 279"/>
                  <a:gd name="T46" fmla="*/ 40 w 151"/>
                  <a:gd name="T47" fmla="*/ 94 h 279"/>
                  <a:gd name="T48" fmla="*/ 36 w 151"/>
                  <a:gd name="T49" fmla="*/ 97 h 279"/>
                  <a:gd name="T50" fmla="*/ 45 w 151"/>
                  <a:gd name="T51" fmla="*/ 94 h 279"/>
                  <a:gd name="T52" fmla="*/ 17 w 151"/>
                  <a:gd name="T53" fmla="*/ 137 h 279"/>
                  <a:gd name="T54" fmla="*/ 48 w 151"/>
                  <a:gd name="T55" fmla="*/ 142 h 279"/>
                  <a:gd name="T56" fmla="*/ 46 w 151"/>
                  <a:gd name="T57" fmla="*/ 141 h 279"/>
                  <a:gd name="T58" fmla="*/ 25 w 151"/>
                  <a:gd name="T59" fmla="*/ 137 h 279"/>
                  <a:gd name="T60" fmla="*/ 150 w 151"/>
                  <a:gd name="T61" fmla="*/ 141 h 279"/>
                  <a:gd name="T62" fmla="*/ 117 w 151"/>
                  <a:gd name="T63" fmla="*/ 139 h 279"/>
                  <a:gd name="T64" fmla="*/ 38 w 151"/>
                  <a:gd name="T65" fmla="*/ 137 h 279"/>
                  <a:gd name="T66" fmla="*/ 4 w 151"/>
                  <a:gd name="T67" fmla="*/ 142 h 279"/>
                  <a:gd name="T68" fmla="*/ 1 w 151"/>
                  <a:gd name="T69" fmla="*/ 141 h 279"/>
                  <a:gd name="T70" fmla="*/ 15 w 151"/>
                  <a:gd name="T71" fmla="*/ 182 h 279"/>
                  <a:gd name="T72" fmla="*/ 7 w 151"/>
                  <a:gd name="T73" fmla="*/ 185 h 279"/>
                  <a:gd name="T74" fmla="*/ 4 w 151"/>
                  <a:gd name="T75" fmla="*/ 187 h 279"/>
                  <a:gd name="T76" fmla="*/ 120 w 151"/>
                  <a:gd name="T77" fmla="*/ 182 h 279"/>
                  <a:gd name="T78" fmla="*/ 25 w 151"/>
                  <a:gd name="T79" fmla="*/ 187 h 279"/>
                  <a:gd name="T80" fmla="*/ 24 w 151"/>
                  <a:gd name="T81" fmla="*/ 186 h 279"/>
                  <a:gd name="T82" fmla="*/ 48 w 151"/>
                  <a:gd name="T83" fmla="*/ 182 h 279"/>
                  <a:gd name="T84" fmla="*/ 40 w 151"/>
                  <a:gd name="T85" fmla="*/ 185 h 279"/>
                  <a:gd name="T86" fmla="*/ 36 w 151"/>
                  <a:gd name="T87" fmla="*/ 187 h 279"/>
                  <a:gd name="T88" fmla="*/ 149 w 151"/>
                  <a:gd name="T89" fmla="*/ 232 h 279"/>
                  <a:gd name="T90" fmla="*/ 37 w 151"/>
                  <a:gd name="T91" fmla="*/ 227 h 279"/>
                  <a:gd name="T92" fmla="*/ 40 w 151"/>
                  <a:gd name="T93" fmla="*/ 228 h 279"/>
                  <a:gd name="T94" fmla="*/ 48 w 151"/>
                  <a:gd name="T95" fmla="*/ 232 h 279"/>
                  <a:gd name="T96" fmla="*/ 1 w 151"/>
                  <a:gd name="T97" fmla="*/ 230 h 279"/>
                  <a:gd name="T98" fmla="*/ 4 w 151"/>
                  <a:gd name="T99" fmla="*/ 227 h 279"/>
                  <a:gd name="T100" fmla="*/ 29 w 151"/>
                  <a:gd name="T101" fmla="*/ 230 h 279"/>
                  <a:gd name="T102" fmla="*/ 13 w 151"/>
                  <a:gd name="T103" fmla="*/ 232 h 279"/>
                  <a:gd name="T104" fmla="*/ 120 w 151"/>
                  <a:gd name="T105" fmla="*/ 274 h 279"/>
                  <a:gd name="T106" fmla="*/ 151 w 151"/>
                  <a:gd name="T107" fmla="*/ 278 h 279"/>
                  <a:gd name="T108" fmla="*/ 12 w 151"/>
                  <a:gd name="T109" fmla="*/ 276 h 279"/>
                  <a:gd name="T110" fmla="*/ 15 w 151"/>
                  <a:gd name="T111" fmla="*/ 273 h 279"/>
                  <a:gd name="T112" fmla="*/ 51 w 151"/>
                  <a:gd name="T113" fmla="*/ 276 h 279"/>
                  <a:gd name="T114" fmla="*/ 1 w 151"/>
                  <a:gd name="T115" fmla="*/ 278 h 279"/>
                  <a:gd name="T116" fmla="*/ 37 w 151"/>
                  <a:gd name="T117" fmla="*/ 273 h 279"/>
                  <a:gd name="T118" fmla="*/ 40 w 151"/>
                  <a:gd name="T119" fmla="*/ 274 h 279"/>
                  <a:gd name="T120" fmla="*/ 26 w 151"/>
                  <a:gd name="T121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1" h="279">
                    <a:moveTo>
                      <a:pt x="25" y="5"/>
                    </a:moveTo>
                    <a:lnTo>
                      <a:pt x="25" y="5"/>
                    </a:lnTo>
                    <a:lnTo>
                      <a:pt x="27" y="5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4" y="1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close/>
                    <a:moveTo>
                      <a:pt x="36" y="5"/>
                    </a:moveTo>
                    <a:lnTo>
                      <a:pt x="36" y="5"/>
                    </a:lnTo>
                    <a:lnTo>
                      <a:pt x="38" y="5"/>
                    </a:lnTo>
                    <a:lnTo>
                      <a:pt x="40" y="3"/>
                    </a:lnTo>
                    <a:lnTo>
                      <a:pt x="40" y="3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6" y="5"/>
                    </a:lnTo>
                    <a:lnTo>
                      <a:pt x="36" y="5"/>
                    </a:lnTo>
                    <a:close/>
                    <a:moveTo>
                      <a:pt x="15" y="5"/>
                    </a:moveTo>
                    <a:lnTo>
                      <a:pt x="15" y="5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3" y="5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  <a:moveTo>
                      <a:pt x="4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  <a:moveTo>
                      <a:pt x="48" y="5"/>
                    </a:moveTo>
                    <a:lnTo>
                      <a:pt x="48" y="5"/>
                    </a:lnTo>
                    <a:lnTo>
                      <a:pt x="50" y="5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5" y="3"/>
                    </a:lnTo>
                    <a:lnTo>
                      <a:pt x="45" y="3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8" y="5"/>
                    </a:lnTo>
                    <a:close/>
                    <a:moveTo>
                      <a:pt x="120" y="5"/>
                    </a:moveTo>
                    <a:lnTo>
                      <a:pt x="149" y="5"/>
                    </a:lnTo>
                    <a:lnTo>
                      <a:pt x="149" y="5"/>
                    </a:lnTo>
                    <a:lnTo>
                      <a:pt x="150" y="4"/>
                    </a:lnTo>
                    <a:lnTo>
                      <a:pt x="151" y="3"/>
                    </a:lnTo>
                    <a:lnTo>
                      <a:pt x="151" y="3"/>
                    </a:lnTo>
                    <a:lnTo>
                      <a:pt x="151" y="3"/>
                    </a:lnTo>
                    <a:lnTo>
                      <a:pt x="150" y="1"/>
                    </a:lnTo>
                    <a:lnTo>
                      <a:pt x="149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18" y="1"/>
                    </a:lnTo>
                    <a:lnTo>
                      <a:pt x="117" y="3"/>
                    </a:lnTo>
                    <a:lnTo>
                      <a:pt x="117" y="3"/>
                    </a:lnTo>
                    <a:lnTo>
                      <a:pt x="117" y="3"/>
                    </a:lnTo>
                    <a:lnTo>
                      <a:pt x="118" y="4"/>
                    </a:lnTo>
                    <a:lnTo>
                      <a:pt x="120" y="5"/>
                    </a:lnTo>
                    <a:lnTo>
                      <a:pt x="120" y="5"/>
                    </a:lnTo>
                    <a:close/>
                    <a:moveTo>
                      <a:pt x="48" y="51"/>
                    </a:moveTo>
                    <a:lnTo>
                      <a:pt x="48" y="51"/>
                    </a:lnTo>
                    <a:lnTo>
                      <a:pt x="50" y="50"/>
                    </a:lnTo>
                    <a:lnTo>
                      <a:pt x="51" y="48"/>
                    </a:lnTo>
                    <a:lnTo>
                      <a:pt x="51" y="48"/>
                    </a:lnTo>
                    <a:lnTo>
                      <a:pt x="50" y="46"/>
                    </a:lnTo>
                    <a:lnTo>
                      <a:pt x="48" y="45"/>
                    </a:lnTo>
                    <a:lnTo>
                      <a:pt x="48" y="45"/>
                    </a:lnTo>
                    <a:lnTo>
                      <a:pt x="46" y="46"/>
                    </a:lnTo>
                    <a:lnTo>
                      <a:pt x="45" y="48"/>
                    </a:lnTo>
                    <a:lnTo>
                      <a:pt x="45" y="48"/>
                    </a:lnTo>
                    <a:lnTo>
                      <a:pt x="46" y="50"/>
                    </a:lnTo>
                    <a:lnTo>
                      <a:pt x="48" y="51"/>
                    </a:lnTo>
                    <a:lnTo>
                      <a:pt x="48" y="51"/>
                    </a:lnTo>
                    <a:close/>
                    <a:moveTo>
                      <a:pt x="36" y="51"/>
                    </a:moveTo>
                    <a:lnTo>
                      <a:pt x="36" y="51"/>
                    </a:lnTo>
                    <a:lnTo>
                      <a:pt x="38" y="50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38" y="46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4" y="46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4" y="50"/>
                    </a:lnTo>
                    <a:lnTo>
                      <a:pt x="36" y="51"/>
                    </a:lnTo>
                    <a:lnTo>
                      <a:pt x="36" y="51"/>
                    </a:lnTo>
                    <a:close/>
                    <a:moveTo>
                      <a:pt x="15" y="51"/>
                    </a:moveTo>
                    <a:lnTo>
                      <a:pt x="15" y="51"/>
                    </a:lnTo>
                    <a:lnTo>
                      <a:pt x="17" y="50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5" y="45"/>
                    </a:lnTo>
                    <a:lnTo>
                      <a:pt x="15" y="45"/>
                    </a:lnTo>
                    <a:lnTo>
                      <a:pt x="13" y="46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5" y="51"/>
                    </a:lnTo>
                    <a:lnTo>
                      <a:pt x="15" y="51"/>
                    </a:lnTo>
                    <a:close/>
                    <a:moveTo>
                      <a:pt x="25" y="51"/>
                    </a:moveTo>
                    <a:lnTo>
                      <a:pt x="25" y="51"/>
                    </a:lnTo>
                    <a:lnTo>
                      <a:pt x="27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7" y="46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24" y="50"/>
                    </a:lnTo>
                    <a:lnTo>
                      <a:pt x="25" y="51"/>
                    </a:lnTo>
                    <a:lnTo>
                      <a:pt x="25" y="51"/>
                    </a:lnTo>
                    <a:close/>
                    <a:moveTo>
                      <a:pt x="120" y="50"/>
                    </a:moveTo>
                    <a:lnTo>
                      <a:pt x="149" y="50"/>
                    </a:lnTo>
                    <a:lnTo>
                      <a:pt x="149" y="50"/>
                    </a:lnTo>
                    <a:lnTo>
                      <a:pt x="150" y="50"/>
                    </a:lnTo>
                    <a:lnTo>
                      <a:pt x="151" y="48"/>
                    </a:lnTo>
                    <a:lnTo>
                      <a:pt x="151" y="48"/>
                    </a:lnTo>
                    <a:lnTo>
                      <a:pt x="151" y="48"/>
                    </a:lnTo>
                    <a:lnTo>
                      <a:pt x="150" y="46"/>
                    </a:lnTo>
                    <a:lnTo>
                      <a:pt x="149" y="46"/>
                    </a:lnTo>
                    <a:lnTo>
                      <a:pt x="120" y="46"/>
                    </a:lnTo>
                    <a:lnTo>
                      <a:pt x="120" y="46"/>
                    </a:lnTo>
                    <a:lnTo>
                      <a:pt x="118" y="46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8" y="50"/>
                    </a:lnTo>
                    <a:lnTo>
                      <a:pt x="120" y="50"/>
                    </a:lnTo>
                    <a:lnTo>
                      <a:pt x="120" y="50"/>
                    </a:lnTo>
                    <a:close/>
                    <a:moveTo>
                      <a:pt x="4" y="51"/>
                    </a:moveTo>
                    <a:lnTo>
                      <a:pt x="4" y="51"/>
                    </a:lnTo>
                    <a:lnTo>
                      <a:pt x="6" y="50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6" y="46"/>
                    </a:lnTo>
                    <a:lnTo>
                      <a:pt x="4" y="45"/>
                    </a:lnTo>
                    <a:lnTo>
                      <a:pt x="4" y="45"/>
                    </a:lnTo>
                    <a:lnTo>
                      <a:pt x="1" y="4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4" y="51"/>
                    </a:lnTo>
                    <a:lnTo>
                      <a:pt x="4" y="51"/>
                    </a:lnTo>
                    <a:close/>
                    <a:moveTo>
                      <a:pt x="120" y="96"/>
                    </a:moveTo>
                    <a:lnTo>
                      <a:pt x="149" y="96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51" y="94"/>
                    </a:lnTo>
                    <a:lnTo>
                      <a:pt x="151" y="94"/>
                    </a:lnTo>
                    <a:lnTo>
                      <a:pt x="151" y="94"/>
                    </a:lnTo>
                    <a:lnTo>
                      <a:pt x="150" y="92"/>
                    </a:lnTo>
                    <a:lnTo>
                      <a:pt x="149" y="92"/>
                    </a:lnTo>
                    <a:lnTo>
                      <a:pt x="120" y="92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7" y="94"/>
                    </a:lnTo>
                    <a:lnTo>
                      <a:pt x="117" y="94"/>
                    </a:lnTo>
                    <a:lnTo>
                      <a:pt x="117" y="94"/>
                    </a:lnTo>
                    <a:lnTo>
                      <a:pt x="118" y="96"/>
                    </a:lnTo>
                    <a:lnTo>
                      <a:pt x="120" y="96"/>
                    </a:lnTo>
                    <a:lnTo>
                      <a:pt x="120" y="96"/>
                    </a:lnTo>
                    <a:close/>
                    <a:moveTo>
                      <a:pt x="15" y="97"/>
                    </a:moveTo>
                    <a:lnTo>
                      <a:pt x="15" y="97"/>
                    </a:lnTo>
                    <a:lnTo>
                      <a:pt x="17" y="96"/>
                    </a:lnTo>
                    <a:lnTo>
                      <a:pt x="17" y="94"/>
                    </a:lnTo>
                    <a:lnTo>
                      <a:pt x="17" y="94"/>
                    </a:lnTo>
                    <a:lnTo>
                      <a:pt x="17" y="92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3" y="92"/>
                    </a:lnTo>
                    <a:lnTo>
                      <a:pt x="12" y="94"/>
                    </a:lnTo>
                    <a:lnTo>
                      <a:pt x="12" y="94"/>
                    </a:lnTo>
                    <a:lnTo>
                      <a:pt x="13" y="96"/>
                    </a:lnTo>
                    <a:lnTo>
                      <a:pt x="15" y="97"/>
                    </a:lnTo>
                    <a:lnTo>
                      <a:pt x="15" y="97"/>
                    </a:lnTo>
                    <a:close/>
                    <a:moveTo>
                      <a:pt x="25" y="97"/>
                    </a:moveTo>
                    <a:lnTo>
                      <a:pt x="25" y="97"/>
                    </a:lnTo>
                    <a:lnTo>
                      <a:pt x="27" y="96"/>
                    </a:lnTo>
                    <a:lnTo>
                      <a:pt x="28" y="94"/>
                    </a:lnTo>
                    <a:lnTo>
                      <a:pt x="28" y="94"/>
                    </a:lnTo>
                    <a:lnTo>
                      <a:pt x="27" y="92"/>
                    </a:lnTo>
                    <a:lnTo>
                      <a:pt x="25" y="90"/>
                    </a:lnTo>
                    <a:lnTo>
                      <a:pt x="25" y="90"/>
                    </a:lnTo>
                    <a:lnTo>
                      <a:pt x="24" y="92"/>
                    </a:lnTo>
                    <a:lnTo>
                      <a:pt x="23" y="94"/>
                    </a:lnTo>
                    <a:lnTo>
                      <a:pt x="23" y="94"/>
                    </a:lnTo>
                    <a:lnTo>
                      <a:pt x="24" y="96"/>
                    </a:lnTo>
                    <a:lnTo>
                      <a:pt x="25" y="97"/>
                    </a:lnTo>
                    <a:lnTo>
                      <a:pt x="25" y="97"/>
                    </a:lnTo>
                    <a:close/>
                    <a:moveTo>
                      <a:pt x="4" y="97"/>
                    </a:moveTo>
                    <a:lnTo>
                      <a:pt x="4" y="97"/>
                    </a:lnTo>
                    <a:lnTo>
                      <a:pt x="6" y="96"/>
                    </a:lnTo>
                    <a:lnTo>
                      <a:pt x="7" y="94"/>
                    </a:lnTo>
                    <a:lnTo>
                      <a:pt x="7" y="94"/>
                    </a:lnTo>
                    <a:lnTo>
                      <a:pt x="6" y="92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1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1" y="96"/>
                    </a:lnTo>
                    <a:lnTo>
                      <a:pt x="4" y="97"/>
                    </a:lnTo>
                    <a:lnTo>
                      <a:pt x="4" y="97"/>
                    </a:lnTo>
                    <a:close/>
                    <a:moveTo>
                      <a:pt x="36" y="97"/>
                    </a:moveTo>
                    <a:lnTo>
                      <a:pt x="36" y="97"/>
                    </a:lnTo>
                    <a:lnTo>
                      <a:pt x="38" y="96"/>
                    </a:lnTo>
                    <a:lnTo>
                      <a:pt x="40" y="94"/>
                    </a:lnTo>
                    <a:lnTo>
                      <a:pt x="40" y="94"/>
                    </a:lnTo>
                    <a:lnTo>
                      <a:pt x="38" y="92"/>
                    </a:lnTo>
                    <a:lnTo>
                      <a:pt x="36" y="90"/>
                    </a:lnTo>
                    <a:lnTo>
                      <a:pt x="36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lnTo>
                      <a:pt x="36" y="97"/>
                    </a:lnTo>
                    <a:lnTo>
                      <a:pt x="36" y="97"/>
                    </a:lnTo>
                    <a:close/>
                    <a:moveTo>
                      <a:pt x="48" y="97"/>
                    </a:moveTo>
                    <a:lnTo>
                      <a:pt x="48" y="97"/>
                    </a:lnTo>
                    <a:lnTo>
                      <a:pt x="50" y="96"/>
                    </a:lnTo>
                    <a:lnTo>
                      <a:pt x="51" y="94"/>
                    </a:lnTo>
                    <a:lnTo>
                      <a:pt x="51" y="94"/>
                    </a:lnTo>
                    <a:lnTo>
                      <a:pt x="50" y="92"/>
                    </a:lnTo>
                    <a:lnTo>
                      <a:pt x="48" y="90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5" y="94"/>
                    </a:lnTo>
                    <a:lnTo>
                      <a:pt x="45" y="94"/>
                    </a:lnTo>
                    <a:lnTo>
                      <a:pt x="46" y="96"/>
                    </a:lnTo>
                    <a:lnTo>
                      <a:pt x="48" y="97"/>
                    </a:lnTo>
                    <a:lnTo>
                      <a:pt x="48" y="97"/>
                    </a:lnTo>
                    <a:close/>
                    <a:moveTo>
                      <a:pt x="15" y="142"/>
                    </a:moveTo>
                    <a:lnTo>
                      <a:pt x="15" y="142"/>
                    </a:lnTo>
                    <a:lnTo>
                      <a:pt x="17" y="141"/>
                    </a:lnTo>
                    <a:lnTo>
                      <a:pt x="17" y="139"/>
                    </a:lnTo>
                    <a:lnTo>
                      <a:pt x="17" y="139"/>
                    </a:lnTo>
                    <a:lnTo>
                      <a:pt x="17" y="137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3" y="137"/>
                    </a:lnTo>
                    <a:lnTo>
                      <a:pt x="12" y="139"/>
                    </a:lnTo>
                    <a:lnTo>
                      <a:pt x="12" y="139"/>
                    </a:lnTo>
                    <a:lnTo>
                      <a:pt x="13" y="141"/>
                    </a:lnTo>
                    <a:lnTo>
                      <a:pt x="15" y="142"/>
                    </a:lnTo>
                    <a:lnTo>
                      <a:pt x="15" y="142"/>
                    </a:lnTo>
                    <a:close/>
                    <a:moveTo>
                      <a:pt x="48" y="142"/>
                    </a:moveTo>
                    <a:lnTo>
                      <a:pt x="48" y="142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1" y="139"/>
                    </a:lnTo>
                    <a:lnTo>
                      <a:pt x="50" y="137"/>
                    </a:lnTo>
                    <a:lnTo>
                      <a:pt x="48" y="137"/>
                    </a:lnTo>
                    <a:lnTo>
                      <a:pt x="48" y="137"/>
                    </a:lnTo>
                    <a:lnTo>
                      <a:pt x="46" y="137"/>
                    </a:lnTo>
                    <a:lnTo>
                      <a:pt x="45" y="139"/>
                    </a:lnTo>
                    <a:lnTo>
                      <a:pt x="45" y="139"/>
                    </a:lnTo>
                    <a:lnTo>
                      <a:pt x="46" y="141"/>
                    </a:lnTo>
                    <a:lnTo>
                      <a:pt x="48" y="142"/>
                    </a:lnTo>
                    <a:lnTo>
                      <a:pt x="48" y="142"/>
                    </a:lnTo>
                    <a:close/>
                    <a:moveTo>
                      <a:pt x="25" y="142"/>
                    </a:moveTo>
                    <a:lnTo>
                      <a:pt x="25" y="142"/>
                    </a:lnTo>
                    <a:lnTo>
                      <a:pt x="27" y="141"/>
                    </a:lnTo>
                    <a:lnTo>
                      <a:pt x="28" y="139"/>
                    </a:lnTo>
                    <a:lnTo>
                      <a:pt x="28" y="139"/>
                    </a:lnTo>
                    <a:lnTo>
                      <a:pt x="27" y="137"/>
                    </a:lnTo>
                    <a:lnTo>
                      <a:pt x="25" y="137"/>
                    </a:lnTo>
                    <a:lnTo>
                      <a:pt x="25" y="137"/>
                    </a:lnTo>
                    <a:lnTo>
                      <a:pt x="24" y="137"/>
                    </a:lnTo>
                    <a:lnTo>
                      <a:pt x="23" y="139"/>
                    </a:lnTo>
                    <a:lnTo>
                      <a:pt x="23" y="139"/>
                    </a:lnTo>
                    <a:lnTo>
                      <a:pt x="24" y="141"/>
                    </a:lnTo>
                    <a:lnTo>
                      <a:pt x="25" y="142"/>
                    </a:lnTo>
                    <a:lnTo>
                      <a:pt x="25" y="142"/>
                    </a:lnTo>
                    <a:close/>
                    <a:moveTo>
                      <a:pt x="120" y="142"/>
                    </a:moveTo>
                    <a:lnTo>
                      <a:pt x="149" y="142"/>
                    </a:lnTo>
                    <a:lnTo>
                      <a:pt x="149" y="142"/>
                    </a:lnTo>
                    <a:lnTo>
                      <a:pt x="150" y="141"/>
                    </a:lnTo>
                    <a:lnTo>
                      <a:pt x="151" y="139"/>
                    </a:lnTo>
                    <a:lnTo>
                      <a:pt x="151" y="139"/>
                    </a:lnTo>
                    <a:lnTo>
                      <a:pt x="151" y="139"/>
                    </a:lnTo>
                    <a:lnTo>
                      <a:pt x="150" y="138"/>
                    </a:lnTo>
                    <a:lnTo>
                      <a:pt x="149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18" y="138"/>
                    </a:lnTo>
                    <a:lnTo>
                      <a:pt x="117" y="139"/>
                    </a:lnTo>
                    <a:lnTo>
                      <a:pt x="117" y="139"/>
                    </a:lnTo>
                    <a:lnTo>
                      <a:pt x="117" y="139"/>
                    </a:lnTo>
                    <a:lnTo>
                      <a:pt x="118" y="141"/>
                    </a:lnTo>
                    <a:lnTo>
                      <a:pt x="120" y="142"/>
                    </a:lnTo>
                    <a:lnTo>
                      <a:pt x="120" y="142"/>
                    </a:lnTo>
                    <a:close/>
                    <a:moveTo>
                      <a:pt x="36" y="142"/>
                    </a:moveTo>
                    <a:lnTo>
                      <a:pt x="36" y="142"/>
                    </a:lnTo>
                    <a:lnTo>
                      <a:pt x="38" y="141"/>
                    </a:lnTo>
                    <a:lnTo>
                      <a:pt x="40" y="139"/>
                    </a:lnTo>
                    <a:lnTo>
                      <a:pt x="40" y="139"/>
                    </a:lnTo>
                    <a:lnTo>
                      <a:pt x="38" y="137"/>
                    </a:lnTo>
                    <a:lnTo>
                      <a:pt x="36" y="137"/>
                    </a:lnTo>
                    <a:lnTo>
                      <a:pt x="36" y="137"/>
                    </a:lnTo>
                    <a:lnTo>
                      <a:pt x="34" y="137"/>
                    </a:lnTo>
                    <a:lnTo>
                      <a:pt x="34" y="139"/>
                    </a:lnTo>
                    <a:lnTo>
                      <a:pt x="34" y="139"/>
                    </a:lnTo>
                    <a:lnTo>
                      <a:pt x="34" y="141"/>
                    </a:lnTo>
                    <a:lnTo>
                      <a:pt x="36" y="142"/>
                    </a:lnTo>
                    <a:lnTo>
                      <a:pt x="36" y="142"/>
                    </a:lnTo>
                    <a:close/>
                    <a:moveTo>
                      <a:pt x="4" y="142"/>
                    </a:moveTo>
                    <a:lnTo>
                      <a:pt x="4" y="142"/>
                    </a:lnTo>
                    <a:lnTo>
                      <a:pt x="6" y="141"/>
                    </a:lnTo>
                    <a:lnTo>
                      <a:pt x="7" y="139"/>
                    </a:lnTo>
                    <a:lnTo>
                      <a:pt x="7" y="139"/>
                    </a:lnTo>
                    <a:lnTo>
                      <a:pt x="6" y="137"/>
                    </a:lnTo>
                    <a:lnTo>
                      <a:pt x="4" y="137"/>
                    </a:lnTo>
                    <a:lnTo>
                      <a:pt x="4" y="137"/>
                    </a:lnTo>
                    <a:lnTo>
                      <a:pt x="1" y="137"/>
                    </a:lnTo>
                    <a:lnTo>
                      <a:pt x="0" y="139"/>
                    </a:lnTo>
                    <a:lnTo>
                      <a:pt x="0" y="139"/>
                    </a:lnTo>
                    <a:lnTo>
                      <a:pt x="1" y="141"/>
                    </a:lnTo>
                    <a:lnTo>
                      <a:pt x="4" y="142"/>
                    </a:lnTo>
                    <a:lnTo>
                      <a:pt x="4" y="142"/>
                    </a:lnTo>
                    <a:close/>
                    <a:moveTo>
                      <a:pt x="15" y="187"/>
                    </a:moveTo>
                    <a:lnTo>
                      <a:pt x="15" y="187"/>
                    </a:lnTo>
                    <a:lnTo>
                      <a:pt x="17" y="186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7" y="183"/>
                    </a:lnTo>
                    <a:lnTo>
                      <a:pt x="15" y="182"/>
                    </a:lnTo>
                    <a:lnTo>
                      <a:pt x="15" y="182"/>
                    </a:lnTo>
                    <a:lnTo>
                      <a:pt x="13" y="183"/>
                    </a:lnTo>
                    <a:lnTo>
                      <a:pt x="12" y="185"/>
                    </a:lnTo>
                    <a:lnTo>
                      <a:pt x="12" y="185"/>
                    </a:lnTo>
                    <a:lnTo>
                      <a:pt x="13" y="186"/>
                    </a:lnTo>
                    <a:lnTo>
                      <a:pt x="15" y="187"/>
                    </a:lnTo>
                    <a:lnTo>
                      <a:pt x="15" y="187"/>
                    </a:lnTo>
                    <a:close/>
                    <a:moveTo>
                      <a:pt x="4" y="187"/>
                    </a:moveTo>
                    <a:lnTo>
                      <a:pt x="4" y="187"/>
                    </a:lnTo>
                    <a:lnTo>
                      <a:pt x="6" y="186"/>
                    </a:lnTo>
                    <a:lnTo>
                      <a:pt x="7" y="185"/>
                    </a:lnTo>
                    <a:lnTo>
                      <a:pt x="7" y="185"/>
                    </a:lnTo>
                    <a:lnTo>
                      <a:pt x="6" y="183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1" y="183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1" y="186"/>
                    </a:lnTo>
                    <a:lnTo>
                      <a:pt x="4" y="187"/>
                    </a:lnTo>
                    <a:lnTo>
                      <a:pt x="4" y="187"/>
                    </a:lnTo>
                    <a:close/>
                    <a:moveTo>
                      <a:pt x="120" y="187"/>
                    </a:moveTo>
                    <a:lnTo>
                      <a:pt x="149" y="187"/>
                    </a:lnTo>
                    <a:lnTo>
                      <a:pt x="149" y="187"/>
                    </a:lnTo>
                    <a:lnTo>
                      <a:pt x="150" y="186"/>
                    </a:lnTo>
                    <a:lnTo>
                      <a:pt x="151" y="185"/>
                    </a:lnTo>
                    <a:lnTo>
                      <a:pt x="151" y="185"/>
                    </a:lnTo>
                    <a:lnTo>
                      <a:pt x="151" y="185"/>
                    </a:lnTo>
                    <a:lnTo>
                      <a:pt x="150" y="183"/>
                    </a:lnTo>
                    <a:lnTo>
                      <a:pt x="149" y="182"/>
                    </a:lnTo>
                    <a:lnTo>
                      <a:pt x="120" y="182"/>
                    </a:lnTo>
                    <a:lnTo>
                      <a:pt x="120" y="182"/>
                    </a:lnTo>
                    <a:lnTo>
                      <a:pt x="118" y="183"/>
                    </a:lnTo>
                    <a:lnTo>
                      <a:pt x="117" y="185"/>
                    </a:lnTo>
                    <a:lnTo>
                      <a:pt x="117" y="185"/>
                    </a:lnTo>
                    <a:lnTo>
                      <a:pt x="117" y="185"/>
                    </a:lnTo>
                    <a:lnTo>
                      <a:pt x="118" y="186"/>
                    </a:lnTo>
                    <a:lnTo>
                      <a:pt x="120" y="187"/>
                    </a:lnTo>
                    <a:lnTo>
                      <a:pt x="120" y="187"/>
                    </a:lnTo>
                    <a:close/>
                    <a:moveTo>
                      <a:pt x="25" y="187"/>
                    </a:moveTo>
                    <a:lnTo>
                      <a:pt x="25" y="187"/>
                    </a:lnTo>
                    <a:lnTo>
                      <a:pt x="27" y="186"/>
                    </a:lnTo>
                    <a:lnTo>
                      <a:pt x="28" y="185"/>
                    </a:lnTo>
                    <a:lnTo>
                      <a:pt x="28" y="185"/>
                    </a:lnTo>
                    <a:lnTo>
                      <a:pt x="27" y="183"/>
                    </a:lnTo>
                    <a:lnTo>
                      <a:pt x="25" y="182"/>
                    </a:lnTo>
                    <a:lnTo>
                      <a:pt x="25" y="182"/>
                    </a:lnTo>
                    <a:lnTo>
                      <a:pt x="24" y="183"/>
                    </a:lnTo>
                    <a:lnTo>
                      <a:pt x="23" y="185"/>
                    </a:lnTo>
                    <a:lnTo>
                      <a:pt x="23" y="185"/>
                    </a:lnTo>
                    <a:lnTo>
                      <a:pt x="24" y="186"/>
                    </a:lnTo>
                    <a:lnTo>
                      <a:pt x="25" y="187"/>
                    </a:lnTo>
                    <a:lnTo>
                      <a:pt x="25" y="187"/>
                    </a:lnTo>
                    <a:close/>
                    <a:moveTo>
                      <a:pt x="48" y="187"/>
                    </a:moveTo>
                    <a:lnTo>
                      <a:pt x="48" y="187"/>
                    </a:lnTo>
                    <a:lnTo>
                      <a:pt x="50" y="186"/>
                    </a:lnTo>
                    <a:lnTo>
                      <a:pt x="51" y="185"/>
                    </a:lnTo>
                    <a:lnTo>
                      <a:pt x="51" y="185"/>
                    </a:lnTo>
                    <a:lnTo>
                      <a:pt x="50" y="183"/>
                    </a:lnTo>
                    <a:lnTo>
                      <a:pt x="48" y="182"/>
                    </a:lnTo>
                    <a:lnTo>
                      <a:pt x="48" y="182"/>
                    </a:lnTo>
                    <a:lnTo>
                      <a:pt x="46" y="183"/>
                    </a:lnTo>
                    <a:lnTo>
                      <a:pt x="45" y="185"/>
                    </a:lnTo>
                    <a:lnTo>
                      <a:pt x="45" y="185"/>
                    </a:lnTo>
                    <a:lnTo>
                      <a:pt x="46" y="186"/>
                    </a:lnTo>
                    <a:lnTo>
                      <a:pt x="48" y="187"/>
                    </a:lnTo>
                    <a:lnTo>
                      <a:pt x="48" y="187"/>
                    </a:lnTo>
                    <a:close/>
                    <a:moveTo>
                      <a:pt x="36" y="187"/>
                    </a:moveTo>
                    <a:lnTo>
                      <a:pt x="36" y="187"/>
                    </a:lnTo>
                    <a:lnTo>
                      <a:pt x="38" y="186"/>
                    </a:lnTo>
                    <a:lnTo>
                      <a:pt x="40" y="185"/>
                    </a:lnTo>
                    <a:lnTo>
                      <a:pt x="40" y="185"/>
                    </a:lnTo>
                    <a:lnTo>
                      <a:pt x="38" y="183"/>
                    </a:lnTo>
                    <a:lnTo>
                      <a:pt x="36" y="182"/>
                    </a:lnTo>
                    <a:lnTo>
                      <a:pt x="36" y="182"/>
                    </a:lnTo>
                    <a:lnTo>
                      <a:pt x="34" y="183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4" y="186"/>
                    </a:lnTo>
                    <a:lnTo>
                      <a:pt x="36" y="187"/>
                    </a:lnTo>
                    <a:lnTo>
                      <a:pt x="36" y="187"/>
                    </a:lnTo>
                    <a:close/>
                    <a:moveTo>
                      <a:pt x="149" y="227"/>
                    </a:moveTo>
                    <a:lnTo>
                      <a:pt x="120" y="227"/>
                    </a:lnTo>
                    <a:lnTo>
                      <a:pt x="120" y="227"/>
                    </a:lnTo>
                    <a:lnTo>
                      <a:pt x="118" y="228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8" y="231"/>
                    </a:lnTo>
                    <a:lnTo>
                      <a:pt x="120" y="232"/>
                    </a:lnTo>
                    <a:lnTo>
                      <a:pt x="149" y="232"/>
                    </a:lnTo>
                    <a:lnTo>
                      <a:pt x="149" y="232"/>
                    </a:lnTo>
                    <a:lnTo>
                      <a:pt x="151" y="231"/>
                    </a:lnTo>
                    <a:lnTo>
                      <a:pt x="151" y="230"/>
                    </a:lnTo>
                    <a:lnTo>
                      <a:pt x="151" y="230"/>
                    </a:lnTo>
                    <a:lnTo>
                      <a:pt x="151" y="230"/>
                    </a:lnTo>
                    <a:lnTo>
                      <a:pt x="151" y="228"/>
                    </a:lnTo>
                    <a:lnTo>
                      <a:pt x="149" y="227"/>
                    </a:lnTo>
                    <a:lnTo>
                      <a:pt x="149" y="227"/>
                    </a:lnTo>
                    <a:close/>
                    <a:moveTo>
                      <a:pt x="37" y="227"/>
                    </a:moveTo>
                    <a:lnTo>
                      <a:pt x="37" y="227"/>
                    </a:lnTo>
                    <a:lnTo>
                      <a:pt x="35" y="228"/>
                    </a:lnTo>
                    <a:lnTo>
                      <a:pt x="34" y="230"/>
                    </a:lnTo>
                    <a:lnTo>
                      <a:pt x="34" y="230"/>
                    </a:lnTo>
                    <a:lnTo>
                      <a:pt x="35" y="232"/>
                    </a:lnTo>
                    <a:lnTo>
                      <a:pt x="37" y="232"/>
                    </a:lnTo>
                    <a:lnTo>
                      <a:pt x="37" y="232"/>
                    </a:lnTo>
                    <a:lnTo>
                      <a:pt x="40" y="232"/>
                    </a:lnTo>
                    <a:lnTo>
                      <a:pt x="40" y="230"/>
                    </a:lnTo>
                    <a:lnTo>
                      <a:pt x="40" y="230"/>
                    </a:lnTo>
                    <a:lnTo>
                      <a:pt x="40" y="228"/>
                    </a:lnTo>
                    <a:lnTo>
                      <a:pt x="37" y="227"/>
                    </a:lnTo>
                    <a:lnTo>
                      <a:pt x="37" y="227"/>
                    </a:lnTo>
                    <a:close/>
                    <a:moveTo>
                      <a:pt x="48" y="227"/>
                    </a:moveTo>
                    <a:lnTo>
                      <a:pt x="48" y="227"/>
                    </a:lnTo>
                    <a:lnTo>
                      <a:pt x="47" y="228"/>
                    </a:lnTo>
                    <a:lnTo>
                      <a:pt x="46" y="230"/>
                    </a:lnTo>
                    <a:lnTo>
                      <a:pt x="46" y="230"/>
                    </a:lnTo>
                    <a:lnTo>
                      <a:pt x="47" y="232"/>
                    </a:lnTo>
                    <a:lnTo>
                      <a:pt x="48" y="232"/>
                    </a:lnTo>
                    <a:lnTo>
                      <a:pt x="48" y="232"/>
                    </a:lnTo>
                    <a:lnTo>
                      <a:pt x="50" y="232"/>
                    </a:lnTo>
                    <a:lnTo>
                      <a:pt x="51" y="230"/>
                    </a:lnTo>
                    <a:lnTo>
                      <a:pt x="51" y="230"/>
                    </a:lnTo>
                    <a:lnTo>
                      <a:pt x="50" y="228"/>
                    </a:lnTo>
                    <a:lnTo>
                      <a:pt x="48" y="227"/>
                    </a:lnTo>
                    <a:lnTo>
                      <a:pt x="48" y="227"/>
                    </a:lnTo>
                    <a:close/>
                    <a:moveTo>
                      <a:pt x="4" y="227"/>
                    </a:moveTo>
                    <a:lnTo>
                      <a:pt x="4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1" y="232"/>
                    </a:lnTo>
                    <a:lnTo>
                      <a:pt x="4" y="232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7" y="230"/>
                    </a:lnTo>
                    <a:lnTo>
                      <a:pt x="7" y="230"/>
                    </a:lnTo>
                    <a:lnTo>
                      <a:pt x="6" y="228"/>
                    </a:lnTo>
                    <a:lnTo>
                      <a:pt x="4" y="227"/>
                    </a:lnTo>
                    <a:lnTo>
                      <a:pt x="4" y="227"/>
                    </a:lnTo>
                    <a:close/>
                    <a:moveTo>
                      <a:pt x="26" y="227"/>
                    </a:moveTo>
                    <a:lnTo>
                      <a:pt x="26" y="227"/>
                    </a:lnTo>
                    <a:lnTo>
                      <a:pt x="24" y="228"/>
                    </a:lnTo>
                    <a:lnTo>
                      <a:pt x="23" y="230"/>
                    </a:lnTo>
                    <a:lnTo>
                      <a:pt x="23" y="230"/>
                    </a:lnTo>
                    <a:lnTo>
                      <a:pt x="24" y="232"/>
                    </a:lnTo>
                    <a:lnTo>
                      <a:pt x="26" y="232"/>
                    </a:lnTo>
                    <a:lnTo>
                      <a:pt x="26" y="232"/>
                    </a:lnTo>
                    <a:lnTo>
                      <a:pt x="28" y="232"/>
                    </a:lnTo>
                    <a:lnTo>
                      <a:pt x="29" y="230"/>
                    </a:lnTo>
                    <a:lnTo>
                      <a:pt x="29" y="230"/>
                    </a:lnTo>
                    <a:lnTo>
                      <a:pt x="28" y="228"/>
                    </a:lnTo>
                    <a:lnTo>
                      <a:pt x="26" y="227"/>
                    </a:lnTo>
                    <a:lnTo>
                      <a:pt x="26" y="227"/>
                    </a:lnTo>
                    <a:close/>
                    <a:moveTo>
                      <a:pt x="15" y="227"/>
                    </a:moveTo>
                    <a:lnTo>
                      <a:pt x="15" y="227"/>
                    </a:lnTo>
                    <a:lnTo>
                      <a:pt x="13" y="228"/>
                    </a:lnTo>
                    <a:lnTo>
                      <a:pt x="12" y="230"/>
                    </a:lnTo>
                    <a:lnTo>
                      <a:pt x="12" y="230"/>
                    </a:lnTo>
                    <a:lnTo>
                      <a:pt x="13" y="232"/>
                    </a:lnTo>
                    <a:lnTo>
                      <a:pt x="15" y="232"/>
                    </a:lnTo>
                    <a:lnTo>
                      <a:pt x="15" y="232"/>
                    </a:lnTo>
                    <a:lnTo>
                      <a:pt x="17" y="232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7" y="228"/>
                    </a:lnTo>
                    <a:lnTo>
                      <a:pt x="15" y="227"/>
                    </a:lnTo>
                    <a:lnTo>
                      <a:pt x="15" y="227"/>
                    </a:lnTo>
                    <a:close/>
                    <a:moveTo>
                      <a:pt x="149" y="274"/>
                    </a:moveTo>
                    <a:lnTo>
                      <a:pt x="120" y="274"/>
                    </a:lnTo>
                    <a:lnTo>
                      <a:pt x="120" y="274"/>
                    </a:lnTo>
                    <a:lnTo>
                      <a:pt x="118" y="274"/>
                    </a:lnTo>
                    <a:lnTo>
                      <a:pt x="118" y="276"/>
                    </a:lnTo>
                    <a:lnTo>
                      <a:pt x="118" y="276"/>
                    </a:lnTo>
                    <a:lnTo>
                      <a:pt x="118" y="276"/>
                    </a:lnTo>
                    <a:lnTo>
                      <a:pt x="118" y="278"/>
                    </a:lnTo>
                    <a:lnTo>
                      <a:pt x="120" y="278"/>
                    </a:lnTo>
                    <a:lnTo>
                      <a:pt x="149" y="278"/>
                    </a:lnTo>
                    <a:lnTo>
                      <a:pt x="149" y="278"/>
                    </a:lnTo>
                    <a:lnTo>
                      <a:pt x="151" y="278"/>
                    </a:lnTo>
                    <a:lnTo>
                      <a:pt x="151" y="276"/>
                    </a:lnTo>
                    <a:lnTo>
                      <a:pt x="151" y="276"/>
                    </a:lnTo>
                    <a:lnTo>
                      <a:pt x="151" y="276"/>
                    </a:lnTo>
                    <a:lnTo>
                      <a:pt x="151" y="274"/>
                    </a:lnTo>
                    <a:lnTo>
                      <a:pt x="149" y="274"/>
                    </a:lnTo>
                    <a:lnTo>
                      <a:pt x="149" y="274"/>
                    </a:lnTo>
                    <a:close/>
                    <a:moveTo>
                      <a:pt x="15" y="273"/>
                    </a:moveTo>
                    <a:lnTo>
                      <a:pt x="15" y="273"/>
                    </a:lnTo>
                    <a:lnTo>
                      <a:pt x="13" y="274"/>
                    </a:lnTo>
                    <a:lnTo>
                      <a:pt x="12" y="276"/>
                    </a:lnTo>
                    <a:lnTo>
                      <a:pt x="12" y="276"/>
                    </a:lnTo>
                    <a:lnTo>
                      <a:pt x="13" y="278"/>
                    </a:lnTo>
                    <a:lnTo>
                      <a:pt x="15" y="279"/>
                    </a:lnTo>
                    <a:lnTo>
                      <a:pt x="15" y="279"/>
                    </a:lnTo>
                    <a:lnTo>
                      <a:pt x="17" y="278"/>
                    </a:lnTo>
                    <a:lnTo>
                      <a:pt x="18" y="276"/>
                    </a:lnTo>
                    <a:lnTo>
                      <a:pt x="18" y="276"/>
                    </a:lnTo>
                    <a:lnTo>
                      <a:pt x="17" y="274"/>
                    </a:lnTo>
                    <a:lnTo>
                      <a:pt x="15" y="273"/>
                    </a:lnTo>
                    <a:lnTo>
                      <a:pt x="15" y="273"/>
                    </a:lnTo>
                    <a:close/>
                    <a:moveTo>
                      <a:pt x="48" y="273"/>
                    </a:moveTo>
                    <a:lnTo>
                      <a:pt x="48" y="273"/>
                    </a:lnTo>
                    <a:lnTo>
                      <a:pt x="47" y="274"/>
                    </a:lnTo>
                    <a:lnTo>
                      <a:pt x="46" y="276"/>
                    </a:lnTo>
                    <a:lnTo>
                      <a:pt x="46" y="276"/>
                    </a:lnTo>
                    <a:lnTo>
                      <a:pt x="47" y="278"/>
                    </a:lnTo>
                    <a:lnTo>
                      <a:pt x="48" y="279"/>
                    </a:lnTo>
                    <a:lnTo>
                      <a:pt x="48" y="279"/>
                    </a:lnTo>
                    <a:lnTo>
                      <a:pt x="50" y="278"/>
                    </a:lnTo>
                    <a:lnTo>
                      <a:pt x="51" y="276"/>
                    </a:lnTo>
                    <a:lnTo>
                      <a:pt x="51" y="276"/>
                    </a:lnTo>
                    <a:lnTo>
                      <a:pt x="50" y="274"/>
                    </a:lnTo>
                    <a:lnTo>
                      <a:pt x="48" y="273"/>
                    </a:lnTo>
                    <a:lnTo>
                      <a:pt x="48" y="273"/>
                    </a:lnTo>
                    <a:close/>
                    <a:moveTo>
                      <a:pt x="4" y="273"/>
                    </a:moveTo>
                    <a:lnTo>
                      <a:pt x="4" y="273"/>
                    </a:lnTo>
                    <a:lnTo>
                      <a:pt x="1" y="274"/>
                    </a:lnTo>
                    <a:lnTo>
                      <a:pt x="1" y="276"/>
                    </a:lnTo>
                    <a:lnTo>
                      <a:pt x="1" y="276"/>
                    </a:lnTo>
                    <a:lnTo>
                      <a:pt x="1" y="278"/>
                    </a:lnTo>
                    <a:lnTo>
                      <a:pt x="4" y="279"/>
                    </a:lnTo>
                    <a:lnTo>
                      <a:pt x="4" y="279"/>
                    </a:lnTo>
                    <a:lnTo>
                      <a:pt x="6" y="278"/>
                    </a:lnTo>
                    <a:lnTo>
                      <a:pt x="7" y="276"/>
                    </a:lnTo>
                    <a:lnTo>
                      <a:pt x="7" y="276"/>
                    </a:lnTo>
                    <a:lnTo>
                      <a:pt x="6" y="274"/>
                    </a:lnTo>
                    <a:lnTo>
                      <a:pt x="4" y="273"/>
                    </a:lnTo>
                    <a:lnTo>
                      <a:pt x="4" y="273"/>
                    </a:lnTo>
                    <a:close/>
                    <a:moveTo>
                      <a:pt x="37" y="273"/>
                    </a:moveTo>
                    <a:lnTo>
                      <a:pt x="37" y="273"/>
                    </a:lnTo>
                    <a:lnTo>
                      <a:pt x="35" y="274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5" y="278"/>
                    </a:lnTo>
                    <a:lnTo>
                      <a:pt x="37" y="279"/>
                    </a:lnTo>
                    <a:lnTo>
                      <a:pt x="37" y="279"/>
                    </a:lnTo>
                    <a:lnTo>
                      <a:pt x="40" y="278"/>
                    </a:lnTo>
                    <a:lnTo>
                      <a:pt x="40" y="276"/>
                    </a:lnTo>
                    <a:lnTo>
                      <a:pt x="40" y="276"/>
                    </a:lnTo>
                    <a:lnTo>
                      <a:pt x="40" y="274"/>
                    </a:lnTo>
                    <a:lnTo>
                      <a:pt x="37" y="273"/>
                    </a:lnTo>
                    <a:lnTo>
                      <a:pt x="37" y="273"/>
                    </a:lnTo>
                    <a:close/>
                    <a:moveTo>
                      <a:pt x="26" y="273"/>
                    </a:moveTo>
                    <a:lnTo>
                      <a:pt x="26" y="273"/>
                    </a:lnTo>
                    <a:lnTo>
                      <a:pt x="24" y="274"/>
                    </a:lnTo>
                    <a:lnTo>
                      <a:pt x="23" y="276"/>
                    </a:lnTo>
                    <a:lnTo>
                      <a:pt x="23" y="276"/>
                    </a:lnTo>
                    <a:lnTo>
                      <a:pt x="24" y="278"/>
                    </a:lnTo>
                    <a:lnTo>
                      <a:pt x="26" y="279"/>
                    </a:lnTo>
                    <a:lnTo>
                      <a:pt x="26" y="279"/>
                    </a:lnTo>
                    <a:lnTo>
                      <a:pt x="28" y="278"/>
                    </a:lnTo>
                    <a:lnTo>
                      <a:pt x="29" y="276"/>
                    </a:lnTo>
                    <a:lnTo>
                      <a:pt x="29" y="276"/>
                    </a:lnTo>
                    <a:lnTo>
                      <a:pt x="28" y="274"/>
                    </a:lnTo>
                    <a:lnTo>
                      <a:pt x="26" y="273"/>
                    </a:lnTo>
                    <a:lnTo>
                      <a:pt x="26" y="2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1278"/>
              <p:cNvSpPr>
                <a:spLocks noEditPoints="1"/>
              </p:cNvSpPr>
              <p:nvPr/>
            </p:nvSpPr>
            <p:spPr bwMode="auto">
              <a:xfrm>
                <a:off x="1224817" y="3818587"/>
                <a:ext cx="327025" cy="796925"/>
              </a:xfrm>
              <a:custGeom>
                <a:avLst/>
                <a:gdLst>
                  <a:gd name="T0" fmla="*/ 205 w 206"/>
                  <a:gd name="T1" fmla="*/ 2 h 502"/>
                  <a:gd name="T2" fmla="*/ 204 w 206"/>
                  <a:gd name="T3" fmla="*/ 1 h 502"/>
                  <a:gd name="T4" fmla="*/ 3 w 206"/>
                  <a:gd name="T5" fmla="*/ 0 h 502"/>
                  <a:gd name="T6" fmla="*/ 1 w 206"/>
                  <a:gd name="T7" fmla="*/ 1 h 502"/>
                  <a:gd name="T8" fmla="*/ 0 w 206"/>
                  <a:gd name="T9" fmla="*/ 3 h 502"/>
                  <a:gd name="T10" fmla="*/ 0 w 206"/>
                  <a:gd name="T11" fmla="*/ 499 h 502"/>
                  <a:gd name="T12" fmla="*/ 1 w 206"/>
                  <a:gd name="T13" fmla="*/ 501 h 502"/>
                  <a:gd name="T14" fmla="*/ 3 w 206"/>
                  <a:gd name="T15" fmla="*/ 502 h 502"/>
                  <a:gd name="T16" fmla="*/ 203 w 206"/>
                  <a:gd name="T17" fmla="*/ 502 h 502"/>
                  <a:gd name="T18" fmla="*/ 205 w 206"/>
                  <a:gd name="T19" fmla="*/ 501 h 502"/>
                  <a:gd name="T20" fmla="*/ 206 w 206"/>
                  <a:gd name="T21" fmla="*/ 499 h 502"/>
                  <a:gd name="T22" fmla="*/ 21 w 206"/>
                  <a:gd name="T23" fmla="*/ 480 h 502"/>
                  <a:gd name="T24" fmla="*/ 185 w 206"/>
                  <a:gd name="T25" fmla="*/ 473 h 502"/>
                  <a:gd name="T26" fmla="*/ 185 w 206"/>
                  <a:gd name="T27" fmla="*/ 480 h 502"/>
                  <a:gd name="T28" fmla="*/ 18 w 206"/>
                  <a:gd name="T29" fmla="*/ 460 h 502"/>
                  <a:gd name="T30" fmla="*/ 187 w 206"/>
                  <a:gd name="T31" fmla="*/ 457 h 502"/>
                  <a:gd name="T32" fmla="*/ 185 w 206"/>
                  <a:gd name="T33" fmla="*/ 448 h 502"/>
                  <a:gd name="T34" fmla="*/ 19 w 206"/>
                  <a:gd name="T35" fmla="*/ 441 h 502"/>
                  <a:gd name="T36" fmla="*/ 188 w 206"/>
                  <a:gd name="T37" fmla="*/ 444 h 502"/>
                  <a:gd name="T38" fmla="*/ 84 w 206"/>
                  <a:gd name="T39" fmla="*/ 389 h 502"/>
                  <a:gd name="T40" fmla="*/ 99 w 206"/>
                  <a:gd name="T41" fmla="*/ 375 h 502"/>
                  <a:gd name="T42" fmla="*/ 116 w 206"/>
                  <a:gd name="T43" fmla="*/ 380 h 502"/>
                  <a:gd name="T44" fmla="*/ 122 w 206"/>
                  <a:gd name="T45" fmla="*/ 397 h 502"/>
                  <a:gd name="T46" fmla="*/ 107 w 206"/>
                  <a:gd name="T47" fmla="*/ 412 h 502"/>
                  <a:gd name="T48" fmla="*/ 89 w 206"/>
                  <a:gd name="T49" fmla="*/ 407 h 502"/>
                  <a:gd name="T50" fmla="*/ 191 w 206"/>
                  <a:gd name="T51" fmla="*/ 328 h 502"/>
                  <a:gd name="T52" fmla="*/ 21 w 206"/>
                  <a:gd name="T53" fmla="*/ 334 h 502"/>
                  <a:gd name="T54" fmla="*/ 15 w 206"/>
                  <a:gd name="T55" fmla="*/ 305 h 502"/>
                  <a:gd name="T56" fmla="*/ 185 w 206"/>
                  <a:gd name="T57" fmla="*/ 299 h 502"/>
                  <a:gd name="T58" fmla="*/ 191 w 206"/>
                  <a:gd name="T59" fmla="*/ 328 h 502"/>
                  <a:gd name="T60" fmla="*/ 185 w 206"/>
                  <a:gd name="T61" fmla="*/ 288 h 502"/>
                  <a:gd name="T62" fmla="*/ 15 w 206"/>
                  <a:gd name="T63" fmla="*/ 282 h 502"/>
                  <a:gd name="T64" fmla="*/ 21 w 206"/>
                  <a:gd name="T65" fmla="*/ 254 h 502"/>
                  <a:gd name="T66" fmla="*/ 191 w 206"/>
                  <a:gd name="T67" fmla="*/ 260 h 502"/>
                  <a:gd name="T68" fmla="*/ 187 w 206"/>
                  <a:gd name="T69" fmla="*/ 242 h 502"/>
                  <a:gd name="T70" fmla="*/ 15 w 206"/>
                  <a:gd name="T71" fmla="*/ 239 h 502"/>
                  <a:gd name="T72" fmla="*/ 18 w 206"/>
                  <a:gd name="T73" fmla="*/ 208 h 502"/>
                  <a:gd name="T74" fmla="*/ 190 w 206"/>
                  <a:gd name="T75" fmla="*/ 211 h 502"/>
                  <a:gd name="T76" fmla="*/ 189 w 206"/>
                  <a:gd name="T77" fmla="*/ 195 h 502"/>
                  <a:gd name="T78" fmla="*/ 17 w 206"/>
                  <a:gd name="T79" fmla="*/ 195 h 502"/>
                  <a:gd name="T80" fmla="*/ 17 w 206"/>
                  <a:gd name="T81" fmla="*/ 164 h 502"/>
                  <a:gd name="T82" fmla="*/ 189 w 206"/>
                  <a:gd name="T83" fmla="*/ 164 h 502"/>
                  <a:gd name="T84" fmla="*/ 190 w 206"/>
                  <a:gd name="T85" fmla="*/ 148 h 502"/>
                  <a:gd name="T86" fmla="*/ 18 w 206"/>
                  <a:gd name="T87" fmla="*/ 151 h 502"/>
                  <a:gd name="T88" fmla="*/ 15 w 206"/>
                  <a:gd name="T89" fmla="*/ 121 h 502"/>
                  <a:gd name="T90" fmla="*/ 187 w 206"/>
                  <a:gd name="T91" fmla="*/ 118 h 502"/>
                  <a:gd name="T92" fmla="*/ 191 w 206"/>
                  <a:gd name="T93" fmla="*/ 100 h 502"/>
                  <a:gd name="T94" fmla="*/ 21 w 206"/>
                  <a:gd name="T95" fmla="*/ 106 h 502"/>
                  <a:gd name="T96" fmla="*/ 15 w 206"/>
                  <a:gd name="T97" fmla="*/ 78 h 502"/>
                  <a:gd name="T98" fmla="*/ 185 w 206"/>
                  <a:gd name="T99" fmla="*/ 72 h 502"/>
                  <a:gd name="T100" fmla="*/ 191 w 206"/>
                  <a:gd name="T101" fmla="*/ 55 h 502"/>
                  <a:gd name="T102" fmla="*/ 21 w 206"/>
                  <a:gd name="T103" fmla="*/ 60 h 502"/>
                  <a:gd name="T104" fmla="*/ 15 w 206"/>
                  <a:gd name="T105" fmla="*/ 32 h 502"/>
                  <a:gd name="T106" fmla="*/ 185 w 206"/>
                  <a:gd name="T107" fmla="*/ 26 h 502"/>
                  <a:gd name="T108" fmla="*/ 191 w 206"/>
                  <a:gd name="T109" fmla="*/ 55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6" h="502">
                    <a:moveTo>
                      <a:pt x="206" y="4"/>
                    </a:moveTo>
                    <a:lnTo>
                      <a:pt x="206" y="4"/>
                    </a:lnTo>
                    <a:lnTo>
                      <a:pt x="206" y="3"/>
                    </a:lnTo>
                    <a:lnTo>
                      <a:pt x="206" y="3"/>
                    </a:lnTo>
                    <a:lnTo>
                      <a:pt x="206" y="3"/>
                    </a:lnTo>
                    <a:lnTo>
                      <a:pt x="205" y="2"/>
                    </a:lnTo>
                    <a:lnTo>
                      <a:pt x="205" y="2"/>
                    </a:lnTo>
                    <a:lnTo>
                      <a:pt x="205" y="2"/>
                    </a:lnTo>
                    <a:lnTo>
                      <a:pt x="205" y="1"/>
                    </a:lnTo>
                    <a:lnTo>
                      <a:pt x="204" y="1"/>
                    </a:lnTo>
                    <a:lnTo>
                      <a:pt x="204" y="1"/>
                    </a:lnTo>
                    <a:lnTo>
                      <a:pt x="204" y="1"/>
                    </a:lnTo>
                    <a:lnTo>
                      <a:pt x="203" y="1"/>
                    </a:lnTo>
                    <a:lnTo>
                      <a:pt x="203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498"/>
                    </a:lnTo>
                    <a:lnTo>
                      <a:pt x="0" y="499"/>
                    </a:lnTo>
                    <a:lnTo>
                      <a:pt x="0" y="499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0"/>
                    </a:lnTo>
                    <a:lnTo>
                      <a:pt x="0" y="501"/>
                    </a:lnTo>
                    <a:lnTo>
                      <a:pt x="1" y="501"/>
                    </a:lnTo>
                    <a:lnTo>
                      <a:pt x="1" y="501"/>
                    </a:lnTo>
                    <a:lnTo>
                      <a:pt x="1" y="502"/>
                    </a:lnTo>
                    <a:lnTo>
                      <a:pt x="1" y="502"/>
                    </a:lnTo>
                    <a:lnTo>
                      <a:pt x="2" y="502"/>
                    </a:lnTo>
                    <a:lnTo>
                      <a:pt x="2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202" y="502"/>
                    </a:lnTo>
                    <a:lnTo>
                      <a:pt x="202" y="502"/>
                    </a:lnTo>
                    <a:lnTo>
                      <a:pt x="203" y="502"/>
                    </a:lnTo>
                    <a:lnTo>
                      <a:pt x="203" y="502"/>
                    </a:lnTo>
                    <a:lnTo>
                      <a:pt x="204" y="502"/>
                    </a:lnTo>
                    <a:lnTo>
                      <a:pt x="204" y="502"/>
                    </a:lnTo>
                    <a:lnTo>
                      <a:pt x="204" y="502"/>
                    </a:lnTo>
                    <a:lnTo>
                      <a:pt x="205" y="502"/>
                    </a:lnTo>
                    <a:lnTo>
                      <a:pt x="205" y="501"/>
                    </a:lnTo>
                    <a:lnTo>
                      <a:pt x="205" y="501"/>
                    </a:lnTo>
                    <a:lnTo>
                      <a:pt x="205" y="501"/>
                    </a:lnTo>
                    <a:lnTo>
                      <a:pt x="206" y="500"/>
                    </a:lnTo>
                    <a:lnTo>
                      <a:pt x="206" y="500"/>
                    </a:lnTo>
                    <a:lnTo>
                      <a:pt x="206" y="500"/>
                    </a:lnTo>
                    <a:lnTo>
                      <a:pt x="206" y="499"/>
                    </a:lnTo>
                    <a:lnTo>
                      <a:pt x="206" y="499"/>
                    </a:lnTo>
                    <a:lnTo>
                      <a:pt x="206" y="498"/>
                    </a:lnTo>
                    <a:lnTo>
                      <a:pt x="206" y="5"/>
                    </a:lnTo>
                    <a:lnTo>
                      <a:pt x="206" y="4"/>
                    </a:lnTo>
                    <a:close/>
                    <a:moveTo>
                      <a:pt x="185" y="480"/>
                    </a:moveTo>
                    <a:lnTo>
                      <a:pt x="21" y="480"/>
                    </a:lnTo>
                    <a:lnTo>
                      <a:pt x="21" y="480"/>
                    </a:lnTo>
                    <a:lnTo>
                      <a:pt x="19" y="479"/>
                    </a:lnTo>
                    <a:lnTo>
                      <a:pt x="18" y="477"/>
                    </a:lnTo>
                    <a:lnTo>
                      <a:pt x="18" y="477"/>
                    </a:lnTo>
                    <a:lnTo>
                      <a:pt x="19" y="474"/>
                    </a:lnTo>
                    <a:lnTo>
                      <a:pt x="21" y="473"/>
                    </a:lnTo>
                    <a:lnTo>
                      <a:pt x="185" y="473"/>
                    </a:lnTo>
                    <a:lnTo>
                      <a:pt x="185" y="473"/>
                    </a:lnTo>
                    <a:lnTo>
                      <a:pt x="187" y="474"/>
                    </a:lnTo>
                    <a:lnTo>
                      <a:pt x="188" y="477"/>
                    </a:lnTo>
                    <a:lnTo>
                      <a:pt x="188" y="477"/>
                    </a:lnTo>
                    <a:lnTo>
                      <a:pt x="187" y="479"/>
                    </a:lnTo>
                    <a:lnTo>
                      <a:pt x="185" y="480"/>
                    </a:lnTo>
                    <a:lnTo>
                      <a:pt x="185" y="480"/>
                    </a:lnTo>
                    <a:close/>
                    <a:moveTo>
                      <a:pt x="185" y="465"/>
                    </a:moveTo>
                    <a:lnTo>
                      <a:pt x="21" y="465"/>
                    </a:lnTo>
                    <a:lnTo>
                      <a:pt x="21" y="465"/>
                    </a:lnTo>
                    <a:lnTo>
                      <a:pt x="19" y="463"/>
                    </a:lnTo>
                    <a:lnTo>
                      <a:pt x="18" y="460"/>
                    </a:lnTo>
                    <a:lnTo>
                      <a:pt x="18" y="460"/>
                    </a:lnTo>
                    <a:lnTo>
                      <a:pt x="19" y="457"/>
                    </a:lnTo>
                    <a:lnTo>
                      <a:pt x="21" y="456"/>
                    </a:lnTo>
                    <a:lnTo>
                      <a:pt x="185" y="456"/>
                    </a:lnTo>
                    <a:lnTo>
                      <a:pt x="185" y="456"/>
                    </a:lnTo>
                    <a:lnTo>
                      <a:pt x="187" y="457"/>
                    </a:lnTo>
                    <a:lnTo>
                      <a:pt x="188" y="460"/>
                    </a:lnTo>
                    <a:lnTo>
                      <a:pt x="188" y="460"/>
                    </a:lnTo>
                    <a:lnTo>
                      <a:pt x="187" y="463"/>
                    </a:lnTo>
                    <a:lnTo>
                      <a:pt x="185" y="465"/>
                    </a:lnTo>
                    <a:lnTo>
                      <a:pt x="185" y="465"/>
                    </a:lnTo>
                    <a:close/>
                    <a:moveTo>
                      <a:pt x="185" y="448"/>
                    </a:moveTo>
                    <a:lnTo>
                      <a:pt x="21" y="448"/>
                    </a:lnTo>
                    <a:lnTo>
                      <a:pt x="21" y="448"/>
                    </a:lnTo>
                    <a:lnTo>
                      <a:pt x="19" y="447"/>
                    </a:lnTo>
                    <a:lnTo>
                      <a:pt x="18" y="444"/>
                    </a:lnTo>
                    <a:lnTo>
                      <a:pt x="18" y="444"/>
                    </a:lnTo>
                    <a:lnTo>
                      <a:pt x="19" y="441"/>
                    </a:lnTo>
                    <a:lnTo>
                      <a:pt x="21" y="440"/>
                    </a:lnTo>
                    <a:lnTo>
                      <a:pt x="185" y="440"/>
                    </a:lnTo>
                    <a:lnTo>
                      <a:pt x="185" y="440"/>
                    </a:lnTo>
                    <a:lnTo>
                      <a:pt x="187" y="441"/>
                    </a:lnTo>
                    <a:lnTo>
                      <a:pt x="188" y="444"/>
                    </a:lnTo>
                    <a:lnTo>
                      <a:pt x="188" y="444"/>
                    </a:lnTo>
                    <a:lnTo>
                      <a:pt x="187" y="447"/>
                    </a:lnTo>
                    <a:lnTo>
                      <a:pt x="185" y="448"/>
                    </a:lnTo>
                    <a:lnTo>
                      <a:pt x="185" y="448"/>
                    </a:lnTo>
                    <a:close/>
                    <a:moveTo>
                      <a:pt x="84" y="394"/>
                    </a:moveTo>
                    <a:lnTo>
                      <a:pt x="84" y="394"/>
                    </a:lnTo>
                    <a:lnTo>
                      <a:pt x="84" y="389"/>
                    </a:lnTo>
                    <a:lnTo>
                      <a:pt x="85" y="386"/>
                    </a:lnTo>
                    <a:lnTo>
                      <a:pt x="87" y="382"/>
                    </a:lnTo>
                    <a:lnTo>
                      <a:pt x="89" y="380"/>
                    </a:lnTo>
                    <a:lnTo>
                      <a:pt x="92" y="377"/>
                    </a:lnTo>
                    <a:lnTo>
                      <a:pt x="95" y="376"/>
                    </a:lnTo>
                    <a:lnTo>
                      <a:pt x="99" y="375"/>
                    </a:lnTo>
                    <a:lnTo>
                      <a:pt x="103" y="374"/>
                    </a:lnTo>
                    <a:lnTo>
                      <a:pt x="103" y="374"/>
                    </a:lnTo>
                    <a:lnTo>
                      <a:pt x="107" y="375"/>
                    </a:lnTo>
                    <a:lnTo>
                      <a:pt x="111" y="376"/>
                    </a:lnTo>
                    <a:lnTo>
                      <a:pt x="114" y="377"/>
                    </a:lnTo>
                    <a:lnTo>
                      <a:pt x="116" y="380"/>
                    </a:lnTo>
                    <a:lnTo>
                      <a:pt x="119" y="382"/>
                    </a:lnTo>
                    <a:lnTo>
                      <a:pt x="120" y="386"/>
                    </a:lnTo>
                    <a:lnTo>
                      <a:pt x="122" y="389"/>
                    </a:lnTo>
                    <a:lnTo>
                      <a:pt x="122" y="394"/>
                    </a:lnTo>
                    <a:lnTo>
                      <a:pt x="122" y="394"/>
                    </a:lnTo>
                    <a:lnTo>
                      <a:pt x="122" y="397"/>
                    </a:lnTo>
                    <a:lnTo>
                      <a:pt x="120" y="401"/>
                    </a:lnTo>
                    <a:lnTo>
                      <a:pt x="119" y="404"/>
                    </a:lnTo>
                    <a:lnTo>
                      <a:pt x="116" y="407"/>
                    </a:lnTo>
                    <a:lnTo>
                      <a:pt x="114" y="409"/>
                    </a:lnTo>
                    <a:lnTo>
                      <a:pt x="111" y="411"/>
                    </a:lnTo>
                    <a:lnTo>
                      <a:pt x="107" y="412"/>
                    </a:lnTo>
                    <a:lnTo>
                      <a:pt x="103" y="412"/>
                    </a:lnTo>
                    <a:lnTo>
                      <a:pt x="103" y="412"/>
                    </a:lnTo>
                    <a:lnTo>
                      <a:pt x="99" y="412"/>
                    </a:lnTo>
                    <a:lnTo>
                      <a:pt x="95" y="411"/>
                    </a:lnTo>
                    <a:lnTo>
                      <a:pt x="92" y="409"/>
                    </a:lnTo>
                    <a:lnTo>
                      <a:pt x="89" y="407"/>
                    </a:lnTo>
                    <a:lnTo>
                      <a:pt x="87" y="404"/>
                    </a:lnTo>
                    <a:lnTo>
                      <a:pt x="85" y="401"/>
                    </a:lnTo>
                    <a:lnTo>
                      <a:pt x="84" y="397"/>
                    </a:lnTo>
                    <a:lnTo>
                      <a:pt x="84" y="394"/>
                    </a:lnTo>
                    <a:lnTo>
                      <a:pt x="84" y="394"/>
                    </a:lnTo>
                    <a:close/>
                    <a:moveTo>
                      <a:pt x="191" y="328"/>
                    </a:moveTo>
                    <a:lnTo>
                      <a:pt x="191" y="328"/>
                    </a:lnTo>
                    <a:lnTo>
                      <a:pt x="190" y="330"/>
                    </a:lnTo>
                    <a:lnTo>
                      <a:pt x="189" y="332"/>
                    </a:lnTo>
                    <a:lnTo>
                      <a:pt x="187" y="333"/>
                    </a:lnTo>
                    <a:lnTo>
                      <a:pt x="185" y="334"/>
                    </a:lnTo>
                    <a:lnTo>
                      <a:pt x="21" y="334"/>
                    </a:lnTo>
                    <a:lnTo>
                      <a:pt x="21" y="334"/>
                    </a:lnTo>
                    <a:lnTo>
                      <a:pt x="18" y="333"/>
                    </a:lnTo>
                    <a:lnTo>
                      <a:pt x="17" y="332"/>
                    </a:lnTo>
                    <a:lnTo>
                      <a:pt x="15" y="330"/>
                    </a:lnTo>
                    <a:lnTo>
                      <a:pt x="15" y="328"/>
                    </a:lnTo>
                    <a:lnTo>
                      <a:pt x="15" y="305"/>
                    </a:lnTo>
                    <a:lnTo>
                      <a:pt x="15" y="305"/>
                    </a:lnTo>
                    <a:lnTo>
                      <a:pt x="15" y="303"/>
                    </a:lnTo>
                    <a:lnTo>
                      <a:pt x="17" y="301"/>
                    </a:lnTo>
                    <a:lnTo>
                      <a:pt x="18" y="300"/>
                    </a:lnTo>
                    <a:lnTo>
                      <a:pt x="21" y="299"/>
                    </a:lnTo>
                    <a:lnTo>
                      <a:pt x="185" y="299"/>
                    </a:lnTo>
                    <a:lnTo>
                      <a:pt x="185" y="299"/>
                    </a:lnTo>
                    <a:lnTo>
                      <a:pt x="187" y="300"/>
                    </a:lnTo>
                    <a:lnTo>
                      <a:pt x="189" y="301"/>
                    </a:lnTo>
                    <a:lnTo>
                      <a:pt x="190" y="303"/>
                    </a:lnTo>
                    <a:lnTo>
                      <a:pt x="191" y="305"/>
                    </a:lnTo>
                    <a:lnTo>
                      <a:pt x="191" y="328"/>
                    </a:lnTo>
                    <a:close/>
                    <a:moveTo>
                      <a:pt x="191" y="282"/>
                    </a:moveTo>
                    <a:lnTo>
                      <a:pt x="191" y="282"/>
                    </a:lnTo>
                    <a:lnTo>
                      <a:pt x="190" y="285"/>
                    </a:lnTo>
                    <a:lnTo>
                      <a:pt x="189" y="287"/>
                    </a:lnTo>
                    <a:lnTo>
                      <a:pt x="187" y="288"/>
                    </a:lnTo>
                    <a:lnTo>
                      <a:pt x="185" y="288"/>
                    </a:lnTo>
                    <a:lnTo>
                      <a:pt x="21" y="288"/>
                    </a:lnTo>
                    <a:lnTo>
                      <a:pt x="21" y="288"/>
                    </a:lnTo>
                    <a:lnTo>
                      <a:pt x="18" y="288"/>
                    </a:lnTo>
                    <a:lnTo>
                      <a:pt x="17" y="287"/>
                    </a:lnTo>
                    <a:lnTo>
                      <a:pt x="15" y="285"/>
                    </a:lnTo>
                    <a:lnTo>
                      <a:pt x="15" y="282"/>
                    </a:lnTo>
                    <a:lnTo>
                      <a:pt x="15" y="260"/>
                    </a:lnTo>
                    <a:lnTo>
                      <a:pt x="15" y="260"/>
                    </a:lnTo>
                    <a:lnTo>
                      <a:pt x="15" y="258"/>
                    </a:lnTo>
                    <a:lnTo>
                      <a:pt x="17" y="256"/>
                    </a:lnTo>
                    <a:lnTo>
                      <a:pt x="18" y="255"/>
                    </a:lnTo>
                    <a:lnTo>
                      <a:pt x="21" y="254"/>
                    </a:lnTo>
                    <a:lnTo>
                      <a:pt x="185" y="254"/>
                    </a:lnTo>
                    <a:lnTo>
                      <a:pt x="185" y="254"/>
                    </a:lnTo>
                    <a:lnTo>
                      <a:pt x="187" y="255"/>
                    </a:lnTo>
                    <a:lnTo>
                      <a:pt x="189" y="256"/>
                    </a:lnTo>
                    <a:lnTo>
                      <a:pt x="190" y="258"/>
                    </a:lnTo>
                    <a:lnTo>
                      <a:pt x="191" y="260"/>
                    </a:lnTo>
                    <a:lnTo>
                      <a:pt x="191" y="282"/>
                    </a:lnTo>
                    <a:close/>
                    <a:moveTo>
                      <a:pt x="191" y="236"/>
                    </a:moveTo>
                    <a:lnTo>
                      <a:pt x="191" y="236"/>
                    </a:lnTo>
                    <a:lnTo>
                      <a:pt x="190" y="239"/>
                    </a:lnTo>
                    <a:lnTo>
                      <a:pt x="189" y="240"/>
                    </a:lnTo>
                    <a:lnTo>
                      <a:pt x="187" y="242"/>
                    </a:lnTo>
                    <a:lnTo>
                      <a:pt x="185" y="242"/>
                    </a:lnTo>
                    <a:lnTo>
                      <a:pt x="21" y="242"/>
                    </a:lnTo>
                    <a:lnTo>
                      <a:pt x="21" y="242"/>
                    </a:lnTo>
                    <a:lnTo>
                      <a:pt x="18" y="242"/>
                    </a:lnTo>
                    <a:lnTo>
                      <a:pt x="17" y="240"/>
                    </a:lnTo>
                    <a:lnTo>
                      <a:pt x="15" y="239"/>
                    </a:lnTo>
                    <a:lnTo>
                      <a:pt x="15" y="236"/>
                    </a:lnTo>
                    <a:lnTo>
                      <a:pt x="15" y="215"/>
                    </a:lnTo>
                    <a:lnTo>
                      <a:pt x="15" y="215"/>
                    </a:lnTo>
                    <a:lnTo>
                      <a:pt x="15" y="211"/>
                    </a:lnTo>
                    <a:lnTo>
                      <a:pt x="17" y="210"/>
                    </a:lnTo>
                    <a:lnTo>
                      <a:pt x="18" y="208"/>
                    </a:lnTo>
                    <a:lnTo>
                      <a:pt x="21" y="208"/>
                    </a:lnTo>
                    <a:lnTo>
                      <a:pt x="185" y="208"/>
                    </a:lnTo>
                    <a:lnTo>
                      <a:pt x="185" y="208"/>
                    </a:lnTo>
                    <a:lnTo>
                      <a:pt x="187" y="208"/>
                    </a:lnTo>
                    <a:lnTo>
                      <a:pt x="189" y="210"/>
                    </a:lnTo>
                    <a:lnTo>
                      <a:pt x="190" y="211"/>
                    </a:lnTo>
                    <a:lnTo>
                      <a:pt x="191" y="215"/>
                    </a:lnTo>
                    <a:lnTo>
                      <a:pt x="191" y="236"/>
                    </a:lnTo>
                    <a:close/>
                    <a:moveTo>
                      <a:pt x="191" y="191"/>
                    </a:moveTo>
                    <a:lnTo>
                      <a:pt x="191" y="191"/>
                    </a:lnTo>
                    <a:lnTo>
                      <a:pt x="190" y="193"/>
                    </a:lnTo>
                    <a:lnTo>
                      <a:pt x="189" y="195"/>
                    </a:lnTo>
                    <a:lnTo>
                      <a:pt x="187" y="196"/>
                    </a:lnTo>
                    <a:lnTo>
                      <a:pt x="185" y="197"/>
                    </a:lnTo>
                    <a:lnTo>
                      <a:pt x="21" y="197"/>
                    </a:lnTo>
                    <a:lnTo>
                      <a:pt x="21" y="197"/>
                    </a:lnTo>
                    <a:lnTo>
                      <a:pt x="18" y="196"/>
                    </a:lnTo>
                    <a:lnTo>
                      <a:pt x="17" y="195"/>
                    </a:lnTo>
                    <a:lnTo>
                      <a:pt x="15" y="193"/>
                    </a:lnTo>
                    <a:lnTo>
                      <a:pt x="15" y="191"/>
                    </a:lnTo>
                    <a:lnTo>
                      <a:pt x="15" y="168"/>
                    </a:lnTo>
                    <a:lnTo>
                      <a:pt x="15" y="168"/>
                    </a:lnTo>
                    <a:lnTo>
                      <a:pt x="15" y="166"/>
                    </a:lnTo>
                    <a:lnTo>
                      <a:pt x="17" y="164"/>
                    </a:lnTo>
                    <a:lnTo>
                      <a:pt x="18" y="163"/>
                    </a:lnTo>
                    <a:lnTo>
                      <a:pt x="21" y="163"/>
                    </a:lnTo>
                    <a:lnTo>
                      <a:pt x="185" y="163"/>
                    </a:lnTo>
                    <a:lnTo>
                      <a:pt x="185" y="163"/>
                    </a:lnTo>
                    <a:lnTo>
                      <a:pt x="187" y="163"/>
                    </a:lnTo>
                    <a:lnTo>
                      <a:pt x="189" y="164"/>
                    </a:lnTo>
                    <a:lnTo>
                      <a:pt x="190" y="166"/>
                    </a:lnTo>
                    <a:lnTo>
                      <a:pt x="191" y="168"/>
                    </a:lnTo>
                    <a:lnTo>
                      <a:pt x="191" y="191"/>
                    </a:lnTo>
                    <a:close/>
                    <a:moveTo>
                      <a:pt x="191" y="146"/>
                    </a:moveTo>
                    <a:lnTo>
                      <a:pt x="191" y="146"/>
                    </a:lnTo>
                    <a:lnTo>
                      <a:pt x="190" y="148"/>
                    </a:lnTo>
                    <a:lnTo>
                      <a:pt x="189" y="150"/>
                    </a:lnTo>
                    <a:lnTo>
                      <a:pt x="187" y="151"/>
                    </a:lnTo>
                    <a:lnTo>
                      <a:pt x="185" y="152"/>
                    </a:lnTo>
                    <a:lnTo>
                      <a:pt x="21" y="152"/>
                    </a:lnTo>
                    <a:lnTo>
                      <a:pt x="21" y="152"/>
                    </a:lnTo>
                    <a:lnTo>
                      <a:pt x="18" y="151"/>
                    </a:lnTo>
                    <a:lnTo>
                      <a:pt x="17" y="150"/>
                    </a:lnTo>
                    <a:lnTo>
                      <a:pt x="15" y="148"/>
                    </a:lnTo>
                    <a:lnTo>
                      <a:pt x="15" y="146"/>
                    </a:lnTo>
                    <a:lnTo>
                      <a:pt x="15" y="123"/>
                    </a:lnTo>
                    <a:lnTo>
                      <a:pt x="15" y="123"/>
                    </a:lnTo>
                    <a:lnTo>
                      <a:pt x="15" y="121"/>
                    </a:lnTo>
                    <a:lnTo>
                      <a:pt x="17" y="119"/>
                    </a:lnTo>
                    <a:lnTo>
                      <a:pt x="18" y="118"/>
                    </a:lnTo>
                    <a:lnTo>
                      <a:pt x="21" y="118"/>
                    </a:lnTo>
                    <a:lnTo>
                      <a:pt x="185" y="118"/>
                    </a:lnTo>
                    <a:lnTo>
                      <a:pt x="185" y="118"/>
                    </a:lnTo>
                    <a:lnTo>
                      <a:pt x="187" y="118"/>
                    </a:lnTo>
                    <a:lnTo>
                      <a:pt x="189" y="119"/>
                    </a:lnTo>
                    <a:lnTo>
                      <a:pt x="190" y="121"/>
                    </a:lnTo>
                    <a:lnTo>
                      <a:pt x="191" y="123"/>
                    </a:lnTo>
                    <a:lnTo>
                      <a:pt x="191" y="146"/>
                    </a:lnTo>
                    <a:close/>
                    <a:moveTo>
                      <a:pt x="191" y="100"/>
                    </a:moveTo>
                    <a:lnTo>
                      <a:pt x="191" y="100"/>
                    </a:lnTo>
                    <a:lnTo>
                      <a:pt x="190" y="102"/>
                    </a:lnTo>
                    <a:lnTo>
                      <a:pt x="189" y="104"/>
                    </a:lnTo>
                    <a:lnTo>
                      <a:pt x="187" y="106"/>
                    </a:lnTo>
                    <a:lnTo>
                      <a:pt x="185" y="106"/>
                    </a:lnTo>
                    <a:lnTo>
                      <a:pt x="21" y="106"/>
                    </a:lnTo>
                    <a:lnTo>
                      <a:pt x="21" y="106"/>
                    </a:lnTo>
                    <a:lnTo>
                      <a:pt x="18" y="106"/>
                    </a:lnTo>
                    <a:lnTo>
                      <a:pt x="17" y="104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78"/>
                    </a:lnTo>
                    <a:lnTo>
                      <a:pt x="15" y="78"/>
                    </a:lnTo>
                    <a:lnTo>
                      <a:pt x="15" y="76"/>
                    </a:lnTo>
                    <a:lnTo>
                      <a:pt x="17" y="74"/>
                    </a:lnTo>
                    <a:lnTo>
                      <a:pt x="18" y="73"/>
                    </a:lnTo>
                    <a:lnTo>
                      <a:pt x="21" y="72"/>
                    </a:lnTo>
                    <a:lnTo>
                      <a:pt x="185" y="72"/>
                    </a:lnTo>
                    <a:lnTo>
                      <a:pt x="185" y="72"/>
                    </a:lnTo>
                    <a:lnTo>
                      <a:pt x="187" y="73"/>
                    </a:lnTo>
                    <a:lnTo>
                      <a:pt x="189" y="74"/>
                    </a:lnTo>
                    <a:lnTo>
                      <a:pt x="190" y="76"/>
                    </a:lnTo>
                    <a:lnTo>
                      <a:pt x="191" y="78"/>
                    </a:lnTo>
                    <a:lnTo>
                      <a:pt x="191" y="100"/>
                    </a:lnTo>
                    <a:close/>
                    <a:moveTo>
                      <a:pt x="191" y="55"/>
                    </a:moveTo>
                    <a:lnTo>
                      <a:pt x="191" y="55"/>
                    </a:lnTo>
                    <a:lnTo>
                      <a:pt x="190" y="57"/>
                    </a:lnTo>
                    <a:lnTo>
                      <a:pt x="189" y="59"/>
                    </a:lnTo>
                    <a:lnTo>
                      <a:pt x="187" y="60"/>
                    </a:lnTo>
                    <a:lnTo>
                      <a:pt x="185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18" y="60"/>
                    </a:lnTo>
                    <a:lnTo>
                      <a:pt x="17" y="59"/>
                    </a:lnTo>
                    <a:lnTo>
                      <a:pt x="15" y="57"/>
                    </a:lnTo>
                    <a:lnTo>
                      <a:pt x="15" y="55"/>
                    </a:lnTo>
                    <a:lnTo>
                      <a:pt x="15" y="32"/>
                    </a:lnTo>
                    <a:lnTo>
                      <a:pt x="15" y="32"/>
                    </a:lnTo>
                    <a:lnTo>
                      <a:pt x="15" y="30"/>
                    </a:lnTo>
                    <a:lnTo>
                      <a:pt x="17" y="28"/>
                    </a:lnTo>
                    <a:lnTo>
                      <a:pt x="18" y="27"/>
                    </a:lnTo>
                    <a:lnTo>
                      <a:pt x="21" y="26"/>
                    </a:lnTo>
                    <a:lnTo>
                      <a:pt x="185" y="26"/>
                    </a:lnTo>
                    <a:lnTo>
                      <a:pt x="185" y="26"/>
                    </a:lnTo>
                    <a:lnTo>
                      <a:pt x="187" y="27"/>
                    </a:lnTo>
                    <a:lnTo>
                      <a:pt x="189" y="28"/>
                    </a:lnTo>
                    <a:lnTo>
                      <a:pt x="190" y="30"/>
                    </a:lnTo>
                    <a:lnTo>
                      <a:pt x="191" y="32"/>
                    </a:lnTo>
                    <a:lnTo>
                      <a:pt x="191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625" tIns="238813" rIns="477625" bIns="23881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64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0" name="组合 227"/>
            <p:cNvGrpSpPr>
              <a:grpSpLocks noChangeAspect="1"/>
            </p:cNvGrpSpPr>
            <p:nvPr/>
          </p:nvGrpSpPr>
          <p:grpSpPr>
            <a:xfrm flipH="1">
              <a:off x="4495888" y="3683681"/>
              <a:ext cx="388836" cy="383932"/>
              <a:chOff x="2770188" y="8586781"/>
              <a:chExt cx="455613" cy="517525"/>
            </a:xfrm>
            <a:solidFill>
              <a:sysClr val="window" lastClr="FFFFFF"/>
            </a:solidFill>
            <a:effectLst/>
          </p:grpSpPr>
          <p:sp>
            <p:nvSpPr>
              <p:cNvPr id="221" name="Freeform 6"/>
              <p:cNvSpPr>
                <a:spLocks noEditPoints="1"/>
              </p:cNvSpPr>
              <p:nvPr/>
            </p:nvSpPr>
            <p:spPr bwMode="auto">
              <a:xfrm>
                <a:off x="2803526" y="8586781"/>
                <a:ext cx="379413" cy="517525"/>
              </a:xfrm>
              <a:custGeom>
                <a:avLst/>
                <a:gdLst/>
                <a:ahLst/>
                <a:cxnLst>
                  <a:cxn ang="0">
                    <a:pos x="1988" y="2624"/>
                  </a:cxn>
                  <a:cxn ang="0">
                    <a:pos x="1649" y="2624"/>
                  </a:cxn>
                  <a:cxn ang="0">
                    <a:pos x="1301" y="970"/>
                  </a:cxn>
                  <a:cxn ang="0">
                    <a:pos x="1396" y="741"/>
                  </a:cxn>
                  <a:cxn ang="0">
                    <a:pos x="1191" y="438"/>
                  </a:cxn>
                  <a:cxn ang="0">
                    <a:pos x="1191" y="125"/>
                  </a:cxn>
                  <a:cxn ang="0">
                    <a:pos x="1071" y="0"/>
                  </a:cxn>
                  <a:cxn ang="0">
                    <a:pos x="951" y="125"/>
                  </a:cxn>
                  <a:cxn ang="0">
                    <a:pos x="951" y="438"/>
                  </a:cxn>
                  <a:cxn ang="0">
                    <a:pos x="746" y="741"/>
                  </a:cxn>
                  <a:cxn ang="0">
                    <a:pos x="840" y="970"/>
                  </a:cxn>
                  <a:cxn ang="0">
                    <a:pos x="475" y="2624"/>
                  </a:cxn>
                  <a:cxn ang="0">
                    <a:pos x="112" y="2624"/>
                  </a:cxn>
                  <a:cxn ang="0">
                    <a:pos x="0" y="2743"/>
                  </a:cxn>
                  <a:cxn ang="0">
                    <a:pos x="112" y="2863"/>
                  </a:cxn>
                  <a:cxn ang="0">
                    <a:pos x="1988" y="2863"/>
                  </a:cxn>
                  <a:cxn ang="0">
                    <a:pos x="2100" y="2743"/>
                  </a:cxn>
                  <a:cxn ang="0">
                    <a:pos x="1988" y="2624"/>
                  </a:cxn>
                  <a:cxn ang="0">
                    <a:pos x="1071" y="1066"/>
                  </a:cxn>
                  <a:cxn ang="0">
                    <a:pos x="1109" y="1064"/>
                  </a:cxn>
                  <a:cxn ang="0">
                    <a:pos x="1186" y="1456"/>
                  </a:cxn>
                  <a:cxn ang="0">
                    <a:pos x="953" y="1456"/>
                  </a:cxn>
                  <a:cxn ang="0">
                    <a:pos x="1035" y="1064"/>
                  </a:cxn>
                  <a:cxn ang="0">
                    <a:pos x="1071" y="1066"/>
                  </a:cxn>
                  <a:cxn ang="0">
                    <a:pos x="912" y="1657"/>
                  </a:cxn>
                  <a:cxn ang="0">
                    <a:pos x="1225" y="1657"/>
                  </a:cxn>
                  <a:cxn ang="0">
                    <a:pos x="1291" y="1991"/>
                  </a:cxn>
                  <a:cxn ang="0">
                    <a:pos x="842" y="1991"/>
                  </a:cxn>
                  <a:cxn ang="0">
                    <a:pos x="912" y="1657"/>
                  </a:cxn>
                  <a:cxn ang="0">
                    <a:pos x="801" y="2184"/>
                  </a:cxn>
                  <a:cxn ang="0">
                    <a:pos x="815" y="2185"/>
                  </a:cxn>
                  <a:cxn ang="0">
                    <a:pos x="1316" y="2185"/>
                  </a:cxn>
                  <a:cxn ang="0">
                    <a:pos x="1329" y="2184"/>
                  </a:cxn>
                  <a:cxn ang="0">
                    <a:pos x="1415" y="2624"/>
                  </a:cxn>
                  <a:cxn ang="0">
                    <a:pos x="710" y="2624"/>
                  </a:cxn>
                  <a:cxn ang="0">
                    <a:pos x="801" y="2184"/>
                  </a:cxn>
                  <a:cxn ang="0">
                    <a:pos x="382" y="1162"/>
                  </a:cxn>
                  <a:cxn ang="0">
                    <a:pos x="383" y="1161"/>
                  </a:cxn>
                  <a:cxn ang="0">
                    <a:pos x="477" y="1116"/>
                  </a:cxn>
                  <a:cxn ang="0">
                    <a:pos x="503" y="1019"/>
                  </a:cxn>
                  <a:cxn ang="0">
                    <a:pos x="506" y="1016"/>
                  </a:cxn>
                  <a:cxn ang="0">
                    <a:pos x="369" y="724"/>
                  </a:cxn>
                  <a:cxn ang="0">
                    <a:pos x="489" y="446"/>
                  </a:cxn>
                  <a:cxn ang="0">
                    <a:pos x="491" y="445"/>
                  </a:cxn>
                  <a:cxn ang="0">
                    <a:pos x="469" y="354"/>
                  </a:cxn>
                  <a:cxn ang="0">
                    <a:pos x="383" y="314"/>
                  </a:cxn>
                  <a:cxn ang="0">
                    <a:pos x="383" y="313"/>
                  </a:cxn>
                  <a:cxn ang="0">
                    <a:pos x="186" y="739"/>
                  </a:cxn>
                  <a:cxn ang="0">
                    <a:pos x="382" y="1162"/>
                  </a:cxn>
                  <a:cxn ang="0">
                    <a:pos x="382" y="1162"/>
                  </a:cxn>
                  <a:cxn ang="0">
                    <a:pos x="382" y="1162"/>
                  </a:cxn>
                </a:cxnLst>
                <a:rect l="0" t="0" r="r" b="b"/>
                <a:pathLst>
                  <a:path w="2100" h="2863">
                    <a:moveTo>
                      <a:pt x="1988" y="2624"/>
                    </a:moveTo>
                    <a:cubicBezTo>
                      <a:pt x="1649" y="2624"/>
                      <a:pt x="1649" y="2624"/>
                      <a:pt x="1649" y="2624"/>
                    </a:cubicBezTo>
                    <a:cubicBezTo>
                      <a:pt x="1301" y="970"/>
                      <a:pt x="1301" y="970"/>
                      <a:pt x="1301" y="970"/>
                    </a:cubicBezTo>
                    <a:cubicBezTo>
                      <a:pt x="1360" y="912"/>
                      <a:pt x="1396" y="830"/>
                      <a:pt x="1396" y="741"/>
                    </a:cubicBezTo>
                    <a:cubicBezTo>
                      <a:pt x="1396" y="603"/>
                      <a:pt x="1311" y="486"/>
                      <a:pt x="1191" y="438"/>
                    </a:cubicBezTo>
                    <a:cubicBezTo>
                      <a:pt x="1191" y="125"/>
                      <a:pt x="1191" y="125"/>
                      <a:pt x="1191" y="125"/>
                    </a:cubicBezTo>
                    <a:cubicBezTo>
                      <a:pt x="1191" y="56"/>
                      <a:pt x="1137" y="0"/>
                      <a:pt x="1071" y="0"/>
                    </a:cubicBezTo>
                    <a:cubicBezTo>
                      <a:pt x="1005" y="0"/>
                      <a:pt x="951" y="56"/>
                      <a:pt x="951" y="125"/>
                    </a:cubicBezTo>
                    <a:cubicBezTo>
                      <a:pt x="951" y="438"/>
                      <a:pt x="951" y="438"/>
                      <a:pt x="951" y="438"/>
                    </a:cubicBezTo>
                    <a:cubicBezTo>
                      <a:pt x="831" y="486"/>
                      <a:pt x="746" y="603"/>
                      <a:pt x="746" y="741"/>
                    </a:cubicBezTo>
                    <a:cubicBezTo>
                      <a:pt x="746" y="830"/>
                      <a:pt x="782" y="911"/>
                      <a:pt x="840" y="970"/>
                    </a:cubicBezTo>
                    <a:cubicBezTo>
                      <a:pt x="475" y="2624"/>
                      <a:pt x="475" y="2624"/>
                      <a:pt x="475" y="2624"/>
                    </a:cubicBezTo>
                    <a:cubicBezTo>
                      <a:pt x="112" y="2624"/>
                      <a:pt x="112" y="2624"/>
                      <a:pt x="112" y="2624"/>
                    </a:cubicBezTo>
                    <a:cubicBezTo>
                      <a:pt x="51" y="2624"/>
                      <a:pt x="0" y="2678"/>
                      <a:pt x="0" y="2743"/>
                    </a:cubicBezTo>
                    <a:cubicBezTo>
                      <a:pt x="0" y="2809"/>
                      <a:pt x="51" y="2863"/>
                      <a:pt x="112" y="2863"/>
                    </a:cubicBezTo>
                    <a:cubicBezTo>
                      <a:pt x="1988" y="2863"/>
                      <a:pt x="1988" y="2863"/>
                      <a:pt x="1988" y="2863"/>
                    </a:cubicBezTo>
                    <a:cubicBezTo>
                      <a:pt x="2049" y="2863"/>
                      <a:pt x="2100" y="2809"/>
                      <a:pt x="2100" y="2743"/>
                    </a:cubicBezTo>
                    <a:cubicBezTo>
                      <a:pt x="2100" y="2678"/>
                      <a:pt x="2049" y="2624"/>
                      <a:pt x="1988" y="2624"/>
                    </a:cubicBezTo>
                    <a:close/>
                    <a:moveTo>
                      <a:pt x="1071" y="1066"/>
                    </a:moveTo>
                    <a:cubicBezTo>
                      <a:pt x="1084" y="1066"/>
                      <a:pt x="1096" y="1065"/>
                      <a:pt x="1109" y="1064"/>
                    </a:cubicBezTo>
                    <a:cubicBezTo>
                      <a:pt x="1186" y="1456"/>
                      <a:pt x="1186" y="1456"/>
                      <a:pt x="1186" y="1456"/>
                    </a:cubicBezTo>
                    <a:cubicBezTo>
                      <a:pt x="953" y="1456"/>
                      <a:pt x="953" y="1456"/>
                      <a:pt x="953" y="1456"/>
                    </a:cubicBezTo>
                    <a:cubicBezTo>
                      <a:pt x="1035" y="1064"/>
                      <a:pt x="1035" y="1064"/>
                      <a:pt x="1035" y="1064"/>
                    </a:cubicBezTo>
                    <a:cubicBezTo>
                      <a:pt x="1047" y="1065"/>
                      <a:pt x="1059" y="1066"/>
                      <a:pt x="1071" y="1066"/>
                    </a:cubicBezTo>
                    <a:close/>
                    <a:moveTo>
                      <a:pt x="912" y="1657"/>
                    </a:moveTo>
                    <a:cubicBezTo>
                      <a:pt x="1225" y="1657"/>
                      <a:pt x="1225" y="1657"/>
                      <a:pt x="1225" y="1657"/>
                    </a:cubicBezTo>
                    <a:cubicBezTo>
                      <a:pt x="1291" y="1991"/>
                      <a:pt x="1291" y="1991"/>
                      <a:pt x="1291" y="1991"/>
                    </a:cubicBezTo>
                    <a:cubicBezTo>
                      <a:pt x="842" y="1991"/>
                      <a:pt x="842" y="1991"/>
                      <a:pt x="842" y="1991"/>
                    </a:cubicBezTo>
                    <a:lnTo>
                      <a:pt x="912" y="1657"/>
                    </a:lnTo>
                    <a:close/>
                    <a:moveTo>
                      <a:pt x="801" y="2184"/>
                    </a:moveTo>
                    <a:cubicBezTo>
                      <a:pt x="806" y="2185"/>
                      <a:pt x="811" y="2185"/>
                      <a:pt x="815" y="2185"/>
                    </a:cubicBezTo>
                    <a:cubicBezTo>
                      <a:pt x="1316" y="2185"/>
                      <a:pt x="1316" y="2185"/>
                      <a:pt x="1316" y="2185"/>
                    </a:cubicBezTo>
                    <a:cubicBezTo>
                      <a:pt x="1320" y="2185"/>
                      <a:pt x="1325" y="2185"/>
                      <a:pt x="1329" y="2184"/>
                    </a:cubicBezTo>
                    <a:cubicBezTo>
                      <a:pt x="1415" y="2624"/>
                      <a:pt x="1415" y="2624"/>
                      <a:pt x="1415" y="2624"/>
                    </a:cubicBezTo>
                    <a:cubicBezTo>
                      <a:pt x="710" y="2624"/>
                      <a:pt x="710" y="2624"/>
                      <a:pt x="710" y="2624"/>
                    </a:cubicBezTo>
                    <a:lnTo>
                      <a:pt x="801" y="2184"/>
                    </a:lnTo>
                    <a:close/>
                    <a:moveTo>
                      <a:pt x="382" y="1162"/>
                    </a:moveTo>
                    <a:cubicBezTo>
                      <a:pt x="383" y="1161"/>
                      <a:pt x="383" y="1161"/>
                      <a:pt x="383" y="1161"/>
                    </a:cubicBezTo>
                    <a:cubicBezTo>
                      <a:pt x="403" y="1175"/>
                      <a:pt x="446" y="1156"/>
                      <a:pt x="477" y="1116"/>
                    </a:cubicBezTo>
                    <a:cubicBezTo>
                      <a:pt x="508" y="1079"/>
                      <a:pt x="518" y="1037"/>
                      <a:pt x="503" y="1019"/>
                    </a:cubicBezTo>
                    <a:cubicBezTo>
                      <a:pt x="506" y="1016"/>
                      <a:pt x="506" y="1016"/>
                      <a:pt x="506" y="1016"/>
                    </a:cubicBezTo>
                    <a:cubicBezTo>
                      <a:pt x="422" y="945"/>
                      <a:pt x="369" y="840"/>
                      <a:pt x="369" y="724"/>
                    </a:cubicBezTo>
                    <a:cubicBezTo>
                      <a:pt x="369" y="614"/>
                      <a:pt x="415" y="517"/>
                      <a:pt x="489" y="446"/>
                    </a:cubicBezTo>
                    <a:cubicBezTo>
                      <a:pt x="489" y="446"/>
                      <a:pt x="490" y="446"/>
                      <a:pt x="491" y="445"/>
                    </a:cubicBezTo>
                    <a:cubicBezTo>
                      <a:pt x="509" y="431"/>
                      <a:pt x="499" y="390"/>
                      <a:pt x="469" y="354"/>
                    </a:cubicBezTo>
                    <a:cubicBezTo>
                      <a:pt x="439" y="319"/>
                      <a:pt x="402" y="301"/>
                      <a:pt x="383" y="314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262" y="416"/>
                      <a:pt x="186" y="569"/>
                      <a:pt x="186" y="739"/>
                    </a:cubicBezTo>
                    <a:cubicBezTo>
                      <a:pt x="186" y="907"/>
                      <a:pt x="262" y="1058"/>
                      <a:pt x="382" y="1162"/>
                    </a:cubicBezTo>
                    <a:close/>
                    <a:moveTo>
                      <a:pt x="382" y="1162"/>
                    </a:moveTo>
                    <a:cubicBezTo>
                      <a:pt x="382" y="1162"/>
                      <a:pt x="382" y="1162"/>
                      <a:pt x="382" y="116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7"/>
              <p:cNvSpPr>
                <a:spLocks noEditPoints="1"/>
              </p:cNvSpPr>
              <p:nvPr/>
            </p:nvSpPr>
            <p:spPr bwMode="auto">
              <a:xfrm>
                <a:off x="2770188" y="8604251"/>
                <a:ext cx="388938" cy="234950"/>
              </a:xfrm>
              <a:custGeom>
                <a:avLst/>
                <a:gdLst/>
                <a:ahLst/>
                <a:cxnLst>
                  <a:cxn ang="0">
                    <a:pos x="295" y="1283"/>
                  </a:cxn>
                  <a:cxn ang="0">
                    <a:pos x="298" y="1287"/>
                  </a:cxn>
                  <a:cxn ang="0">
                    <a:pos x="394" y="1243"/>
                  </a:cxn>
                  <a:cxn ang="0">
                    <a:pos x="418" y="1143"/>
                  </a:cxn>
                  <a:cxn ang="0">
                    <a:pos x="419" y="1142"/>
                  </a:cxn>
                  <a:cxn ang="0">
                    <a:pos x="190" y="648"/>
                  </a:cxn>
                  <a:cxn ang="0">
                    <a:pos x="423" y="152"/>
                  </a:cxn>
                  <a:cxn ang="0">
                    <a:pos x="422" y="151"/>
                  </a:cxn>
                  <a:cxn ang="0">
                    <a:pos x="395" y="55"/>
                  </a:cxn>
                  <a:cxn ang="0">
                    <a:pos x="306" y="7"/>
                  </a:cxn>
                  <a:cxn ang="0">
                    <a:pos x="305" y="5"/>
                  </a:cxn>
                  <a:cxn ang="0">
                    <a:pos x="300" y="10"/>
                  </a:cxn>
                  <a:cxn ang="0">
                    <a:pos x="299" y="11"/>
                  </a:cxn>
                  <a:cxn ang="0">
                    <a:pos x="297" y="12"/>
                  </a:cxn>
                  <a:cxn ang="0">
                    <a:pos x="1" y="649"/>
                  </a:cxn>
                  <a:cxn ang="0">
                    <a:pos x="295" y="1283"/>
                  </a:cxn>
                  <a:cxn ang="0">
                    <a:pos x="2152" y="649"/>
                  </a:cxn>
                  <a:cxn ang="0">
                    <a:pos x="1956" y="225"/>
                  </a:cxn>
                  <a:cxn ang="0">
                    <a:pos x="1955" y="226"/>
                  </a:cxn>
                  <a:cxn ang="0">
                    <a:pos x="1861" y="271"/>
                  </a:cxn>
                  <a:cxn ang="0">
                    <a:pos x="1835" y="368"/>
                  </a:cxn>
                  <a:cxn ang="0">
                    <a:pos x="1832" y="371"/>
                  </a:cxn>
                  <a:cxn ang="0">
                    <a:pos x="1969" y="663"/>
                  </a:cxn>
                  <a:cxn ang="0">
                    <a:pos x="1850" y="940"/>
                  </a:cxn>
                  <a:cxn ang="0">
                    <a:pos x="1847" y="942"/>
                  </a:cxn>
                  <a:cxn ang="0">
                    <a:pos x="1869" y="1032"/>
                  </a:cxn>
                  <a:cxn ang="0">
                    <a:pos x="1955" y="1073"/>
                  </a:cxn>
                  <a:cxn ang="0">
                    <a:pos x="1955" y="1074"/>
                  </a:cxn>
                  <a:cxn ang="0">
                    <a:pos x="2152" y="649"/>
                  </a:cxn>
                  <a:cxn ang="0">
                    <a:pos x="2152" y="649"/>
                  </a:cxn>
                  <a:cxn ang="0">
                    <a:pos x="2152" y="649"/>
                  </a:cxn>
                </a:cxnLst>
                <a:rect l="0" t="0" r="r" b="b"/>
                <a:pathLst>
                  <a:path w="2152" h="1303">
                    <a:moveTo>
                      <a:pt x="295" y="1283"/>
                    </a:moveTo>
                    <a:cubicBezTo>
                      <a:pt x="296" y="1284"/>
                      <a:pt x="297" y="1286"/>
                      <a:pt x="298" y="1287"/>
                    </a:cubicBezTo>
                    <a:cubicBezTo>
                      <a:pt x="319" y="1303"/>
                      <a:pt x="361" y="1283"/>
                      <a:pt x="394" y="1243"/>
                    </a:cubicBezTo>
                    <a:cubicBezTo>
                      <a:pt x="427" y="1203"/>
                      <a:pt x="437" y="1159"/>
                      <a:pt x="418" y="1143"/>
                    </a:cubicBezTo>
                    <a:cubicBezTo>
                      <a:pt x="419" y="1142"/>
                      <a:pt x="419" y="1142"/>
                      <a:pt x="419" y="1142"/>
                    </a:cubicBezTo>
                    <a:cubicBezTo>
                      <a:pt x="279" y="1021"/>
                      <a:pt x="190" y="845"/>
                      <a:pt x="190" y="648"/>
                    </a:cubicBezTo>
                    <a:cubicBezTo>
                      <a:pt x="190" y="449"/>
                      <a:pt x="281" y="272"/>
                      <a:pt x="423" y="152"/>
                    </a:cubicBezTo>
                    <a:cubicBezTo>
                      <a:pt x="422" y="151"/>
                      <a:pt x="422" y="151"/>
                      <a:pt x="422" y="151"/>
                    </a:cubicBezTo>
                    <a:cubicBezTo>
                      <a:pt x="435" y="131"/>
                      <a:pt x="424" y="91"/>
                      <a:pt x="395" y="55"/>
                    </a:cubicBezTo>
                    <a:cubicBezTo>
                      <a:pt x="366" y="19"/>
                      <a:pt x="329" y="0"/>
                      <a:pt x="306" y="7"/>
                    </a:cubicBezTo>
                    <a:cubicBezTo>
                      <a:pt x="305" y="5"/>
                      <a:pt x="305" y="5"/>
                      <a:pt x="305" y="5"/>
                    </a:cubicBezTo>
                    <a:cubicBezTo>
                      <a:pt x="303" y="7"/>
                      <a:pt x="302" y="8"/>
                      <a:pt x="300" y="10"/>
                    </a:cubicBezTo>
                    <a:cubicBezTo>
                      <a:pt x="300" y="10"/>
                      <a:pt x="299" y="10"/>
                      <a:pt x="299" y="11"/>
                    </a:cubicBezTo>
                    <a:cubicBezTo>
                      <a:pt x="298" y="11"/>
                      <a:pt x="298" y="12"/>
                      <a:pt x="297" y="12"/>
                    </a:cubicBezTo>
                    <a:cubicBezTo>
                      <a:pt x="116" y="167"/>
                      <a:pt x="1" y="395"/>
                      <a:pt x="1" y="649"/>
                    </a:cubicBezTo>
                    <a:cubicBezTo>
                      <a:pt x="0" y="901"/>
                      <a:pt x="114" y="1128"/>
                      <a:pt x="295" y="1283"/>
                    </a:cubicBezTo>
                    <a:close/>
                    <a:moveTo>
                      <a:pt x="2152" y="649"/>
                    </a:moveTo>
                    <a:cubicBezTo>
                      <a:pt x="2152" y="480"/>
                      <a:pt x="2076" y="328"/>
                      <a:pt x="1956" y="225"/>
                    </a:cubicBezTo>
                    <a:cubicBezTo>
                      <a:pt x="1955" y="226"/>
                      <a:pt x="1955" y="226"/>
                      <a:pt x="1955" y="226"/>
                    </a:cubicBezTo>
                    <a:cubicBezTo>
                      <a:pt x="1935" y="211"/>
                      <a:pt x="1892" y="231"/>
                      <a:pt x="1861" y="271"/>
                    </a:cubicBezTo>
                    <a:cubicBezTo>
                      <a:pt x="1830" y="308"/>
                      <a:pt x="1820" y="350"/>
                      <a:pt x="1835" y="368"/>
                    </a:cubicBezTo>
                    <a:cubicBezTo>
                      <a:pt x="1832" y="371"/>
                      <a:pt x="1832" y="371"/>
                      <a:pt x="1832" y="371"/>
                    </a:cubicBezTo>
                    <a:cubicBezTo>
                      <a:pt x="1916" y="442"/>
                      <a:pt x="1969" y="547"/>
                      <a:pt x="1969" y="663"/>
                    </a:cubicBezTo>
                    <a:cubicBezTo>
                      <a:pt x="1969" y="772"/>
                      <a:pt x="1923" y="870"/>
                      <a:pt x="1850" y="940"/>
                    </a:cubicBezTo>
                    <a:cubicBezTo>
                      <a:pt x="1849" y="941"/>
                      <a:pt x="1848" y="941"/>
                      <a:pt x="1847" y="942"/>
                    </a:cubicBezTo>
                    <a:cubicBezTo>
                      <a:pt x="1829" y="956"/>
                      <a:pt x="1839" y="996"/>
                      <a:pt x="1869" y="1032"/>
                    </a:cubicBezTo>
                    <a:cubicBezTo>
                      <a:pt x="1899" y="1068"/>
                      <a:pt x="1936" y="1086"/>
                      <a:pt x="1955" y="1073"/>
                    </a:cubicBezTo>
                    <a:cubicBezTo>
                      <a:pt x="1955" y="1074"/>
                      <a:pt x="1955" y="1074"/>
                      <a:pt x="1955" y="1074"/>
                    </a:cubicBezTo>
                    <a:cubicBezTo>
                      <a:pt x="2075" y="971"/>
                      <a:pt x="2152" y="818"/>
                      <a:pt x="2152" y="649"/>
                    </a:cubicBezTo>
                    <a:close/>
                    <a:moveTo>
                      <a:pt x="2152" y="649"/>
                    </a:moveTo>
                    <a:cubicBezTo>
                      <a:pt x="2152" y="649"/>
                      <a:pt x="2152" y="649"/>
                      <a:pt x="2152" y="64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8"/>
              <p:cNvSpPr>
                <a:spLocks noEditPoints="1"/>
              </p:cNvSpPr>
              <p:nvPr/>
            </p:nvSpPr>
            <p:spPr bwMode="auto">
              <a:xfrm>
                <a:off x="3148013" y="8602663"/>
                <a:ext cx="77788" cy="234950"/>
              </a:xfrm>
              <a:custGeom>
                <a:avLst/>
                <a:gdLst/>
                <a:ahLst/>
                <a:cxnLst>
                  <a:cxn ang="0">
                    <a:pos x="437" y="653"/>
                  </a:cxn>
                  <a:cxn ang="0">
                    <a:pos x="142" y="20"/>
                  </a:cxn>
                  <a:cxn ang="0">
                    <a:pos x="139" y="16"/>
                  </a:cxn>
                  <a:cxn ang="0">
                    <a:pos x="42" y="60"/>
                  </a:cxn>
                  <a:cxn ang="0">
                    <a:pos x="18" y="160"/>
                  </a:cxn>
                  <a:cxn ang="0">
                    <a:pos x="17" y="161"/>
                  </a:cxn>
                  <a:cxn ang="0">
                    <a:pos x="246" y="655"/>
                  </a:cxn>
                  <a:cxn ang="0">
                    <a:pos x="14" y="1151"/>
                  </a:cxn>
                  <a:cxn ang="0">
                    <a:pos x="15" y="1152"/>
                  </a:cxn>
                  <a:cxn ang="0">
                    <a:pos x="42" y="1248"/>
                  </a:cxn>
                  <a:cxn ang="0">
                    <a:pos x="130" y="1296"/>
                  </a:cxn>
                  <a:cxn ang="0">
                    <a:pos x="132" y="1298"/>
                  </a:cxn>
                  <a:cxn ang="0">
                    <a:pos x="137" y="1293"/>
                  </a:cxn>
                  <a:cxn ang="0">
                    <a:pos x="138" y="1292"/>
                  </a:cxn>
                  <a:cxn ang="0">
                    <a:pos x="140" y="1290"/>
                  </a:cxn>
                  <a:cxn ang="0">
                    <a:pos x="436" y="655"/>
                  </a:cxn>
                  <a:cxn ang="0">
                    <a:pos x="436" y="653"/>
                  </a:cxn>
                  <a:cxn ang="0">
                    <a:pos x="437" y="653"/>
                  </a:cxn>
                  <a:cxn ang="0">
                    <a:pos x="437" y="653"/>
                  </a:cxn>
                  <a:cxn ang="0">
                    <a:pos x="437" y="653"/>
                  </a:cxn>
                </a:cxnLst>
                <a:rect l="0" t="0" r="r" b="b"/>
                <a:pathLst>
                  <a:path w="437" h="1303">
                    <a:moveTo>
                      <a:pt x="437" y="653"/>
                    </a:moveTo>
                    <a:cubicBezTo>
                      <a:pt x="437" y="400"/>
                      <a:pt x="322" y="174"/>
                      <a:pt x="142" y="20"/>
                    </a:cubicBezTo>
                    <a:cubicBezTo>
                      <a:pt x="141" y="19"/>
                      <a:pt x="140" y="17"/>
                      <a:pt x="139" y="16"/>
                    </a:cubicBezTo>
                    <a:cubicBezTo>
                      <a:pt x="118" y="0"/>
                      <a:pt x="75" y="20"/>
                      <a:pt x="42" y="60"/>
                    </a:cubicBezTo>
                    <a:cubicBezTo>
                      <a:pt x="10" y="99"/>
                      <a:pt x="0" y="144"/>
                      <a:pt x="18" y="160"/>
                    </a:cubicBezTo>
                    <a:cubicBezTo>
                      <a:pt x="17" y="161"/>
                      <a:pt x="17" y="161"/>
                      <a:pt x="17" y="161"/>
                    </a:cubicBezTo>
                    <a:cubicBezTo>
                      <a:pt x="158" y="281"/>
                      <a:pt x="246" y="458"/>
                      <a:pt x="246" y="655"/>
                    </a:cubicBezTo>
                    <a:cubicBezTo>
                      <a:pt x="246" y="854"/>
                      <a:pt x="156" y="1031"/>
                      <a:pt x="14" y="1151"/>
                    </a:cubicBezTo>
                    <a:cubicBezTo>
                      <a:pt x="15" y="1152"/>
                      <a:pt x="15" y="1152"/>
                      <a:pt x="15" y="1152"/>
                    </a:cubicBezTo>
                    <a:cubicBezTo>
                      <a:pt x="1" y="1171"/>
                      <a:pt x="13" y="1212"/>
                      <a:pt x="42" y="1248"/>
                    </a:cubicBezTo>
                    <a:cubicBezTo>
                      <a:pt x="71" y="1284"/>
                      <a:pt x="108" y="1303"/>
                      <a:pt x="130" y="1296"/>
                    </a:cubicBezTo>
                    <a:cubicBezTo>
                      <a:pt x="132" y="1298"/>
                      <a:pt x="132" y="1298"/>
                      <a:pt x="132" y="1298"/>
                    </a:cubicBezTo>
                    <a:cubicBezTo>
                      <a:pt x="133" y="1296"/>
                      <a:pt x="135" y="1295"/>
                      <a:pt x="137" y="1293"/>
                    </a:cubicBezTo>
                    <a:cubicBezTo>
                      <a:pt x="137" y="1293"/>
                      <a:pt x="138" y="1293"/>
                      <a:pt x="138" y="1292"/>
                    </a:cubicBezTo>
                    <a:cubicBezTo>
                      <a:pt x="139" y="1292"/>
                      <a:pt x="139" y="1291"/>
                      <a:pt x="140" y="1290"/>
                    </a:cubicBezTo>
                    <a:cubicBezTo>
                      <a:pt x="321" y="1136"/>
                      <a:pt x="436" y="909"/>
                      <a:pt x="436" y="655"/>
                    </a:cubicBezTo>
                    <a:cubicBezTo>
                      <a:pt x="436" y="653"/>
                      <a:pt x="436" y="653"/>
                      <a:pt x="436" y="653"/>
                    </a:cubicBezTo>
                    <a:lnTo>
                      <a:pt x="437" y="653"/>
                    </a:lnTo>
                    <a:close/>
                    <a:moveTo>
                      <a:pt x="437" y="653"/>
                    </a:moveTo>
                    <a:cubicBezTo>
                      <a:pt x="437" y="653"/>
                      <a:pt x="437" y="653"/>
                      <a:pt x="437" y="65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4" name="Freeform 6"/>
            <p:cNvSpPr>
              <a:spLocks noChangeAspect="1" noEditPoints="1"/>
            </p:cNvSpPr>
            <p:nvPr/>
          </p:nvSpPr>
          <p:spPr bwMode="auto">
            <a:xfrm>
              <a:off x="4191933" y="4122889"/>
              <a:ext cx="569311" cy="479491"/>
            </a:xfrm>
            <a:custGeom>
              <a:avLst/>
              <a:gdLst/>
              <a:ahLst/>
              <a:cxnLst>
                <a:cxn ang="0">
                  <a:pos x="12772" y="618"/>
                </a:cxn>
                <a:cxn ang="0">
                  <a:pos x="0" y="15651"/>
                </a:cxn>
                <a:cxn ang="0">
                  <a:pos x="1941" y="4867"/>
                </a:cxn>
                <a:cxn ang="0">
                  <a:pos x="5964" y="4867"/>
                </a:cxn>
                <a:cxn ang="0">
                  <a:pos x="7512" y="618"/>
                </a:cxn>
                <a:cxn ang="0">
                  <a:pos x="1277" y="12419"/>
                </a:cxn>
                <a:cxn ang="0">
                  <a:pos x="5523" y="7916"/>
                </a:cxn>
                <a:cxn ang="0">
                  <a:pos x="4108" y="7916"/>
                </a:cxn>
                <a:cxn ang="0">
                  <a:pos x="2692" y="7916"/>
                </a:cxn>
                <a:cxn ang="0">
                  <a:pos x="1277" y="7916"/>
                </a:cxn>
                <a:cxn ang="0">
                  <a:pos x="5523" y="9417"/>
                </a:cxn>
                <a:cxn ang="0">
                  <a:pos x="4108" y="9417"/>
                </a:cxn>
                <a:cxn ang="0">
                  <a:pos x="2692" y="9417"/>
                </a:cxn>
                <a:cxn ang="0">
                  <a:pos x="1277" y="9417"/>
                </a:cxn>
                <a:cxn ang="0">
                  <a:pos x="5523" y="10919"/>
                </a:cxn>
                <a:cxn ang="0">
                  <a:pos x="4108" y="10919"/>
                </a:cxn>
                <a:cxn ang="0">
                  <a:pos x="2692" y="10919"/>
                </a:cxn>
                <a:cxn ang="0">
                  <a:pos x="1277" y="10919"/>
                </a:cxn>
                <a:cxn ang="0">
                  <a:pos x="5523" y="12419"/>
                </a:cxn>
                <a:cxn ang="0">
                  <a:pos x="4108" y="12419"/>
                </a:cxn>
                <a:cxn ang="0">
                  <a:pos x="2692" y="12419"/>
                </a:cxn>
                <a:cxn ang="0">
                  <a:pos x="8086" y="1911"/>
                </a:cxn>
                <a:cxn ang="0">
                  <a:pos x="8086" y="12419"/>
                </a:cxn>
                <a:cxn ang="0">
                  <a:pos x="9500" y="12419"/>
                </a:cxn>
                <a:cxn ang="0">
                  <a:pos x="10915" y="12419"/>
                </a:cxn>
                <a:cxn ang="0">
                  <a:pos x="12331" y="12419"/>
                </a:cxn>
                <a:cxn ang="0">
                  <a:pos x="8086" y="10919"/>
                </a:cxn>
                <a:cxn ang="0">
                  <a:pos x="9500" y="10919"/>
                </a:cxn>
                <a:cxn ang="0">
                  <a:pos x="10915" y="10919"/>
                </a:cxn>
                <a:cxn ang="0">
                  <a:pos x="12331" y="10919"/>
                </a:cxn>
                <a:cxn ang="0">
                  <a:pos x="8086" y="9417"/>
                </a:cxn>
                <a:cxn ang="0">
                  <a:pos x="9500" y="9417"/>
                </a:cxn>
                <a:cxn ang="0">
                  <a:pos x="10915" y="9417"/>
                </a:cxn>
                <a:cxn ang="0">
                  <a:pos x="12331" y="9417"/>
                </a:cxn>
                <a:cxn ang="0">
                  <a:pos x="8086" y="7916"/>
                </a:cxn>
                <a:cxn ang="0">
                  <a:pos x="9500" y="7916"/>
                </a:cxn>
                <a:cxn ang="0">
                  <a:pos x="10915" y="7916"/>
                </a:cxn>
                <a:cxn ang="0">
                  <a:pos x="12331" y="7916"/>
                </a:cxn>
                <a:cxn ang="0">
                  <a:pos x="8086" y="6414"/>
                </a:cxn>
                <a:cxn ang="0">
                  <a:pos x="9500" y="6414"/>
                </a:cxn>
                <a:cxn ang="0">
                  <a:pos x="10915" y="6414"/>
                </a:cxn>
                <a:cxn ang="0">
                  <a:pos x="12331" y="6414"/>
                </a:cxn>
                <a:cxn ang="0">
                  <a:pos x="8086" y="4914"/>
                </a:cxn>
                <a:cxn ang="0">
                  <a:pos x="9500" y="4914"/>
                </a:cxn>
                <a:cxn ang="0">
                  <a:pos x="10915" y="4914"/>
                </a:cxn>
                <a:cxn ang="0">
                  <a:pos x="12331" y="4914"/>
                </a:cxn>
                <a:cxn ang="0">
                  <a:pos x="8086" y="3413"/>
                </a:cxn>
                <a:cxn ang="0">
                  <a:pos x="9500" y="3413"/>
                </a:cxn>
                <a:cxn ang="0">
                  <a:pos x="10915" y="3413"/>
                </a:cxn>
                <a:cxn ang="0">
                  <a:pos x="9500" y="1911"/>
                </a:cxn>
                <a:cxn ang="0">
                  <a:pos x="10915" y="1911"/>
                </a:cxn>
                <a:cxn ang="0">
                  <a:pos x="12331" y="1911"/>
                </a:cxn>
                <a:cxn ang="0">
                  <a:pos x="12331" y="3413"/>
                </a:cxn>
              </a:cxnLst>
              <a:rect l="0" t="0" r="r" b="b"/>
              <a:pathLst>
                <a:path w="16169" h="15651">
                  <a:moveTo>
                    <a:pt x="7512" y="618"/>
                  </a:moveTo>
                  <a:lnTo>
                    <a:pt x="8749" y="618"/>
                  </a:lnTo>
                  <a:lnTo>
                    <a:pt x="8749" y="0"/>
                  </a:lnTo>
                  <a:lnTo>
                    <a:pt x="12772" y="0"/>
                  </a:lnTo>
                  <a:lnTo>
                    <a:pt x="12772" y="618"/>
                  </a:lnTo>
                  <a:lnTo>
                    <a:pt x="14010" y="618"/>
                  </a:lnTo>
                  <a:lnTo>
                    <a:pt x="14010" y="13875"/>
                  </a:lnTo>
                  <a:lnTo>
                    <a:pt x="16169" y="13875"/>
                  </a:lnTo>
                  <a:lnTo>
                    <a:pt x="16169" y="15651"/>
                  </a:lnTo>
                  <a:lnTo>
                    <a:pt x="0" y="15651"/>
                  </a:lnTo>
                  <a:lnTo>
                    <a:pt x="0" y="13875"/>
                  </a:lnTo>
                  <a:lnTo>
                    <a:pt x="781" y="13875"/>
                  </a:lnTo>
                  <a:lnTo>
                    <a:pt x="781" y="6103"/>
                  </a:lnTo>
                  <a:lnTo>
                    <a:pt x="1941" y="6103"/>
                  </a:lnTo>
                  <a:lnTo>
                    <a:pt x="1941" y="4867"/>
                  </a:lnTo>
                  <a:lnTo>
                    <a:pt x="4469" y="4867"/>
                  </a:lnTo>
                  <a:lnTo>
                    <a:pt x="4469" y="2808"/>
                  </a:lnTo>
                  <a:lnTo>
                    <a:pt x="5088" y="2808"/>
                  </a:lnTo>
                  <a:lnTo>
                    <a:pt x="5088" y="4867"/>
                  </a:lnTo>
                  <a:lnTo>
                    <a:pt x="5964" y="4867"/>
                  </a:lnTo>
                  <a:lnTo>
                    <a:pt x="5964" y="6103"/>
                  </a:lnTo>
                  <a:lnTo>
                    <a:pt x="7124" y="6103"/>
                  </a:lnTo>
                  <a:lnTo>
                    <a:pt x="7124" y="13875"/>
                  </a:lnTo>
                  <a:lnTo>
                    <a:pt x="7512" y="13875"/>
                  </a:lnTo>
                  <a:lnTo>
                    <a:pt x="7512" y="618"/>
                  </a:lnTo>
                  <a:close/>
                  <a:moveTo>
                    <a:pt x="1277" y="12419"/>
                  </a:moveTo>
                  <a:lnTo>
                    <a:pt x="2383" y="12419"/>
                  </a:lnTo>
                  <a:lnTo>
                    <a:pt x="2383" y="13523"/>
                  </a:lnTo>
                  <a:lnTo>
                    <a:pt x="1277" y="13523"/>
                  </a:lnTo>
                  <a:lnTo>
                    <a:pt x="1277" y="12419"/>
                  </a:lnTo>
                  <a:close/>
                  <a:moveTo>
                    <a:pt x="5523" y="7916"/>
                  </a:moveTo>
                  <a:lnTo>
                    <a:pt x="6628" y="7916"/>
                  </a:lnTo>
                  <a:lnTo>
                    <a:pt x="6628" y="9020"/>
                  </a:lnTo>
                  <a:lnTo>
                    <a:pt x="5523" y="9020"/>
                  </a:lnTo>
                  <a:lnTo>
                    <a:pt x="5523" y="7916"/>
                  </a:lnTo>
                  <a:close/>
                  <a:moveTo>
                    <a:pt x="4108" y="7916"/>
                  </a:moveTo>
                  <a:lnTo>
                    <a:pt x="5213" y="7916"/>
                  </a:lnTo>
                  <a:lnTo>
                    <a:pt x="5213" y="9020"/>
                  </a:lnTo>
                  <a:lnTo>
                    <a:pt x="4108" y="9020"/>
                  </a:lnTo>
                  <a:lnTo>
                    <a:pt x="4108" y="7916"/>
                  </a:lnTo>
                  <a:close/>
                  <a:moveTo>
                    <a:pt x="2692" y="7916"/>
                  </a:moveTo>
                  <a:lnTo>
                    <a:pt x="3798" y="7916"/>
                  </a:lnTo>
                  <a:lnTo>
                    <a:pt x="3798" y="9020"/>
                  </a:lnTo>
                  <a:lnTo>
                    <a:pt x="2692" y="9020"/>
                  </a:lnTo>
                  <a:lnTo>
                    <a:pt x="2692" y="7916"/>
                  </a:lnTo>
                  <a:close/>
                  <a:moveTo>
                    <a:pt x="1277" y="7916"/>
                  </a:moveTo>
                  <a:lnTo>
                    <a:pt x="2383" y="7916"/>
                  </a:lnTo>
                  <a:lnTo>
                    <a:pt x="2383" y="9020"/>
                  </a:lnTo>
                  <a:lnTo>
                    <a:pt x="1277" y="9020"/>
                  </a:lnTo>
                  <a:lnTo>
                    <a:pt x="1277" y="7916"/>
                  </a:lnTo>
                  <a:close/>
                  <a:moveTo>
                    <a:pt x="5523" y="9417"/>
                  </a:moveTo>
                  <a:lnTo>
                    <a:pt x="6628" y="9417"/>
                  </a:lnTo>
                  <a:lnTo>
                    <a:pt x="6628" y="10521"/>
                  </a:lnTo>
                  <a:lnTo>
                    <a:pt x="5523" y="10521"/>
                  </a:lnTo>
                  <a:lnTo>
                    <a:pt x="5523" y="9417"/>
                  </a:lnTo>
                  <a:close/>
                  <a:moveTo>
                    <a:pt x="4108" y="9417"/>
                  </a:moveTo>
                  <a:lnTo>
                    <a:pt x="5213" y="9417"/>
                  </a:lnTo>
                  <a:lnTo>
                    <a:pt x="5213" y="10521"/>
                  </a:lnTo>
                  <a:lnTo>
                    <a:pt x="4108" y="10521"/>
                  </a:lnTo>
                  <a:lnTo>
                    <a:pt x="4108" y="9417"/>
                  </a:lnTo>
                  <a:close/>
                  <a:moveTo>
                    <a:pt x="2692" y="9417"/>
                  </a:moveTo>
                  <a:lnTo>
                    <a:pt x="3798" y="9417"/>
                  </a:lnTo>
                  <a:lnTo>
                    <a:pt x="3798" y="10521"/>
                  </a:lnTo>
                  <a:lnTo>
                    <a:pt x="2692" y="10521"/>
                  </a:lnTo>
                  <a:lnTo>
                    <a:pt x="2692" y="9417"/>
                  </a:lnTo>
                  <a:close/>
                  <a:moveTo>
                    <a:pt x="1277" y="9417"/>
                  </a:moveTo>
                  <a:lnTo>
                    <a:pt x="2383" y="9417"/>
                  </a:lnTo>
                  <a:lnTo>
                    <a:pt x="2383" y="10521"/>
                  </a:lnTo>
                  <a:lnTo>
                    <a:pt x="1277" y="10521"/>
                  </a:lnTo>
                  <a:lnTo>
                    <a:pt x="1277" y="9417"/>
                  </a:lnTo>
                  <a:close/>
                  <a:moveTo>
                    <a:pt x="5523" y="10919"/>
                  </a:moveTo>
                  <a:lnTo>
                    <a:pt x="6628" y="10919"/>
                  </a:lnTo>
                  <a:lnTo>
                    <a:pt x="6628" y="12023"/>
                  </a:lnTo>
                  <a:lnTo>
                    <a:pt x="5523" y="12023"/>
                  </a:lnTo>
                  <a:lnTo>
                    <a:pt x="5523" y="10919"/>
                  </a:lnTo>
                  <a:close/>
                  <a:moveTo>
                    <a:pt x="4108" y="10919"/>
                  </a:moveTo>
                  <a:lnTo>
                    <a:pt x="5213" y="10919"/>
                  </a:lnTo>
                  <a:lnTo>
                    <a:pt x="5213" y="12023"/>
                  </a:lnTo>
                  <a:lnTo>
                    <a:pt x="4108" y="12023"/>
                  </a:lnTo>
                  <a:lnTo>
                    <a:pt x="4108" y="10919"/>
                  </a:lnTo>
                  <a:close/>
                  <a:moveTo>
                    <a:pt x="2692" y="10919"/>
                  </a:moveTo>
                  <a:lnTo>
                    <a:pt x="3798" y="10919"/>
                  </a:lnTo>
                  <a:lnTo>
                    <a:pt x="3798" y="12023"/>
                  </a:lnTo>
                  <a:lnTo>
                    <a:pt x="2692" y="12023"/>
                  </a:lnTo>
                  <a:lnTo>
                    <a:pt x="2692" y="10919"/>
                  </a:lnTo>
                  <a:close/>
                  <a:moveTo>
                    <a:pt x="1277" y="10919"/>
                  </a:moveTo>
                  <a:lnTo>
                    <a:pt x="2383" y="10919"/>
                  </a:lnTo>
                  <a:lnTo>
                    <a:pt x="2383" y="12023"/>
                  </a:lnTo>
                  <a:lnTo>
                    <a:pt x="1277" y="12023"/>
                  </a:lnTo>
                  <a:lnTo>
                    <a:pt x="1277" y="10919"/>
                  </a:lnTo>
                  <a:close/>
                  <a:moveTo>
                    <a:pt x="5523" y="12419"/>
                  </a:moveTo>
                  <a:lnTo>
                    <a:pt x="6628" y="12419"/>
                  </a:lnTo>
                  <a:lnTo>
                    <a:pt x="6628" y="13523"/>
                  </a:lnTo>
                  <a:lnTo>
                    <a:pt x="5523" y="13523"/>
                  </a:lnTo>
                  <a:lnTo>
                    <a:pt x="5523" y="12419"/>
                  </a:lnTo>
                  <a:close/>
                  <a:moveTo>
                    <a:pt x="4108" y="12419"/>
                  </a:moveTo>
                  <a:lnTo>
                    <a:pt x="5213" y="12419"/>
                  </a:lnTo>
                  <a:lnTo>
                    <a:pt x="5213" y="13523"/>
                  </a:lnTo>
                  <a:lnTo>
                    <a:pt x="4108" y="13523"/>
                  </a:lnTo>
                  <a:lnTo>
                    <a:pt x="4108" y="12419"/>
                  </a:lnTo>
                  <a:close/>
                  <a:moveTo>
                    <a:pt x="2692" y="12419"/>
                  </a:moveTo>
                  <a:lnTo>
                    <a:pt x="3798" y="12419"/>
                  </a:lnTo>
                  <a:lnTo>
                    <a:pt x="3798" y="13523"/>
                  </a:lnTo>
                  <a:lnTo>
                    <a:pt x="2692" y="13523"/>
                  </a:lnTo>
                  <a:lnTo>
                    <a:pt x="2692" y="12419"/>
                  </a:lnTo>
                  <a:close/>
                  <a:moveTo>
                    <a:pt x="8086" y="1911"/>
                  </a:moveTo>
                  <a:lnTo>
                    <a:pt x="9191" y="1911"/>
                  </a:lnTo>
                  <a:lnTo>
                    <a:pt x="9191" y="3015"/>
                  </a:lnTo>
                  <a:lnTo>
                    <a:pt x="8086" y="3015"/>
                  </a:lnTo>
                  <a:lnTo>
                    <a:pt x="8086" y="1911"/>
                  </a:lnTo>
                  <a:close/>
                  <a:moveTo>
                    <a:pt x="8086" y="12419"/>
                  </a:moveTo>
                  <a:lnTo>
                    <a:pt x="9191" y="12419"/>
                  </a:lnTo>
                  <a:lnTo>
                    <a:pt x="9191" y="13523"/>
                  </a:lnTo>
                  <a:lnTo>
                    <a:pt x="8086" y="13523"/>
                  </a:lnTo>
                  <a:lnTo>
                    <a:pt x="8086" y="12419"/>
                  </a:lnTo>
                  <a:close/>
                  <a:moveTo>
                    <a:pt x="9500" y="12419"/>
                  </a:moveTo>
                  <a:lnTo>
                    <a:pt x="10606" y="12419"/>
                  </a:lnTo>
                  <a:lnTo>
                    <a:pt x="10606" y="13523"/>
                  </a:lnTo>
                  <a:lnTo>
                    <a:pt x="9500" y="13523"/>
                  </a:lnTo>
                  <a:lnTo>
                    <a:pt x="9500" y="12419"/>
                  </a:lnTo>
                  <a:close/>
                  <a:moveTo>
                    <a:pt x="10915" y="12419"/>
                  </a:moveTo>
                  <a:lnTo>
                    <a:pt x="12021" y="12419"/>
                  </a:lnTo>
                  <a:lnTo>
                    <a:pt x="12021" y="13523"/>
                  </a:lnTo>
                  <a:lnTo>
                    <a:pt x="10915" y="13523"/>
                  </a:lnTo>
                  <a:lnTo>
                    <a:pt x="10915" y="12419"/>
                  </a:lnTo>
                  <a:close/>
                  <a:moveTo>
                    <a:pt x="12331" y="12419"/>
                  </a:moveTo>
                  <a:lnTo>
                    <a:pt x="13436" y="12419"/>
                  </a:lnTo>
                  <a:lnTo>
                    <a:pt x="13436" y="13523"/>
                  </a:lnTo>
                  <a:lnTo>
                    <a:pt x="12331" y="13523"/>
                  </a:lnTo>
                  <a:lnTo>
                    <a:pt x="12331" y="12419"/>
                  </a:lnTo>
                  <a:close/>
                  <a:moveTo>
                    <a:pt x="8086" y="10919"/>
                  </a:moveTo>
                  <a:lnTo>
                    <a:pt x="9191" y="10919"/>
                  </a:lnTo>
                  <a:lnTo>
                    <a:pt x="9191" y="12023"/>
                  </a:lnTo>
                  <a:lnTo>
                    <a:pt x="8086" y="12023"/>
                  </a:lnTo>
                  <a:lnTo>
                    <a:pt x="8086" y="10919"/>
                  </a:lnTo>
                  <a:close/>
                  <a:moveTo>
                    <a:pt x="9500" y="10919"/>
                  </a:moveTo>
                  <a:lnTo>
                    <a:pt x="10606" y="10919"/>
                  </a:lnTo>
                  <a:lnTo>
                    <a:pt x="10606" y="12023"/>
                  </a:lnTo>
                  <a:lnTo>
                    <a:pt x="9500" y="12023"/>
                  </a:lnTo>
                  <a:lnTo>
                    <a:pt x="9500" y="10919"/>
                  </a:lnTo>
                  <a:close/>
                  <a:moveTo>
                    <a:pt x="10915" y="10919"/>
                  </a:moveTo>
                  <a:lnTo>
                    <a:pt x="12021" y="10919"/>
                  </a:lnTo>
                  <a:lnTo>
                    <a:pt x="12021" y="12023"/>
                  </a:lnTo>
                  <a:lnTo>
                    <a:pt x="10915" y="12023"/>
                  </a:lnTo>
                  <a:lnTo>
                    <a:pt x="10915" y="10919"/>
                  </a:lnTo>
                  <a:close/>
                  <a:moveTo>
                    <a:pt x="12331" y="10919"/>
                  </a:moveTo>
                  <a:lnTo>
                    <a:pt x="13436" y="10919"/>
                  </a:lnTo>
                  <a:lnTo>
                    <a:pt x="13436" y="12023"/>
                  </a:lnTo>
                  <a:lnTo>
                    <a:pt x="12331" y="12023"/>
                  </a:lnTo>
                  <a:lnTo>
                    <a:pt x="12331" y="10919"/>
                  </a:lnTo>
                  <a:close/>
                  <a:moveTo>
                    <a:pt x="8086" y="9417"/>
                  </a:moveTo>
                  <a:lnTo>
                    <a:pt x="9191" y="9417"/>
                  </a:lnTo>
                  <a:lnTo>
                    <a:pt x="9191" y="10521"/>
                  </a:lnTo>
                  <a:lnTo>
                    <a:pt x="8086" y="10521"/>
                  </a:lnTo>
                  <a:lnTo>
                    <a:pt x="8086" y="9417"/>
                  </a:lnTo>
                  <a:close/>
                  <a:moveTo>
                    <a:pt x="9500" y="9417"/>
                  </a:moveTo>
                  <a:lnTo>
                    <a:pt x="10606" y="9417"/>
                  </a:lnTo>
                  <a:lnTo>
                    <a:pt x="10606" y="10521"/>
                  </a:lnTo>
                  <a:lnTo>
                    <a:pt x="9500" y="10521"/>
                  </a:lnTo>
                  <a:lnTo>
                    <a:pt x="9500" y="9417"/>
                  </a:lnTo>
                  <a:close/>
                  <a:moveTo>
                    <a:pt x="10915" y="9417"/>
                  </a:moveTo>
                  <a:lnTo>
                    <a:pt x="12021" y="9417"/>
                  </a:lnTo>
                  <a:lnTo>
                    <a:pt x="12021" y="10521"/>
                  </a:lnTo>
                  <a:lnTo>
                    <a:pt x="10915" y="10521"/>
                  </a:lnTo>
                  <a:lnTo>
                    <a:pt x="10915" y="9417"/>
                  </a:lnTo>
                  <a:close/>
                  <a:moveTo>
                    <a:pt x="12331" y="9417"/>
                  </a:moveTo>
                  <a:lnTo>
                    <a:pt x="13436" y="9417"/>
                  </a:lnTo>
                  <a:lnTo>
                    <a:pt x="13436" y="10521"/>
                  </a:lnTo>
                  <a:lnTo>
                    <a:pt x="12331" y="10521"/>
                  </a:lnTo>
                  <a:lnTo>
                    <a:pt x="12331" y="9417"/>
                  </a:lnTo>
                  <a:close/>
                  <a:moveTo>
                    <a:pt x="8086" y="7916"/>
                  </a:moveTo>
                  <a:lnTo>
                    <a:pt x="9191" y="7916"/>
                  </a:lnTo>
                  <a:lnTo>
                    <a:pt x="9191" y="9020"/>
                  </a:lnTo>
                  <a:lnTo>
                    <a:pt x="8086" y="9020"/>
                  </a:lnTo>
                  <a:lnTo>
                    <a:pt x="8086" y="7916"/>
                  </a:lnTo>
                  <a:close/>
                  <a:moveTo>
                    <a:pt x="9500" y="7916"/>
                  </a:moveTo>
                  <a:lnTo>
                    <a:pt x="10606" y="7916"/>
                  </a:lnTo>
                  <a:lnTo>
                    <a:pt x="10606" y="9020"/>
                  </a:lnTo>
                  <a:lnTo>
                    <a:pt x="9500" y="9020"/>
                  </a:lnTo>
                  <a:lnTo>
                    <a:pt x="9500" y="7916"/>
                  </a:lnTo>
                  <a:close/>
                  <a:moveTo>
                    <a:pt x="10915" y="7916"/>
                  </a:moveTo>
                  <a:lnTo>
                    <a:pt x="12021" y="7916"/>
                  </a:lnTo>
                  <a:lnTo>
                    <a:pt x="12021" y="9020"/>
                  </a:lnTo>
                  <a:lnTo>
                    <a:pt x="10915" y="9020"/>
                  </a:lnTo>
                  <a:lnTo>
                    <a:pt x="10915" y="7916"/>
                  </a:lnTo>
                  <a:close/>
                  <a:moveTo>
                    <a:pt x="12331" y="7916"/>
                  </a:moveTo>
                  <a:lnTo>
                    <a:pt x="13436" y="7916"/>
                  </a:lnTo>
                  <a:lnTo>
                    <a:pt x="13436" y="9020"/>
                  </a:lnTo>
                  <a:lnTo>
                    <a:pt x="12331" y="9020"/>
                  </a:lnTo>
                  <a:lnTo>
                    <a:pt x="12331" y="7916"/>
                  </a:lnTo>
                  <a:close/>
                  <a:moveTo>
                    <a:pt x="8086" y="6414"/>
                  </a:moveTo>
                  <a:lnTo>
                    <a:pt x="9191" y="6414"/>
                  </a:lnTo>
                  <a:lnTo>
                    <a:pt x="9191" y="7518"/>
                  </a:lnTo>
                  <a:lnTo>
                    <a:pt x="8086" y="7518"/>
                  </a:lnTo>
                  <a:lnTo>
                    <a:pt x="8086" y="6414"/>
                  </a:lnTo>
                  <a:close/>
                  <a:moveTo>
                    <a:pt x="9500" y="6414"/>
                  </a:moveTo>
                  <a:lnTo>
                    <a:pt x="10606" y="6414"/>
                  </a:lnTo>
                  <a:lnTo>
                    <a:pt x="10606" y="7518"/>
                  </a:lnTo>
                  <a:lnTo>
                    <a:pt x="9500" y="7518"/>
                  </a:lnTo>
                  <a:lnTo>
                    <a:pt x="9500" y="6414"/>
                  </a:lnTo>
                  <a:close/>
                  <a:moveTo>
                    <a:pt x="10915" y="6414"/>
                  </a:moveTo>
                  <a:lnTo>
                    <a:pt x="12021" y="6414"/>
                  </a:lnTo>
                  <a:lnTo>
                    <a:pt x="12021" y="7518"/>
                  </a:lnTo>
                  <a:lnTo>
                    <a:pt x="10915" y="7518"/>
                  </a:lnTo>
                  <a:lnTo>
                    <a:pt x="10915" y="6414"/>
                  </a:lnTo>
                  <a:close/>
                  <a:moveTo>
                    <a:pt x="12331" y="6414"/>
                  </a:moveTo>
                  <a:lnTo>
                    <a:pt x="13436" y="6414"/>
                  </a:lnTo>
                  <a:lnTo>
                    <a:pt x="13436" y="7518"/>
                  </a:lnTo>
                  <a:lnTo>
                    <a:pt x="12331" y="7518"/>
                  </a:lnTo>
                  <a:lnTo>
                    <a:pt x="12331" y="6414"/>
                  </a:lnTo>
                  <a:close/>
                  <a:moveTo>
                    <a:pt x="8086" y="4914"/>
                  </a:moveTo>
                  <a:lnTo>
                    <a:pt x="9191" y="4914"/>
                  </a:lnTo>
                  <a:lnTo>
                    <a:pt x="9191" y="6018"/>
                  </a:lnTo>
                  <a:lnTo>
                    <a:pt x="8086" y="6018"/>
                  </a:lnTo>
                  <a:lnTo>
                    <a:pt x="8086" y="4914"/>
                  </a:lnTo>
                  <a:close/>
                  <a:moveTo>
                    <a:pt x="9500" y="4914"/>
                  </a:moveTo>
                  <a:lnTo>
                    <a:pt x="10606" y="4914"/>
                  </a:lnTo>
                  <a:lnTo>
                    <a:pt x="10606" y="6018"/>
                  </a:lnTo>
                  <a:lnTo>
                    <a:pt x="9500" y="6018"/>
                  </a:lnTo>
                  <a:lnTo>
                    <a:pt x="9500" y="4914"/>
                  </a:lnTo>
                  <a:close/>
                  <a:moveTo>
                    <a:pt x="10915" y="4914"/>
                  </a:moveTo>
                  <a:lnTo>
                    <a:pt x="12021" y="4914"/>
                  </a:lnTo>
                  <a:lnTo>
                    <a:pt x="12021" y="6018"/>
                  </a:lnTo>
                  <a:lnTo>
                    <a:pt x="10915" y="6018"/>
                  </a:lnTo>
                  <a:lnTo>
                    <a:pt x="10915" y="4914"/>
                  </a:lnTo>
                  <a:close/>
                  <a:moveTo>
                    <a:pt x="12331" y="4914"/>
                  </a:moveTo>
                  <a:lnTo>
                    <a:pt x="13436" y="4914"/>
                  </a:lnTo>
                  <a:lnTo>
                    <a:pt x="13436" y="6018"/>
                  </a:lnTo>
                  <a:lnTo>
                    <a:pt x="12331" y="6018"/>
                  </a:lnTo>
                  <a:lnTo>
                    <a:pt x="12331" y="4914"/>
                  </a:lnTo>
                  <a:close/>
                  <a:moveTo>
                    <a:pt x="8086" y="3413"/>
                  </a:moveTo>
                  <a:lnTo>
                    <a:pt x="9191" y="3413"/>
                  </a:lnTo>
                  <a:lnTo>
                    <a:pt x="9191" y="4516"/>
                  </a:lnTo>
                  <a:lnTo>
                    <a:pt x="8086" y="4516"/>
                  </a:lnTo>
                  <a:lnTo>
                    <a:pt x="8086" y="3413"/>
                  </a:lnTo>
                  <a:close/>
                  <a:moveTo>
                    <a:pt x="9500" y="3413"/>
                  </a:moveTo>
                  <a:lnTo>
                    <a:pt x="10606" y="3413"/>
                  </a:lnTo>
                  <a:lnTo>
                    <a:pt x="10606" y="4516"/>
                  </a:lnTo>
                  <a:lnTo>
                    <a:pt x="9500" y="4516"/>
                  </a:lnTo>
                  <a:lnTo>
                    <a:pt x="9500" y="3413"/>
                  </a:lnTo>
                  <a:close/>
                  <a:moveTo>
                    <a:pt x="10915" y="3413"/>
                  </a:moveTo>
                  <a:lnTo>
                    <a:pt x="12021" y="3413"/>
                  </a:lnTo>
                  <a:lnTo>
                    <a:pt x="12021" y="4516"/>
                  </a:lnTo>
                  <a:lnTo>
                    <a:pt x="10915" y="4516"/>
                  </a:lnTo>
                  <a:lnTo>
                    <a:pt x="10915" y="3413"/>
                  </a:lnTo>
                  <a:close/>
                  <a:moveTo>
                    <a:pt x="9500" y="1911"/>
                  </a:moveTo>
                  <a:lnTo>
                    <a:pt x="10606" y="1911"/>
                  </a:lnTo>
                  <a:lnTo>
                    <a:pt x="10606" y="3015"/>
                  </a:lnTo>
                  <a:lnTo>
                    <a:pt x="9500" y="3015"/>
                  </a:lnTo>
                  <a:lnTo>
                    <a:pt x="9500" y="1911"/>
                  </a:lnTo>
                  <a:close/>
                  <a:moveTo>
                    <a:pt x="10915" y="1911"/>
                  </a:moveTo>
                  <a:lnTo>
                    <a:pt x="12021" y="1911"/>
                  </a:lnTo>
                  <a:lnTo>
                    <a:pt x="12021" y="3015"/>
                  </a:lnTo>
                  <a:lnTo>
                    <a:pt x="10915" y="3015"/>
                  </a:lnTo>
                  <a:lnTo>
                    <a:pt x="10915" y="1911"/>
                  </a:lnTo>
                  <a:close/>
                  <a:moveTo>
                    <a:pt x="12331" y="1911"/>
                  </a:moveTo>
                  <a:lnTo>
                    <a:pt x="13436" y="1911"/>
                  </a:lnTo>
                  <a:lnTo>
                    <a:pt x="13436" y="3015"/>
                  </a:lnTo>
                  <a:lnTo>
                    <a:pt x="12331" y="3015"/>
                  </a:lnTo>
                  <a:lnTo>
                    <a:pt x="12331" y="1911"/>
                  </a:lnTo>
                  <a:close/>
                  <a:moveTo>
                    <a:pt x="12331" y="3413"/>
                  </a:moveTo>
                  <a:lnTo>
                    <a:pt x="13436" y="3413"/>
                  </a:lnTo>
                  <a:lnTo>
                    <a:pt x="13436" y="4516"/>
                  </a:lnTo>
                  <a:lnTo>
                    <a:pt x="12331" y="4516"/>
                  </a:lnTo>
                  <a:lnTo>
                    <a:pt x="12331" y="341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477625" tIns="238813" rIns="477625" bIns="2388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25" name="Freeform 6"/>
            <p:cNvSpPr>
              <a:spLocks noChangeAspect="1" noEditPoints="1"/>
            </p:cNvSpPr>
            <p:nvPr/>
          </p:nvSpPr>
          <p:spPr bwMode="auto">
            <a:xfrm>
              <a:off x="4191933" y="1672350"/>
              <a:ext cx="569311" cy="479491"/>
            </a:xfrm>
            <a:custGeom>
              <a:avLst/>
              <a:gdLst/>
              <a:ahLst/>
              <a:cxnLst>
                <a:cxn ang="0">
                  <a:pos x="12772" y="618"/>
                </a:cxn>
                <a:cxn ang="0">
                  <a:pos x="0" y="15651"/>
                </a:cxn>
                <a:cxn ang="0">
                  <a:pos x="1941" y="4867"/>
                </a:cxn>
                <a:cxn ang="0">
                  <a:pos x="5964" y="4867"/>
                </a:cxn>
                <a:cxn ang="0">
                  <a:pos x="7512" y="618"/>
                </a:cxn>
                <a:cxn ang="0">
                  <a:pos x="1277" y="12419"/>
                </a:cxn>
                <a:cxn ang="0">
                  <a:pos x="5523" y="7916"/>
                </a:cxn>
                <a:cxn ang="0">
                  <a:pos x="4108" y="7916"/>
                </a:cxn>
                <a:cxn ang="0">
                  <a:pos x="2692" y="7916"/>
                </a:cxn>
                <a:cxn ang="0">
                  <a:pos x="1277" y="7916"/>
                </a:cxn>
                <a:cxn ang="0">
                  <a:pos x="5523" y="9417"/>
                </a:cxn>
                <a:cxn ang="0">
                  <a:pos x="4108" y="9417"/>
                </a:cxn>
                <a:cxn ang="0">
                  <a:pos x="2692" y="9417"/>
                </a:cxn>
                <a:cxn ang="0">
                  <a:pos x="1277" y="9417"/>
                </a:cxn>
                <a:cxn ang="0">
                  <a:pos x="5523" y="10919"/>
                </a:cxn>
                <a:cxn ang="0">
                  <a:pos x="4108" y="10919"/>
                </a:cxn>
                <a:cxn ang="0">
                  <a:pos x="2692" y="10919"/>
                </a:cxn>
                <a:cxn ang="0">
                  <a:pos x="1277" y="10919"/>
                </a:cxn>
                <a:cxn ang="0">
                  <a:pos x="5523" y="12419"/>
                </a:cxn>
                <a:cxn ang="0">
                  <a:pos x="4108" y="12419"/>
                </a:cxn>
                <a:cxn ang="0">
                  <a:pos x="2692" y="12419"/>
                </a:cxn>
                <a:cxn ang="0">
                  <a:pos x="8086" y="1911"/>
                </a:cxn>
                <a:cxn ang="0">
                  <a:pos x="8086" y="12419"/>
                </a:cxn>
                <a:cxn ang="0">
                  <a:pos x="9500" y="12419"/>
                </a:cxn>
                <a:cxn ang="0">
                  <a:pos x="10915" y="12419"/>
                </a:cxn>
                <a:cxn ang="0">
                  <a:pos x="12331" y="12419"/>
                </a:cxn>
                <a:cxn ang="0">
                  <a:pos x="8086" y="10919"/>
                </a:cxn>
                <a:cxn ang="0">
                  <a:pos x="9500" y="10919"/>
                </a:cxn>
                <a:cxn ang="0">
                  <a:pos x="10915" y="10919"/>
                </a:cxn>
                <a:cxn ang="0">
                  <a:pos x="12331" y="10919"/>
                </a:cxn>
                <a:cxn ang="0">
                  <a:pos x="8086" y="9417"/>
                </a:cxn>
                <a:cxn ang="0">
                  <a:pos x="9500" y="9417"/>
                </a:cxn>
                <a:cxn ang="0">
                  <a:pos x="10915" y="9417"/>
                </a:cxn>
                <a:cxn ang="0">
                  <a:pos x="12331" y="9417"/>
                </a:cxn>
                <a:cxn ang="0">
                  <a:pos x="8086" y="7916"/>
                </a:cxn>
                <a:cxn ang="0">
                  <a:pos x="9500" y="7916"/>
                </a:cxn>
                <a:cxn ang="0">
                  <a:pos x="10915" y="7916"/>
                </a:cxn>
                <a:cxn ang="0">
                  <a:pos x="12331" y="7916"/>
                </a:cxn>
                <a:cxn ang="0">
                  <a:pos x="8086" y="6414"/>
                </a:cxn>
                <a:cxn ang="0">
                  <a:pos x="9500" y="6414"/>
                </a:cxn>
                <a:cxn ang="0">
                  <a:pos x="10915" y="6414"/>
                </a:cxn>
                <a:cxn ang="0">
                  <a:pos x="12331" y="6414"/>
                </a:cxn>
                <a:cxn ang="0">
                  <a:pos x="8086" y="4914"/>
                </a:cxn>
                <a:cxn ang="0">
                  <a:pos x="9500" y="4914"/>
                </a:cxn>
                <a:cxn ang="0">
                  <a:pos x="10915" y="4914"/>
                </a:cxn>
                <a:cxn ang="0">
                  <a:pos x="12331" y="4914"/>
                </a:cxn>
                <a:cxn ang="0">
                  <a:pos x="8086" y="3413"/>
                </a:cxn>
                <a:cxn ang="0">
                  <a:pos x="9500" y="3413"/>
                </a:cxn>
                <a:cxn ang="0">
                  <a:pos x="10915" y="3413"/>
                </a:cxn>
                <a:cxn ang="0">
                  <a:pos x="9500" y="1911"/>
                </a:cxn>
                <a:cxn ang="0">
                  <a:pos x="10915" y="1911"/>
                </a:cxn>
                <a:cxn ang="0">
                  <a:pos x="12331" y="1911"/>
                </a:cxn>
                <a:cxn ang="0">
                  <a:pos x="12331" y="3413"/>
                </a:cxn>
              </a:cxnLst>
              <a:rect l="0" t="0" r="r" b="b"/>
              <a:pathLst>
                <a:path w="16169" h="15651">
                  <a:moveTo>
                    <a:pt x="7512" y="618"/>
                  </a:moveTo>
                  <a:lnTo>
                    <a:pt x="8749" y="618"/>
                  </a:lnTo>
                  <a:lnTo>
                    <a:pt x="8749" y="0"/>
                  </a:lnTo>
                  <a:lnTo>
                    <a:pt x="12772" y="0"/>
                  </a:lnTo>
                  <a:lnTo>
                    <a:pt x="12772" y="618"/>
                  </a:lnTo>
                  <a:lnTo>
                    <a:pt x="14010" y="618"/>
                  </a:lnTo>
                  <a:lnTo>
                    <a:pt x="14010" y="13875"/>
                  </a:lnTo>
                  <a:lnTo>
                    <a:pt x="16169" y="13875"/>
                  </a:lnTo>
                  <a:lnTo>
                    <a:pt x="16169" y="15651"/>
                  </a:lnTo>
                  <a:lnTo>
                    <a:pt x="0" y="15651"/>
                  </a:lnTo>
                  <a:lnTo>
                    <a:pt x="0" y="13875"/>
                  </a:lnTo>
                  <a:lnTo>
                    <a:pt x="781" y="13875"/>
                  </a:lnTo>
                  <a:lnTo>
                    <a:pt x="781" y="6103"/>
                  </a:lnTo>
                  <a:lnTo>
                    <a:pt x="1941" y="6103"/>
                  </a:lnTo>
                  <a:lnTo>
                    <a:pt x="1941" y="4867"/>
                  </a:lnTo>
                  <a:lnTo>
                    <a:pt x="4469" y="4867"/>
                  </a:lnTo>
                  <a:lnTo>
                    <a:pt x="4469" y="2808"/>
                  </a:lnTo>
                  <a:lnTo>
                    <a:pt x="5088" y="2808"/>
                  </a:lnTo>
                  <a:lnTo>
                    <a:pt x="5088" y="4867"/>
                  </a:lnTo>
                  <a:lnTo>
                    <a:pt x="5964" y="4867"/>
                  </a:lnTo>
                  <a:lnTo>
                    <a:pt x="5964" y="6103"/>
                  </a:lnTo>
                  <a:lnTo>
                    <a:pt x="7124" y="6103"/>
                  </a:lnTo>
                  <a:lnTo>
                    <a:pt x="7124" y="13875"/>
                  </a:lnTo>
                  <a:lnTo>
                    <a:pt x="7512" y="13875"/>
                  </a:lnTo>
                  <a:lnTo>
                    <a:pt x="7512" y="618"/>
                  </a:lnTo>
                  <a:close/>
                  <a:moveTo>
                    <a:pt x="1277" y="12419"/>
                  </a:moveTo>
                  <a:lnTo>
                    <a:pt x="2383" y="12419"/>
                  </a:lnTo>
                  <a:lnTo>
                    <a:pt x="2383" y="13523"/>
                  </a:lnTo>
                  <a:lnTo>
                    <a:pt x="1277" y="13523"/>
                  </a:lnTo>
                  <a:lnTo>
                    <a:pt x="1277" y="12419"/>
                  </a:lnTo>
                  <a:close/>
                  <a:moveTo>
                    <a:pt x="5523" y="7916"/>
                  </a:moveTo>
                  <a:lnTo>
                    <a:pt x="6628" y="7916"/>
                  </a:lnTo>
                  <a:lnTo>
                    <a:pt x="6628" y="9020"/>
                  </a:lnTo>
                  <a:lnTo>
                    <a:pt x="5523" y="9020"/>
                  </a:lnTo>
                  <a:lnTo>
                    <a:pt x="5523" y="7916"/>
                  </a:lnTo>
                  <a:close/>
                  <a:moveTo>
                    <a:pt x="4108" y="7916"/>
                  </a:moveTo>
                  <a:lnTo>
                    <a:pt x="5213" y="7916"/>
                  </a:lnTo>
                  <a:lnTo>
                    <a:pt x="5213" y="9020"/>
                  </a:lnTo>
                  <a:lnTo>
                    <a:pt x="4108" y="9020"/>
                  </a:lnTo>
                  <a:lnTo>
                    <a:pt x="4108" y="7916"/>
                  </a:lnTo>
                  <a:close/>
                  <a:moveTo>
                    <a:pt x="2692" y="7916"/>
                  </a:moveTo>
                  <a:lnTo>
                    <a:pt x="3798" y="7916"/>
                  </a:lnTo>
                  <a:lnTo>
                    <a:pt x="3798" y="9020"/>
                  </a:lnTo>
                  <a:lnTo>
                    <a:pt x="2692" y="9020"/>
                  </a:lnTo>
                  <a:lnTo>
                    <a:pt x="2692" y="7916"/>
                  </a:lnTo>
                  <a:close/>
                  <a:moveTo>
                    <a:pt x="1277" y="7916"/>
                  </a:moveTo>
                  <a:lnTo>
                    <a:pt x="2383" y="7916"/>
                  </a:lnTo>
                  <a:lnTo>
                    <a:pt x="2383" y="9020"/>
                  </a:lnTo>
                  <a:lnTo>
                    <a:pt x="1277" y="9020"/>
                  </a:lnTo>
                  <a:lnTo>
                    <a:pt x="1277" y="7916"/>
                  </a:lnTo>
                  <a:close/>
                  <a:moveTo>
                    <a:pt x="5523" y="9417"/>
                  </a:moveTo>
                  <a:lnTo>
                    <a:pt x="6628" y="9417"/>
                  </a:lnTo>
                  <a:lnTo>
                    <a:pt x="6628" y="10521"/>
                  </a:lnTo>
                  <a:lnTo>
                    <a:pt x="5523" y="10521"/>
                  </a:lnTo>
                  <a:lnTo>
                    <a:pt x="5523" y="9417"/>
                  </a:lnTo>
                  <a:close/>
                  <a:moveTo>
                    <a:pt x="4108" y="9417"/>
                  </a:moveTo>
                  <a:lnTo>
                    <a:pt x="5213" y="9417"/>
                  </a:lnTo>
                  <a:lnTo>
                    <a:pt x="5213" y="10521"/>
                  </a:lnTo>
                  <a:lnTo>
                    <a:pt x="4108" y="10521"/>
                  </a:lnTo>
                  <a:lnTo>
                    <a:pt x="4108" y="9417"/>
                  </a:lnTo>
                  <a:close/>
                  <a:moveTo>
                    <a:pt x="2692" y="9417"/>
                  </a:moveTo>
                  <a:lnTo>
                    <a:pt x="3798" y="9417"/>
                  </a:lnTo>
                  <a:lnTo>
                    <a:pt x="3798" y="10521"/>
                  </a:lnTo>
                  <a:lnTo>
                    <a:pt x="2692" y="10521"/>
                  </a:lnTo>
                  <a:lnTo>
                    <a:pt x="2692" y="9417"/>
                  </a:lnTo>
                  <a:close/>
                  <a:moveTo>
                    <a:pt x="1277" y="9417"/>
                  </a:moveTo>
                  <a:lnTo>
                    <a:pt x="2383" y="9417"/>
                  </a:lnTo>
                  <a:lnTo>
                    <a:pt x="2383" y="10521"/>
                  </a:lnTo>
                  <a:lnTo>
                    <a:pt x="1277" y="10521"/>
                  </a:lnTo>
                  <a:lnTo>
                    <a:pt x="1277" y="9417"/>
                  </a:lnTo>
                  <a:close/>
                  <a:moveTo>
                    <a:pt x="5523" y="10919"/>
                  </a:moveTo>
                  <a:lnTo>
                    <a:pt x="6628" y="10919"/>
                  </a:lnTo>
                  <a:lnTo>
                    <a:pt x="6628" y="12023"/>
                  </a:lnTo>
                  <a:lnTo>
                    <a:pt x="5523" y="12023"/>
                  </a:lnTo>
                  <a:lnTo>
                    <a:pt x="5523" y="10919"/>
                  </a:lnTo>
                  <a:close/>
                  <a:moveTo>
                    <a:pt x="4108" y="10919"/>
                  </a:moveTo>
                  <a:lnTo>
                    <a:pt x="5213" y="10919"/>
                  </a:lnTo>
                  <a:lnTo>
                    <a:pt x="5213" y="12023"/>
                  </a:lnTo>
                  <a:lnTo>
                    <a:pt x="4108" y="12023"/>
                  </a:lnTo>
                  <a:lnTo>
                    <a:pt x="4108" y="10919"/>
                  </a:lnTo>
                  <a:close/>
                  <a:moveTo>
                    <a:pt x="2692" y="10919"/>
                  </a:moveTo>
                  <a:lnTo>
                    <a:pt x="3798" y="10919"/>
                  </a:lnTo>
                  <a:lnTo>
                    <a:pt x="3798" y="12023"/>
                  </a:lnTo>
                  <a:lnTo>
                    <a:pt x="2692" y="12023"/>
                  </a:lnTo>
                  <a:lnTo>
                    <a:pt x="2692" y="10919"/>
                  </a:lnTo>
                  <a:close/>
                  <a:moveTo>
                    <a:pt x="1277" y="10919"/>
                  </a:moveTo>
                  <a:lnTo>
                    <a:pt x="2383" y="10919"/>
                  </a:lnTo>
                  <a:lnTo>
                    <a:pt x="2383" y="12023"/>
                  </a:lnTo>
                  <a:lnTo>
                    <a:pt x="1277" y="12023"/>
                  </a:lnTo>
                  <a:lnTo>
                    <a:pt x="1277" y="10919"/>
                  </a:lnTo>
                  <a:close/>
                  <a:moveTo>
                    <a:pt x="5523" y="12419"/>
                  </a:moveTo>
                  <a:lnTo>
                    <a:pt x="6628" y="12419"/>
                  </a:lnTo>
                  <a:lnTo>
                    <a:pt x="6628" y="13523"/>
                  </a:lnTo>
                  <a:lnTo>
                    <a:pt x="5523" y="13523"/>
                  </a:lnTo>
                  <a:lnTo>
                    <a:pt x="5523" y="12419"/>
                  </a:lnTo>
                  <a:close/>
                  <a:moveTo>
                    <a:pt x="4108" y="12419"/>
                  </a:moveTo>
                  <a:lnTo>
                    <a:pt x="5213" y="12419"/>
                  </a:lnTo>
                  <a:lnTo>
                    <a:pt x="5213" y="13523"/>
                  </a:lnTo>
                  <a:lnTo>
                    <a:pt x="4108" y="13523"/>
                  </a:lnTo>
                  <a:lnTo>
                    <a:pt x="4108" y="12419"/>
                  </a:lnTo>
                  <a:close/>
                  <a:moveTo>
                    <a:pt x="2692" y="12419"/>
                  </a:moveTo>
                  <a:lnTo>
                    <a:pt x="3798" y="12419"/>
                  </a:lnTo>
                  <a:lnTo>
                    <a:pt x="3798" y="13523"/>
                  </a:lnTo>
                  <a:lnTo>
                    <a:pt x="2692" y="13523"/>
                  </a:lnTo>
                  <a:lnTo>
                    <a:pt x="2692" y="12419"/>
                  </a:lnTo>
                  <a:close/>
                  <a:moveTo>
                    <a:pt x="8086" y="1911"/>
                  </a:moveTo>
                  <a:lnTo>
                    <a:pt x="9191" y="1911"/>
                  </a:lnTo>
                  <a:lnTo>
                    <a:pt x="9191" y="3015"/>
                  </a:lnTo>
                  <a:lnTo>
                    <a:pt x="8086" y="3015"/>
                  </a:lnTo>
                  <a:lnTo>
                    <a:pt x="8086" y="1911"/>
                  </a:lnTo>
                  <a:close/>
                  <a:moveTo>
                    <a:pt x="8086" y="12419"/>
                  </a:moveTo>
                  <a:lnTo>
                    <a:pt x="9191" y="12419"/>
                  </a:lnTo>
                  <a:lnTo>
                    <a:pt x="9191" y="13523"/>
                  </a:lnTo>
                  <a:lnTo>
                    <a:pt x="8086" y="13523"/>
                  </a:lnTo>
                  <a:lnTo>
                    <a:pt x="8086" y="12419"/>
                  </a:lnTo>
                  <a:close/>
                  <a:moveTo>
                    <a:pt x="9500" y="12419"/>
                  </a:moveTo>
                  <a:lnTo>
                    <a:pt x="10606" y="12419"/>
                  </a:lnTo>
                  <a:lnTo>
                    <a:pt x="10606" y="13523"/>
                  </a:lnTo>
                  <a:lnTo>
                    <a:pt x="9500" y="13523"/>
                  </a:lnTo>
                  <a:lnTo>
                    <a:pt x="9500" y="12419"/>
                  </a:lnTo>
                  <a:close/>
                  <a:moveTo>
                    <a:pt x="10915" y="12419"/>
                  </a:moveTo>
                  <a:lnTo>
                    <a:pt x="12021" y="12419"/>
                  </a:lnTo>
                  <a:lnTo>
                    <a:pt x="12021" y="13523"/>
                  </a:lnTo>
                  <a:lnTo>
                    <a:pt x="10915" y="13523"/>
                  </a:lnTo>
                  <a:lnTo>
                    <a:pt x="10915" y="12419"/>
                  </a:lnTo>
                  <a:close/>
                  <a:moveTo>
                    <a:pt x="12331" y="12419"/>
                  </a:moveTo>
                  <a:lnTo>
                    <a:pt x="13436" y="12419"/>
                  </a:lnTo>
                  <a:lnTo>
                    <a:pt x="13436" y="13523"/>
                  </a:lnTo>
                  <a:lnTo>
                    <a:pt x="12331" y="13523"/>
                  </a:lnTo>
                  <a:lnTo>
                    <a:pt x="12331" y="12419"/>
                  </a:lnTo>
                  <a:close/>
                  <a:moveTo>
                    <a:pt x="8086" y="10919"/>
                  </a:moveTo>
                  <a:lnTo>
                    <a:pt x="9191" y="10919"/>
                  </a:lnTo>
                  <a:lnTo>
                    <a:pt x="9191" y="12023"/>
                  </a:lnTo>
                  <a:lnTo>
                    <a:pt x="8086" y="12023"/>
                  </a:lnTo>
                  <a:lnTo>
                    <a:pt x="8086" y="10919"/>
                  </a:lnTo>
                  <a:close/>
                  <a:moveTo>
                    <a:pt x="9500" y="10919"/>
                  </a:moveTo>
                  <a:lnTo>
                    <a:pt x="10606" y="10919"/>
                  </a:lnTo>
                  <a:lnTo>
                    <a:pt x="10606" y="12023"/>
                  </a:lnTo>
                  <a:lnTo>
                    <a:pt x="9500" y="12023"/>
                  </a:lnTo>
                  <a:lnTo>
                    <a:pt x="9500" y="10919"/>
                  </a:lnTo>
                  <a:close/>
                  <a:moveTo>
                    <a:pt x="10915" y="10919"/>
                  </a:moveTo>
                  <a:lnTo>
                    <a:pt x="12021" y="10919"/>
                  </a:lnTo>
                  <a:lnTo>
                    <a:pt x="12021" y="12023"/>
                  </a:lnTo>
                  <a:lnTo>
                    <a:pt x="10915" y="12023"/>
                  </a:lnTo>
                  <a:lnTo>
                    <a:pt x="10915" y="10919"/>
                  </a:lnTo>
                  <a:close/>
                  <a:moveTo>
                    <a:pt x="12331" y="10919"/>
                  </a:moveTo>
                  <a:lnTo>
                    <a:pt x="13436" y="10919"/>
                  </a:lnTo>
                  <a:lnTo>
                    <a:pt x="13436" y="12023"/>
                  </a:lnTo>
                  <a:lnTo>
                    <a:pt x="12331" y="12023"/>
                  </a:lnTo>
                  <a:lnTo>
                    <a:pt x="12331" y="10919"/>
                  </a:lnTo>
                  <a:close/>
                  <a:moveTo>
                    <a:pt x="8086" y="9417"/>
                  </a:moveTo>
                  <a:lnTo>
                    <a:pt x="9191" y="9417"/>
                  </a:lnTo>
                  <a:lnTo>
                    <a:pt x="9191" y="10521"/>
                  </a:lnTo>
                  <a:lnTo>
                    <a:pt x="8086" y="10521"/>
                  </a:lnTo>
                  <a:lnTo>
                    <a:pt x="8086" y="9417"/>
                  </a:lnTo>
                  <a:close/>
                  <a:moveTo>
                    <a:pt x="9500" y="9417"/>
                  </a:moveTo>
                  <a:lnTo>
                    <a:pt x="10606" y="9417"/>
                  </a:lnTo>
                  <a:lnTo>
                    <a:pt x="10606" y="10521"/>
                  </a:lnTo>
                  <a:lnTo>
                    <a:pt x="9500" y="10521"/>
                  </a:lnTo>
                  <a:lnTo>
                    <a:pt x="9500" y="9417"/>
                  </a:lnTo>
                  <a:close/>
                  <a:moveTo>
                    <a:pt x="10915" y="9417"/>
                  </a:moveTo>
                  <a:lnTo>
                    <a:pt x="12021" y="9417"/>
                  </a:lnTo>
                  <a:lnTo>
                    <a:pt x="12021" y="10521"/>
                  </a:lnTo>
                  <a:lnTo>
                    <a:pt x="10915" y="10521"/>
                  </a:lnTo>
                  <a:lnTo>
                    <a:pt x="10915" y="9417"/>
                  </a:lnTo>
                  <a:close/>
                  <a:moveTo>
                    <a:pt x="12331" y="9417"/>
                  </a:moveTo>
                  <a:lnTo>
                    <a:pt x="13436" y="9417"/>
                  </a:lnTo>
                  <a:lnTo>
                    <a:pt x="13436" y="10521"/>
                  </a:lnTo>
                  <a:lnTo>
                    <a:pt x="12331" y="10521"/>
                  </a:lnTo>
                  <a:lnTo>
                    <a:pt x="12331" y="9417"/>
                  </a:lnTo>
                  <a:close/>
                  <a:moveTo>
                    <a:pt x="8086" y="7916"/>
                  </a:moveTo>
                  <a:lnTo>
                    <a:pt x="9191" y="7916"/>
                  </a:lnTo>
                  <a:lnTo>
                    <a:pt x="9191" y="9020"/>
                  </a:lnTo>
                  <a:lnTo>
                    <a:pt x="8086" y="9020"/>
                  </a:lnTo>
                  <a:lnTo>
                    <a:pt x="8086" y="7916"/>
                  </a:lnTo>
                  <a:close/>
                  <a:moveTo>
                    <a:pt x="9500" y="7916"/>
                  </a:moveTo>
                  <a:lnTo>
                    <a:pt x="10606" y="7916"/>
                  </a:lnTo>
                  <a:lnTo>
                    <a:pt x="10606" y="9020"/>
                  </a:lnTo>
                  <a:lnTo>
                    <a:pt x="9500" y="9020"/>
                  </a:lnTo>
                  <a:lnTo>
                    <a:pt x="9500" y="7916"/>
                  </a:lnTo>
                  <a:close/>
                  <a:moveTo>
                    <a:pt x="10915" y="7916"/>
                  </a:moveTo>
                  <a:lnTo>
                    <a:pt x="12021" y="7916"/>
                  </a:lnTo>
                  <a:lnTo>
                    <a:pt x="12021" y="9020"/>
                  </a:lnTo>
                  <a:lnTo>
                    <a:pt x="10915" y="9020"/>
                  </a:lnTo>
                  <a:lnTo>
                    <a:pt x="10915" y="7916"/>
                  </a:lnTo>
                  <a:close/>
                  <a:moveTo>
                    <a:pt x="12331" y="7916"/>
                  </a:moveTo>
                  <a:lnTo>
                    <a:pt x="13436" y="7916"/>
                  </a:lnTo>
                  <a:lnTo>
                    <a:pt x="13436" y="9020"/>
                  </a:lnTo>
                  <a:lnTo>
                    <a:pt x="12331" y="9020"/>
                  </a:lnTo>
                  <a:lnTo>
                    <a:pt x="12331" y="7916"/>
                  </a:lnTo>
                  <a:close/>
                  <a:moveTo>
                    <a:pt x="8086" y="6414"/>
                  </a:moveTo>
                  <a:lnTo>
                    <a:pt x="9191" y="6414"/>
                  </a:lnTo>
                  <a:lnTo>
                    <a:pt x="9191" y="7518"/>
                  </a:lnTo>
                  <a:lnTo>
                    <a:pt x="8086" y="7518"/>
                  </a:lnTo>
                  <a:lnTo>
                    <a:pt x="8086" y="6414"/>
                  </a:lnTo>
                  <a:close/>
                  <a:moveTo>
                    <a:pt x="9500" y="6414"/>
                  </a:moveTo>
                  <a:lnTo>
                    <a:pt x="10606" y="6414"/>
                  </a:lnTo>
                  <a:lnTo>
                    <a:pt x="10606" y="7518"/>
                  </a:lnTo>
                  <a:lnTo>
                    <a:pt x="9500" y="7518"/>
                  </a:lnTo>
                  <a:lnTo>
                    <a:pt x="9500" y="6414"/>
                  </a:lnTo>
                  <a:close/>
                  <a:moveTo>
                    <a:pt x="10915" y="6414"/>
                  </a:moveTo>
                  <a:lnTo>
                    <a:pt x="12021" y="6414"/>
                  </a:lnTo>
                  <a:lnTo>
                    <a:pt x="12021" y="7518"/>
                  </a:lnTo>
                  <a:lnTo>
                    <a:pt x="10915" y="7518"/>
                  </a:lnTo>
                  <a:lnTo>
                    <a:pt x="10915" y="6414"/>
                  </a:lnTo>
                  <a:close/>
                  <a:moveTo>
                    <a:pt x="12331" y="6414"/>
                  </a:moveTo>
                  <a:lnTo>
                    <a:pt x="13436" y="6414"/>
                  </a:lnTo>
                  <a:lnTo>
                    <a:pt x="13436" y="7518"/>
                  </a:lnTo>
                  <a:lnTo>
                    <a:pt x="12331" y="7518"/>
                  </a:lnTo>
                  <a:lnTo>
                    <a:pt x="12331" y="6414"/>
                  </a:lnTo>
                  <a:close/>
                  <a:moveTo>
                    <a:pt x="8086" y="4914"/>
                  </a:moveTo>
                  <a:lnTo>
                    <a:pt x="9191" y="4914"/>
                  </a:lnTo>
                  <a:lnTo>
                    <a:pt x="9191" y="6018"/>
                  </a:lnTo>
                  <a:lnTo>
                    <a:pt x="8086" y="6018"/>
                  </a:lnTo>
                  <a:lnTo>
                    <a:pt x="8086" y="4914"/>
                  </a:lnTo>
                  <a:close/>
                  <a:moveTo>
                    <a:pt x="9500" y="4914"/>
                  </a:moveTo>
                  <a:lnTo>
                    <a:pt x="10606" y="4914"/>
                  </a:lnTo>
                  <a:lnTo>
                    <a:pt x="10606" y="6018"/>
                  </a:lnTo>
                  <a:lnTo>
                    <a:pt x="9500" y="6018"/>
                  </a:lnTo>
                  <a:lnTo>
                    <a:pt x="9500" y="4914"/>
                  </a:lnTo>
                  <a:close/>
                  <a:moveTo>
                    <a:pt x="10915" y="4914"/>
                  </a:moveTo>
                  <a:lnTo>
                    <a:pt x="12021" y="4914"/>
                  </a:lnTo>
                  <a:lnTo>
                    <a:pt x="12021" y="6018"/>
                  </a:lnTo>
                  <a:lnTo>
                    <a:pt x="10915" y="6018"/>
                  </a:lnTo>
                  <a:lnTo>
                    <a:pt x="10915" y="4914"/>
                  </a:lnTo>
                  <a:close/>
                  <a:moveTo>
                    <a:pt x="12331" y="4914"/>
                  </a:moveTo>
                  <a:lnTo>
                    <a:pt x="13436" y="4914"/>
                  </a:lnTo>
                  <a:lnTo>
                    <a:pt x="13436" y="6018"/>
                  </a:lnTo>
                  <a:lnTo>
                    <a:pt x="12331" y="6018"/>
                  </a:lnTo>
                  <a:lnTo>
                    <a:pt x="12331" y="4914"/>
                  </a:lnTo>
                  <a:close/>
                  <a:moveTo>
                    <a:pt x="8086" y="3413"/>
                  </a:moveTo>
                  <a:lnTo>
                    <a:pt x="9191" y="3413"/>
                  </a:lnTo>
                  <a:lnTo>
                    <a:pt x="9191" y="4516"/>
                  </a:lnTo>
                  <a:lnTo>
                    <a:pt x="8086" y="4516"/>
                  </a:lnTo>
                  <a:lnTo>
                    <a:pt x="8086" y="3413"/>
                  </a:lnTo>
                  <a:close/>
                  <a:moveTo>
                    <a:pt x="9500" y="3413"/>
                  </a:moveTo>
                  <a:lnTo>
                    <a:pt x="10606" y="3413"/>
                  </a:lnTo>
                  <a:lnTo>
                    <a:pt x="10606" y="4516"/>
                  </a:lnTo>
                  <a:lnTo>
                    <a:pt x="9500" y="4516"/>
                  </a:lnTo>
                  <a:lnTo>
                    <a:pt x="9500" y="3413"/>
                  </a:lnTo>
                  <a:close/>
                  <a:moveTo>
                    <a:pt x="10915" y="3413"/>
                  </a:moveTo>
                  <a:lnTo>
                    <a:pt x="12021" y="3413"/>
                  </a:lnTo>
                  <a:lnTo>
                    <a:pt x="12021" y="4516"/>
                  </a:lnTo>
                  <a:lnTo>
                    <a:pt x="10915" y="4516"/>
                  </a:lnTo>
                  <a:lnTo>
                    <a:pt x="10915" y="3413"/>
                  </a:lnTo>
                  <a:close/>
                  <a:moveTo>
                    <a:pt x="9500" y="1911"/>
                  </a:moveTo>
                  <a:lnTo>
                    <a:pt x="10606" y="1911"/>
                  </a:lnTo>
                  <a:lnTo>
                    <a:pt x="10606" y="3015"/>
                  </a:lnTo>
                  <a:lnTo>
                    <a:pt x="9500" y="3015"/>
                  </a:lnTo>
                  <a:lnTo>
                    <a:pt x="9500" y="1911"/>
                  </a:lnTo>
                  <a:close/>
                  <a:moveTo>
                    <a:pt x="10915" y="1911"/>
                  </a:moveTo>
                  <a:lnTo>
                    <a:pt x="12021" y="1911"/>
                  </a:lnTo>
                  <a:lnTo>
                    <a:pt x="12021" y="3015"/>
                  </a:lnTo>
                  <a:lnTo>
                    <a:pt x="10915" y="3015"/>
                  </a:lnTo>
                  <a:lnTo>
                    <a:pt x="10915" y="1911"/>
                  </a:lnTo>
                  <a:close/>
                  <a:moveTo>
                    <a:pt x="12331" y="1911"/>
                  </a:moveTo>
                  <a:lnTo>
                    <a:pt x="13436" y="1911"/>
                  </a:lnTo>
                  <a:lnTo>
                    <a:pt x="13436" y="3015"/>
                  </a:lnTo>
                  <a:lnTo>
                    <a:pt x="12331" y="3015"/>
                  </a:lnTo>
                  <a:lnTo>
                    <a:pt x="12331" y="1911"/>
                  </a:lnTo>
                  <a:close/>
                  <a:moveTo>
                    <a:pt x="12331" y="3413"/>
                  </a:moveTo>
                  <a:lnTo>
                    <a:pt x="13436" y="3413"/>
                  </a:lnTo>
                  <a:lnTo>
                    <a:pt x="13436" y="4516"/>
                  </a:lnTo>
                  <a:lnTo>
                    <a:pt x="12331" y="4516"/>
                  </a:lnTo>
                  <a:lnTo>
                    <a:pt x="12331" y="341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477625" tIns="238813" rIns="477625" bIns="2388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26" name="文本框 117"/>
            <p:cNvSpPr txBox="1"/>
            <p:nvPr/>
          </p:nvSpPr>
          <p:spPr>
            <a:xfrm>
              <a:off x="749227" y="1290668"/>
              <a:ext cx="1569047" cy="368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7330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1" i="0" u="none" strike="noStrike" kern="1200" cap="none" spc="0" normalizeH="0" baseline="0" noProof="0" dirty="0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Full-</a:t>
              </a:r>
              <a:r>
                <a:rPr kumimoji="0" lang="en-US" altLang="zh-CN" sz="1797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fibre</a:t>
              </a:r>
              <a:r>
                <a:rPr kumimoji="0" lang="en-US" altLang="zh-CN" sz="1797" b="1" i="0" u="none" strike="noStrike" kern="1200" cap="none" spc="0" normalizeH="0" baseline="0" noProof="0" dirty="0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 DC</a:t>
              </a:r>
              <a:endParaRPr kumimoji="0" lang="zh-CN" altLang="en-US" sz="1797" b="1" i="0" u="none" strike="noStrike" kern="1200" cap="none" spc="0" normalizeH="0" baseline="0" noProof="0" dirty="0">
                <a:ln>
                  <a:noFill/>
                </a:ln>
                <a:solidFill>
                  <a:srgbClr val="C7000B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7" name="文本框 118"/>
            <p:cNvSpPr txBox="1"/>
            <p:nvPr/>
          </p:nvSpPr>
          <p:spPr>
            <a:xfrm>
              <a:off x="4889828" y="1290668"/>
              <a:ext cx="1876705" cy="368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7330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1" i="0" u="none" strike="noStrike" kern="1200" cap="none" spc="0" normalizeH="0" baseline="0" noProof="0" dirty="0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Full-</a:t>
              </a:r>
              <a:r>
                <a:rPr kumimoji="0" lang="en-US" altLang="zh-CN" sz="1797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fibre</a:t>
              </a:r>
              <a:r>
                <a:rPr kumimoji="0" lang="en-US" altLang="zh-CN" sz="1797" b="1" i="0" u="none" strike="noStrike" kern="1200" cap="none" spc="0" normalizeH="0" baseline="0" noProof="0" dirty="0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 Home</a:t>
              </a:r>
              <a:endParaRPr kumimoji="0" lang="zh-CN" altLang="en-US" sz="1797" b="1" i="0" u="none" strike="noStrike" kern="1200" cap="none" spc="0" normalizeH="0" baseline="0" noProof="0" dirty="0">
                <a:ln>
                  <a:noFill/>
                </a:ln>
                <a:solidFill>
                  <a:srgbClr val="C7000B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8" name="文本框 119"/>
            <p:cNvSpPr txBox="1"/>
            <p:nvPr/>
          </p:nvSpPr>
          <p:spPr>
            <a:xfrm>
              <a:off x="8385002" y="1290668"/>
              <a:ext cx="2145904" cy="368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7330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1" i="0" u="none" strike="noStrike" kern="1200" cap="none" spc="0" normalizeH="0" baseline="0" noProof="0" dirty="0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Full-</a:t>
              </a:r>
              <a:r>
                <a:rPr kumimoji="0" lang="en-US" altLang="zh-CN" sz="1797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fibre</a:t>
              </a:r>
              <a:r>
                <a:rPr kumimoji="0" lang="en-US" altLang="zh-CN" sz="1797" b="1" i="0" u="none" strike="noStrike" kern="1200" cap="none" spc="0" normalizeH="0" baseline="0" noProof="0" dirty="0">
                  <a:ln>
                    <a:noFill/>
                  </a:ln>
                  <a:solidFill>
                    <a:srgbClr val="C7000B"/>
                  </a:solidFill>
                  <a:effectLst/>
                  <a:uLnTx/>
                  <a:uFillTx/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 Campus</a:t>
              </a:r>
              <a:endParaRPr kumimoji="0" lang="zh-CN" altLang="en-US" sz="1797" b="1" i="0" u="none" strike="noStrike" kern="1200" cap="none" spc="0" normalizeH="0" baseline="0" noProof="0" dirty="0">
                <a:ln>
                  <a:noFill/>
                </a:ln>
                <a:solidFill>
                  <a:srgbClr val="C7000B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9" name="矩形 60"/>
            <p:cNvSpPr/>
            <p:nvPr/>
          </p:nvSpPr>
          <p:spPr>
            <a:xfrm>
              <a:off x="5343791" y="4881547"/>
              <a:ext cx="1711290" cy="39142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Fibre to Home</a:t>
              </a: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→ </a:t>
              </a: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to </a:t>
              </a:r>
              <a:r>
                <a:rPr kumimoji="0" lang="en-US" altLang="zh-CN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FTTRoom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0" name="矩形 61"/>
            <p:cNvSpPr/>
            <p:nvPr/>
          </p:nvSpPr>
          <p:spPr>
            <a:xfrm>
              <a:off x="7483993" y="4881547"/>
              <a:ext cx="1926362" cy="39142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Fibre to Enterprise</a:t>
              </a:r>
            </a:p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→ </a:t>
              </a: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to </a:t>
              </a:r>
              <a:r>
                <a:rPr kumimoji="0" lang="en-US" altLang="zh-CN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FTTDesk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1" name="矩形 62"/>
            <p:cNvSpPr/>
            <p:nvPr/>
          </p:nvSpPr>
          <p:spPr>
            <a:xfrm>
              <a:off x="9572522" y="4881547"/>
              <a:ext cx="1775106" cy="39142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Fibre to Factory</a:t>
              </a:r>
            </a:p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→ </a:t>
              </a: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to </a:t>
              </a:r>
              <a:r>
                <a:rPr kumimoji="0" lang="en-US" altLang="zh-CN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FTTMachine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2" name="矩形 63"/>
            <p:cNvSpPr/>
            <p:nvPr/>
          </p:nvSpPr>
          <p:spPr>
            <a:xfrm>
              <a:off x="3250521" y="4881547"/>
              <a:ext cx="1123477" cy="391420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OTN</a:t>
              </a: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to CO</a:t>
              </a: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algn="ctr" defTabSz="47736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→ </a:t>
              </a:r>
              <a:r>
                <a:rPr kumimoji="0" lang="en-US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to Site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33" name="原创设计师QQ69613753    _4">
              <a:extLst>
                <a:ext uri="{FF2B5EF4-FFF2-40B4-BE49-F238E27FC236}">
                  <a16:creationId xmlns:a16="http://schemas.microsoft.com/office/drawing/2014/main" id="{129E277E-AE20-446B-AA38-495950D1914A}"/>
                </a:ext>
              </a:extLst>
            </p:cNvPr>
            <p:cNvCxnSpPr>
              <a:cxnSpLocks/>
            </p:cNvCxnSpPr>
            <p:nvPr/>
          </p:nvCxnSpPr>
          <p:spPr>
            <a:xfrm>
              <a:off x="641402" y="5406368"/>
              <a:ext cx="10906233" cy="0"/>
            </a:xfrm>
            <a:prstGeom prst="line">
              <a:avLst/>
            </a:prstGeom>
            <a:no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</p:cxnSp>
        <p:sp>
          <p:nvSpPr>
            <p:cNvPr id="239" name="椭圆 75"/>
            <p:cNvSpPr/>
            <p:nvPr/>
          </p:nvSpPr>
          <p:spPr>
            <a:xfrm>
              <a:off x="1252306" y="2741789"/>
              <a:ext cx="287776" cy="287776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0" name="椭圆 76"/>
            <p:cNvSpPr/>
            <p:nvPr/>
          </p:nvSpPr>
          <p:spPr>
            <a:xfrm>
              <a:off x="2690932" y="3566314"/>
              <a:ext cx="287776" cy="287776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1" name="椭圆 77"/>
            <p:cNvSpPr/>
            <p:nvPr/>
          </p:nvSpPr>
          <p:spPr>
            <a:xfrm>
              <a:off x="1252306" y="3566145"/>
              <a:ext cx="287776" cy="287776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2" name="椭圆 78"/>
            <p:cNvSpPr/>
            <p:nvPr/>
          </p:nvSpPr>
          <p:spPr>
            <a:xfrm rot="21455753">
              <a:off x="2680461" y="2728444"/>
              <a:ext cx="287776" cy="287776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243" name="Picture 402" descr="图片171">
              <a:extLst>
                <a:ext uri="{FF2B5EF4-FFF2-40B4-BE49-F238E27FC236}">
                  <a16:creationId xmlns:a16="http://schemas.microsoft.com/office/drawing/2014/main" id="{C9A38FE6-4D49-0C43-9ABB-753F298733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876" y="3116284"/>
              <a:ext cx="376919" cy="493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4" name="图片 80" descr="OTN">
              <a:extLst>
                <a:ext uri="{FF2B5EF4-FFF2-40B4-BE49-F238E27FC236}">
                  <a16:creationId xmlns:a16="http://schemas.microsoft.com/office/drawing/2014/main" id="{4CCB9E78-5527-41F9-951C-0917806B5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12481" y="3217733"/>
              <a:ext cx="408333" cy="339079"/>
            </a:xfrm>
            <a:prstGeom prst="rect">
              <a:avLst/>
            </a:prstGeom>
            <a:noFill/>
            <a:effectLst/>
          </p:spPr>
        </p:pic>
        <p:sp>
          <p:nvSpPr>
            <p:cNvPr id="245" name="椭圆 14"/>
            <p:cNvSpPr/>
            <p:nvPr/>
          </p:nvSpPr>
          <p:spPr>
            <a:xfrm flipH="1">
              <a:off x="9562208" y="1720719"/>
              <a:ext cx="1848827" cy="3046336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498" tIns="238751" rIns="477498" bIns="23875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5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6" name="椭圆 14"/>
            <p:cNvSpPr/>
            <p:nvPr/>
          </p:nvSpPr>
          <p:spPr>
            <a:xfrm flipH="1">
              <a:off x="7885834" y="2269132"/>
              <a:ext cx="1122679" cy="2057597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498" tIns="238751" rIns="477498" bIns="23875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5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9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247" name="组合 206"/>
            <p:cNvGrpSpPr>
              <a:grpSpLocks/>
            </p:cNvGrpSpPr>
            <p:nvPr/>
          </p:nvGrpSpPr>
          <p:grpSpPr bwMode="auto">
            <a:xfrm flipH="1">
              <a:off x="10698831" y="2476669"/>
              <a:ext cx="265979" cy="379376"/>
              <a:chOff x="7724775" y="2230438"/>
              <a:chExt cx="444500" cy="644525"/>
            </a:xfrm>
            <a:solidFill>
              <a:sysClr val="window" lastClr="FFFFFF"/>
            </a:solidFill>
          </p:grpSpPr>
          <p:sp>
            <p:nvSpPr>
              <p:cNvPr id="248" name="Freeform 165"/>
              <p:cNvSpPr>
                <a:spLocks noEditPoints="1"/>
              </p:cNvSpPr>
              <p:nvPr/>
            </p:nvSpPr>
            <p:spPr bwMode="auto">
              <a:xfrm>
                <a:off x="7724775" y="2230438"/>
                <a:ext cx="444500" cy="644525"/>
              </a:xfrm>
              <a:custGeom>
                <a:avLst/>
                <a:gdLst>
                  <a:gd name="T0" fmla="*/ 2147483646 w 1060"/>
                  <a:gd name="T1" fmla="*/ 2147483646 h 1536"/>
                  <a:gd name="T2" fmla="*/ 2147483646 w 1060"/>
                  <a:gd name="T3" fmla="*/ 2147483646 h 1536"/>
                  <a:gd name="T4" fmla="*/ 2147483646 w 1060"/>
                  <a:gd name="T5" fmla="*/ 2147483646 h 1536"/>
                  <a:gd name="T6" fmla="*/ 2147483646 w 1060"/>
                  <a:gd name="T7" fmla="*/ 2147483646 h 1536"/>
                  <a:gd name="T8" fmla="*/ 2147483646 w 1060"/>
                  <a:gd name="T9" fmla="*/ 2147483646 h 1536"/>
                  <a:gd name="T10" fmla="*/ 2147483646 w 1060"/>
                  <a:gd name="T11" fmla="*/ 2147483646 h 1536"/>
                  <a:gd name="T12" fmla="*/ 2147483646 w 1060"/>
                  <a:gd name="T13" fmla="*/ 2147483646 h 1536"/>
                  <a:gd name="T14" fmla="*/ 2147483646 w 1060"/>
                  <a:gd name="T15" fmla="*/ 2147483646 h 1536"/>
                  <a:gd name="T16" fmla="*/ 2147483646 w 1060"/>
                  <a:gd name="T17" fmla="*/ 2147483646 h 1536"/>
                  <a:gd name="T18" fmla="*/ 2147483646 w 1060"/>
                  <a:gd name="T19" fmla="*/ 2147483646 h 1536"/>
                  <a:gd name="T20" fmla="*/ 2147483646 w 1060"/>
                  <a:gd name="T21" fmla="*/ 2147483646 h 1536"/>
                  <a:gd name="T22" fmla="*/ 2147483646 w 1060"/>
                  <a:gd name="T23" fmla="*/ 2147483646 h 1536"/>
                  <a:gd name="T24" fmla="*/ 2147483646 w 1060"/>
                  <a:gd name="T25" fmla="*/ 2147483646 h 1536"/>
                  <a:gd name="T26" fmla="*/ 2147483646 w 1060"/>
                  <a:gd name="T27" fmla="*/ 2147483646 h 1536"/>
                  <a:gd name="T28" fmla="*/ 2147483646 w 1060"/>
                  <a:gd name="T29" fmla="*/ 2147483646 h 1536"/>
                  <a:gd name="T30" fmla="*/ 2147483646 w 1060"/>
                  <a:gd name="T31" fmla="*/ 2147483646 h 1536"/>
                  <a:gd name="T32" fmla="*/ 2147483646 w 1060"/>
                  <a:gd name="T33" fmla="*/ 2147483646 h 1536"/>
                  <a:gd name="T34" fmla="*/ 2147483646 w 1060"/>
                  <a:gd name="T35" fmla="*/ 2147483646 h 1536"/>
                  <a:gd name="T36" fmla="*/ 2147483646 w 1060"/>
                  <a:gd name="T37" fmla="*/ 2147483646 h 1536"/>
                  <a:gd name="T38" fmla="*/ 2147483646 w 1060"/>
                  <a:gd name="T39" fmla="*/ 2147483646 h 1536"/>
                  <a:gd name="T40" fmla="*/ 2147483646 w 1060"/>
                  <a:gd name="T41" fmla="*/ 2147483646 h 1536"/>
                  <a:gd name="T42" fmla="*/ 2147483646 w 1060"/>
                  <a:gd name="T43" fmla="*/ 2147483646 h 1536"/>
                  <a:gd name="T44" fmla="*/ 2147483646 w 1060"/>
                  <a:gd name="T45" fmla="*/ 2147483646 h 1536"/>
                  <a:gd name="T46" fmla="*/ 2147483646 w 1060"/>
                  <a:gd name="T47" fmla="*/ 2147483646 h 1536"/>
                  <a:gd name="T48" fmla="*/ 2147483646 w 1060"/>
                  <a:gd name="T49" fmla="*/ 2147483646 h 1536"/>
                  <a:gd name="T50" fmla="*/ 2147483646 w 1060"/>
                  <a:gd name="T51" fmla="*/ 2147483646 h 1536"/>
                  <a:gd name="T52" fmla="*/ 2147483646 w 1060"/>
                  <a:gd name="T53" fmla="*/ 2147483646 h 1536"/>
                  <a:gd name="T54" fmla="*/ 2147483646 w 1060"/>
                  <a:gd name="T55" fmla="*/ 2147483646 h 1536"/>
                  <a:gd name="T56" fmla="*/ 2147483646 w 1060"/>
                  <a:gd name="T57" fmla="*/ 2147483646 h 1536"/>
                  <a:gd name="T58" fmla="*/ 2147483646 w 1060"/>
                  <a:gd name="T59" fmla="*/ 2147483646 h 1536"/>
                  <a:gd name="T60" fmla="*/ 2147483646 w 1060"/>
                  <a:gd name="T61" fmla="*/ 2147483646 h 1536"/>
                  <a:gd name="T62" fmla="*/ 2147483646 w 1060"/>
                  <a:gd name="T63" fmla="*/ 2147483646 h 1536"/>
                  <a:gd name="T64" fmla="*/ 2147483646 w 1060"/>
                  <a:gd name="T65" fmla="*/ 2147483646 h 1536"/>
                  <a:gd name="T66" fmla="*/ 2147483646 w 1060"/>
                  <a:gd name="T67" fmla="*/ 2147483646 h 1536"/>
                  <a:gd name="T68" fmla="*/ 2147483646 w 1060"/>
                  <a:gd name="T69" fmla="*/ 2147483646 h 1536"/>
                  <a:gd name="T70" fmla="*/ 2147483646 w 1060"/>
                  <a:gd name="T71" fmla="*/ 2147483646 h 1536"/>
                  <a:gd name="T72" fmla="*/ 2147483646 w 1060"/>
                  <a:gd name="T73" fmla="*/ 2147483646 h 1536"/>
                  <a:gd name="T74" fmla="*/ 2147483646 w 1060"/>
                  <a:gd name="T75" fmla="*/ 2147483646 h 1536"/>
                  <a:gd name="T76" fmla="*/ 2147483646 w 1060"/>
                  <a:gd name="T77" fmla="*/ 2147483646 h 1536"/>
                  <a:gd name="T78" fmla="*/ 2147483646 w 1060"/>
                  <a:gd name="T79" fmla="*/ 2147483646 h 1536"/>
                  <a:gd name="T80" fmla="*/ 2147483646 w 1060"/>
                  <a:gd name="T81" fmla="*/ 2147483646 h 1536"/>
                  <a:gd name="T82" fmla="*/ 2147483646 w 1060"/>
                  <a:gd name="T83" fmla="*/ 2147483646 h 1536"/>
                  <a:gd name="T84" fmla="*/ 2147483646 w 1060"/>
                  <a:gd name="T85" fmla="*/ 2147483646 h 1536"/>
                  <a:gd name="T86" fmla="*/ 2147483646 w 1060"/>
                  <a:gd name="T87" fmla="*/ 2147483646 h 1536"/>
                  <a:gd name="T88" fmla="*/ 2147483646 w 1060"/>
                  <a:gd name="T89" fmla="*/ 2147483646 h 1536"/>
                  <a:gd name="T90" fmla="*/ 2147483646 w 1060"/>
                  <a:gd name="T91" fmla="*/ 2147483646 h 1536"/>
                  <a:gd name="T92" fmla="*/ 2147483646 w 1060"/>
                  <a:gd name="T93" fmla="*/ 2147483646 h 1536"/>
                  <a:gd name="T94" fmla="*/ 2147483646 w 1060"/>
                  <a:gd name="T95" fmla="*/ 2147483646 h 1536"/>
                  <a:gd name="T96" fmla="*/ 2147483646 w 1060"/>
                  <a:gd name="T97" fmla="*/ 2147483646 h 1536"/>
                  <a:gd name="T98" fmla="*/ 2147483646 w 1060"/>
                  <a:gd name="T99" fmla="*/ 2147483646 h 1536"/>
                  <a:gd name="T100" fmla="*/ 2147483646 w 1060"/>
                  <a:gd name="T101" fmla="*/ 2147483646 h 1536"/>
                  <a:gd name="T102" fmla="*/ 2147483646 w 1060"/>
                  <a:gd name="T103" fmla="*/ 2147483646 h 1536"/>
                  <a:gd name="T104" fmla="*/ 2147483646 w 1060"/>
                  <a:gd name="T105" fmla="*/ 2147483646 h 1536"/>
                  <a:gd name="T106" fmla="*/ 2147483646 w 1060"/>
                  <a:gd name="T107" fmla="*/ 2147483646 h 1536"/>
                  <a:gd name="T108" fmla="*/ 2147483646 w 1060"/>
                  <a:gd name="T109" fmla="*/ 2147483646 h 1536"/>
                  <a:gd name="T110" fmla="*/ 2147483646 w 1060"/>
                  <a:gd name="T111" fmla="*/ 2147483646 h 1536"/>
                  <a:gd name="T112" fmla="*/ 2147483646 w 1060"/>
                  <a:gd name="T113" fmla="*/ 2147483646 h 1536"/>
                  <a:gd name="T114" fmla="*/ 2147483646 w 1060"/>
                  <a:gd name="T115" fmla="*/ 2147483646 h 1536"/>
                  <a:gd name="T116" fmla="*/ 2147483646 w 1060"/>
                  <a:gd name="T117" fmla="*/ 2147483646 h 1536"/>
                  <a:gd name="T118" fmla="*/ 2147483646 w 1060"/>
                  <a:gd name="T119" fmla="*/ 2147483646 h 1536"/>
                  <a:gd name="T120" fmla="*/ 2147483646 w 1060"/>
                  <a:gd name="T121" fmla="*/ 2147483646 h 1536"/>
                  <a:gd name="T122" fmla="*/ 2147483646 w 1060"/>
                  <a:gd name="T123" fmla="*/ 2147483646 h 1536"/>
                  <a:gd name="T124" fmla="*/ 2147483646 w 1060"/>
                  <a:gd name="T125" fmla="*/ 2147483646 h 1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60"/>
                  <a:gd name="T190" fmla="*/ 0 h 1536"/>
                  <a:gd name="T191" fmla="*/ 1060 w 1060"/>
                  <a:gd name="T192" fmla="*/ 1536 h 1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60" h="1536">
                    <a:moveTo>
                      <a:pt x="943" y="272"/>
                    </a:moveTo>
                    <a:lnTo>
                      <a:pt x="943" y="272"/>
                    </a:lnTo>
                    <a:lnTo>
                      <a:pt x="820" y="337"/>
                    </a:lnTo>
                    <a:lnTo>
                      <a:pt x="761" y="303"/>
                    </a:lnTo>
                    <a:lnTo>
                      <a:pt x="761" y="236"/>
                    </a:lnTo>
                    <a:lnTo>
                      <a:pt x="820" y="202"/>
                    </a:lnTo>
                    <a:lnTo>
                      <a:pt x="943" y="272"/>
                    </a:lnTo>
                    <a:close/>
                    <a:moveTo>
                      <a:pt x="836" y="135"/>
                    </a:moveTo>
                    <a:lnTo>
                      <a:pt x="836" y="135"/>
                    </a:lnTo>
                    <a:cubicBezTo>
                      <a:pt x="826" y="129"/>
                      <a:pt x="813" y="129"/>
                      <a:pt x="803" y="135"/>
                    </a:cubicBezTo>
                    <a:lnTo>
                      <a:pt x="711" y="188"/>
                    </a:lnTo>
                    <a:cubicBezTo>
                      <a:pt x="701" y="194"/>
                      <a:pt x="694" y="205"/>
                      <a:pt x="694" y="217"/>
                    </a:cubicBezTo>
                    <a:lnTo>
                      <a:pt x="694" y="322"/>
                    </a:lnTo>
                    <a:cubicBezTo>
                      <a:pt x="694" y="334"/>
                      <a:pt x="701" y="345"/>
                      <a:pt x="711" y="351"/>
                    </a:cubicBezTo>
                    <a:lnTo>
                      <a:pt x="803" y="404"/>
                    </a:lnTo>
                    <a:cubicBezTo>
                      <a:pt x="813" y="410"/>
                      <a:pt x="825" y="410"/>
                      <a:pt x="835" y="405"/>
                    </a:cubicBezTo>
                    <a:lnTo>
                      <a:pt x="958" y="339"/>
                    </a:lnTo>
                    <a:lnTo>
                      <a:pt x="977" y="374"/>
                    </a:lnTo>
                    <a:lnTo>
                      <a:pt x="819" y="465"/>
                    </a:lnTo>
                    <a:lnTo>
                      <a:pt x="633" y="358"/>
                    </a:lnTo>
                    <a:cubicBezTo>
                      <a:pt x="625" y="353"/>
                      <a:pt x="615" y="352"/>
                      <a:pt x="606" y="355"/>
                    </a:cubicBezTo>
                    <a:lnTo>
                      <a:pt x="554" y="355"/>
                    </a:lnTo>
                    <a:lnTo>
                      <a:pt x="554" y="345"/>
                    </a:lnTo>
                    <a:lnTo>
                      <a:pt x="554" y="194"/>
                    </a:lnTo>
                    <a:lnTo>
                      <a:pt x="554" y="184"/>
                    </a:lnTo>
                    <a:lnTo>
                      <a:pt x="606" y="184"/>
                    </a:lnTo>
                    <a:cubicBezTo>
                      <a:pt x="615" y="187"/>
                      <a:pt x="625" y="186"/>
                      <a:pt x="633" y="181"/>
                    </a:cubicBezTo>
                    <a:lnTo>
                      <a:pt x="819" y="74"/>
                    </a:lnTo>
                    <a:lnTo>
                      <a:pt x="978" y="165"/>
                    </a:lnTo>
                    <a:lnTo>
                      <a:pt x="957" y="203"/>
                    </a:lnTo>
                    <a:lnTo>
                      <a:pt x="836" y="135"/>
                    </a:lnTo>
                    <a:close/>
                    <a:moveTo>
                      <a:pt x="344" y="312"/>
                    </a:moveTo>
                    <a:lnTo>
                      <a:pt x="344" y="312"/>
                    </a:lnTo>
                    <a:lnTo>
                      <a:pt x="344" y="274"/>
                    </a:lnTo>
                    <a:cubicBezTo>
                      <a:pt x="344" y="258"/>
                      <a:pt x="341" y="242"/>
                      <a:pt x="336" y="227"/>
                    </a:cubicBezTo>
                    <a:lnTo>
                      <a:pt x="487" y="227"/>
                    </a:lnTo>
                    <a:lnTo>
                      <a:pt x="487" y="312"/>
                    </a:lnTo>
                    <a:lnTo>
                      <a:pt x="344" y="312"/>
                    </a:lnTo>
                    <a:close/>
                    <a:moveTo>
                      <a:pt x="269" y="1205"/>
                    </a:moveTo>
                    <a:lnTo>
                      <a:pt x="269" y="1205"/>
                    </a:lnTo>
                    <a:lnTo>
                      <a:pt x="85" y="834"/>
                    </a:lnTo>
                    <a:cubicBezTo>
                      <a:pt x="59" y="783"/>
                      <a:pt x="80" y="720"/>
                      <a:pt x="131" y="695"/>
                    </a:cubicBezTo>
                    <a:cubicBezTo>
                      <a:pt x="183" y="669"/>
                      <a:pt x="245" y="690"/>
                      <a:pt x="271" y="741"/>
                    </a:cubicBezTo>
                    <a:lnTo>
                      <a:pt x="503" y="1205"/>
                    </a:lnTo>
                    <a:lnTo>
                      <a:pt x="269" y="1205"/>
                    </a:lnTo>
                    <a:close/>
                    <a:moveTo>
                      <a:pt x="171" y="175"/>
                    </a:moveTo>
                    <a:lnTo>
                      <a:pt x="171" y="175"/>
                    </a:lnTo>
                    <a:cubicBezTo>
                      <a:pt x="199" y="174"/>
                      <a:pt x="225" y="184"/>
                      <a:pt x="245" y="204"/>
                    </a:cubicBezTo>
                    <a:cubicBezTo>
                      <a:pt x="265" y="223"/>
                      <a:pt x="277" y="249"/>
                      <a:pt x="278" y="275"/>
                    </a:cubicBezTo>
                    <a:lnTo>
                      <a:pt x="277" y="338"/>
                    </a:lnTo>
                    <a:cubicBezTo>
                      <a:pt x="277" y="341"/>
                      <a:pt x="277" y="343"/>
                      <a:pt x="277" y="345"/>
                    </a:cubicBezTo>
                    <a:cubicBezTo>
                      <a:pt x="277" y="347"/>
                      <a:pt x="277" y="349"/>
                      <a:pt x="277" y="351"/>
                    </a:cubicBezTo>
                    <a:lnTo>
                      <a:pt x="276" y="648"/>
                    </a:lnTo>
                    <a:cubicBezTo>
                      <a:pt x="226" y="613"/>
                      <a:pt x="159" y="606"/>
                      <a:pt x="102" y="635"/>
                    </a:cubicBezTo>
                    <a:cubicBezTo>
                      <a:pt x="90" y="641"/>
                      <a:pt x="79" y="648"/>
                      <a:pt x="69" y="656"/>
                    </a:cubicBezTo>
                    <a:lnTo>
                      <a:pt x="69" y="282"/>
                    </a:lnTo>
                    <a:cubicBezTo>
                      <a:pt x="68" y="225"/>
                      <a:pt x="113" y="177"/>
                      <a:pt x="171" y="175"/>
                    </a:cubicBezTo>
                    <a:close/>
                    <a:moveTo>
                      <a:pt x="1051" y="370"/>
                    </a:moveTo>
                    <a:lnTo>
                      <a:pt x="1051" y="370"/>
                    </a:lnTo>
                    <a:lnTo>
                      <a:pt x="1000" y="278"/>
                    </a:lnTo>
                    <a:cubicBezTo>
                      <a:pt x="998" y="276"/>
                      <a:pt x="997" y="274"/>
                      <a:pt x="995" y="272"/>
                    </a:cubicBezTo>
                    <a:cubicBezTo>
                      <a:pt x="997" y="270"/>
                      <a:pt x="999" y="268"/>
                      <a:pt x="1000" y="265"/>
                    </a:cubicBezTo>
                    <a:lnTo>
                      <a:pt x="1052" y="168"/>
                    </a:lnTo>
                    <a:cubicBezTo>
                      <a:pt x="1060" y="152"/>
                      <a:pt x="1055" y="132"/>
                      <a:pt x="1039" y="123"/>
                    </a:cubicBezTo>
                    <a:lnTo>
                      <a:pt x="836" y="6"/>
                    </a:lnTo>
                    <a:cubicBezTo>
                      <a:pt x="826" y="0"/>
                      <a:pt x="813" y="0"/>
                      <a:pt x="803" y="6"/>
                    </a:cubicBezTo>
                    <a:lnTo>
                      <a:pt x="610" y="117"/>
                    </a:lnTo>
                    <a:lnTo>
                      <a:pt x="520" y="117"/>
                    </a:lnTo>
                    <a:cubicBezTo>
                      <a:pt x="502" y="117"/>
                      <a:pt x="487" y="132"/>
                      <a:pt x="487" y="151"/>
                    </a:cubicBezTo>
                    <a:lnTo>
                      <a:pt x="487" y="161"/>
                    </a:lnTo>
                    <a:lnTo>
                      <a:pt x="296" y="161"/>
                    </a:lnTo>
                    <a:cubicBezTo>
                      <a:pt x="294" y="159"/>
                      <a:pt x="293" y="157"/>
                      <a:pt x="291" y="155"/>
                    </a:cubicBezTo>
                    <a:cubicBezTo>
                      <a:pt x="258" y="124"/>
                      <a:pt x="214" y="107"/>
                      <a:pt x="169" y="108"/>
                    </a:cubicBezTo>
                    <a:cubicBezTo>
                      <a:pt x="75" y="111"/>
                      <a:pt x="0" y="190"/>
                      <a:pt x="3" y="283"/>
                    </a:cubicBezTo>
                    <a:lnTo>
                      <a:pt x="2" y="775"/>
                    </a:lnTo>
                    <a:cubicBezTo>
                      <a:pt x="2" y="782"/>
                      <a:pt x="4" y="788"/>
                      <a:pt x="7" y="793"/>
                    </a:cubicBezTo>
                    <a:cubicBezTo>
                      <a:pt x="8" y="817"/>
                      <a:pt x="13" y="841"/>
                      <a:pt x="25" y="864"/>
                    </a:cubicBezTo>
                    <a:lnTo>
                      <a:pt x="195" y="1205"/>
                    </a:lnTo>
                    <a:lnTo>
                      <a:pt x="155" y="1205"/>
                    </a:lnTo>
                    <a:cubicBezTo>
                      <a:pt x="137" y="1205"/>
                      <a:pt x="122" y="1220"/>
                      <a:pt x="122" y="1238"/>
                    </a:cubicBezTo>
                    <a:lnTo>
                      <a:pt x="122" y="1308"/>
                    </a:lnTo>
                    <a:lnTo>
                      <a:pt x="61" y="1308"/>
                    </a:lnTo>
                    <a:cubicBezTo>
                      <a:pt x="42" y="1308"/>
                      <a:pt x="28" y="1323"/>
                      <a:pt x="28" y="1342"/>
                    </a:cubicBezTo>
                    <a:lnTo>
                      <a:pt x="28" y="1474"/>
                    </a:lnTo>
                    <a:cubicBezTo>
                      <a:pt x="28" y="1492"/>
                      <a:pt x="42" y="1507"/>
                      <a:pt x="61" y="1507"/>
                    </a:cubicBezTo>
                    <a:lnTo>
                      <a:pt x="239" y="1507"/>
                    </a:lnTo>
                    <a:cubicBezTo>
                      <a:pt x="252" y="1524"/>
                      <a:pt x="272" y="1536"/>
                      <a:pt x="295" y="1536"/>
                    </a:cubicBezTo>
                    <a:cubicBezTo>
                      <a:pt x="334" y="1536"/>
                      <a:pt x="365" y="1504"/>
                      <a:pt x="365" y="1466"/>
                    </a:cubicBezTo>
                    <a:cubicBezTo>
                      <a:pt x="365" y="1428"/>
                      <a:pt x="334" y="1397"/>
                      <a:pt x="295" y="1397"/>
                    </a:cubicBezTo>
                    <a:cubicBezTo>
                      <a:pt x="266" y="1397"/>
                      <a:pt x="241" y="1415"/>
                      <a:pt x="231" y="1440"/>
                    </a:cubicBezTo>
                    <a:lnTo>
                      <a:pt x="94" y="1440"/>
                    </a:lnTo>
                    <a:lnTo>
                      <a:pt x="94" y="1375"/>
                    </a:lnTo>
                    <a:lnTo>
                      <a:pt x="155" y="1375"/>
                    </a:lnTo>
                    <a:cubicBezTo>
                      <a:pt x="174" y="1375"/>
                      <a:pt x="189" y="1360"/>
                      <a:pt x="189" y="1342"/>
                    </a:cubicBezTo>
                    <a:lnTo>
                      <a:pt x="189" y="1272"/>
                    </a:lnTo>
                    <a:lnTo>
                      <a:pt x="557" y="1272"/>
                    </a:lnTo>
                    <a:cubicBezTo>
                      <a:pt x="557" y="1272"/>
                      <a:pt x="557" y="1272"/>
                      <a:pt x="557" y="1272"/>
                    </a:cubicBezTo>
                    <a:cubicBezTo>
                      <a:pt x="557" y="1272"/>
                      <a:pt x="557" y="1272"/>
                      <a:pt x="557" y="1272"/>
                    </a:cubicBezTo>
                    <a:lnTo>
                      <a:pt x="585" y="1272"/>
                    </a:lnTo>
                    <a:lnTo>
                      <a:pt x="585" y="1342"/>
                    </a:lnTo>
                    <a:cubicBezTo>
                      <a:pt x="585" y="1360"/>
                      <a:pt x="600" y="1375"/>
                      <a:pt x="618" y="1375"/>
                    </a:cubicBezTo>
                    <a:lnTo>
                      <a:pt x="679" y="1375"/>
                    </a:lnTo>
                    <a:lnTo>
                      <a:pt x="679" y="1440"/>
                    </a:lnTo>
                    <a:lnTo>
                      <a:pt x="573" y="1440"/>
                    </a:lnTo>
                    <a:cubicBezTo>
                      <a:pt x="562" y="1415"/>
                      <a:pt x="538" y="1397"/>
                      <a:pt x="508" y="1397"/>
                    </a:cubicBezTo>
                    <a:cubicBezTo>
                      <a:pt x="470" y="1397"/>
                      <a:pt x="439" y="1428"/>
                      <a:pt x="439" y="1466"/>
                    </a:cubicBezTo>
                    <a:cubicBezTo>
                      <a:pt x="439" y="1504"/>
                      <a:pt x="470" y="1536"/>
                      <a:pt x="508" y="1536"/>
                    </a:cubicBezTo>
                    <a:cubicBezTo>
                      <a:pt x="531" y="1536"/>
                      <a:pt x="552" y="1524"/>
                      <a:pt x="564" y="1507"/>
                    </a:cubicBezTo>
                    <a:lnTo>
                      <a:pt x="713" y="1507"/>
                    </a:lnTo>
                    <a:cubicBezTo>
                      <a:pt x="731" y="1507"/>
                      <a:pt x="746" y="1492"/>
                      <a:pt x="746" y="1474"/>
                    </a:cubicBezTo>
                    <a:lnTo>
                      <a:pt x="746" y="1342"/>
                    </a:lnTo>
                    <a:cubicBezTo>
                      <a:pt x="746" y="1323"/>
                      <a:pt x="731" y="1308"/>
                      <a:pt x="713" y="1308"/>
                    </a:cubicBezTo>
                    <a:lnTo>
                      <a:pt x="651" y="1308"/>
                    </a:lnTo>
                    <a:lnTo>
                      <a:pt x="651" y="1238"/>
                    </a:lnTo>
                    <a:cubicBezTo>
                      <a:pt x="651" y="1220"/>
                      <a:pt x="636" y="1205"/>
                      <a:pt x="618" y="1205"/>
                    </a:cubicBezTo>
                    <a:lnTo>
                      <a:pt x="577" y="1205"/>
                    </a:lnTo>
                    <a:lnTo>
                      <a:pt x="342" y="733"/>
                    </a:lnTo>
                    <a:lnTo>
                      <a:pt x="344" y="378"/>
                    </a:lnTo>
                    <a:lnTo>
                      <a:pt x="487" y="378"/>
                    </a:lnTo>
                    <a:lnTo>
                      <a:pt x="487" y="388"/>
                    </a:lnTo>
                    <a:cubicBezTo>
                      <a:pt x="487" y="407"/>
                      <a:pt x="502" y="422"/>
                      <a:pt x="520" y="422"/>
                    </a:cubicBezTo>
                    <a:lnTo>
                      <a:pt x="610" y="422"/>
                    </a:lnTo>
                    <a:lnTo>
                      <a:pt x="803" y="533"/>
                    </a:lnTo>
                    <a:cubicBezTo>
                      <a:pt x="808" y="536"/>
                      <a:pt x="814" y="537"/>
                      <a:pt x="819" y="537"/>
                    </a:cubicBezTo>
                    <a:cubicBezTo>
                      <a:pt x="825" y="537"/>
                      <a:pt x="831" y="536"/>
                      <a:pt x="836" y="533"/>
                    </a:cubicBezTo>
                    <a:lnTo>
                      <a:pt x="1039" y="416"/>
                    </a:lnTo>
                    <a:cubicBezTo>
                      <a:pt x="1055" y="406"/>
                      <a:pt x="1060" y="386"/>
                      <a:pt x="1051" y="370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168"/>
              <p:cNvSpPr>
                <a:spLocks noEditPoints="1"/>
              </p:cNvSpPr>
              <p:nvPr/>
            </p:nvSpPr>
            <p:spPr bwMode="auto">
              <a:xfrm>
                <a:off x="7764463" y="2541588"/>
                <a:ext cx="88900" cy="82550"/>
              </a:xfrm>
              <a:custGeom>
                <a:avLst/>
                <a:gdLst>
                  <a:gd name="T0" fmla="*/ 2147483646 w 210"/>
                  <a:gd name="T1" fmla="*/ 2147483646 h 196"/>
                  <a:gd name="T2" fmla="*/ 2147483646 w 210"/>
                  <a:gd name="T3" fmla="*/ 2147483646 h 196"/>
                  <a:gd name="T4" fmla="*/ 2147483646 w 210"/>
                  <a:gd name="T5" fmla="*/ 2147483646 h 196"/>
                  <a:gd name="T6" fmla="*/ 2147483646 w 210"/>
                  <a:gd name="T7" fmla="*/ 2147483646 h 196"/>
                  <a:gd name="T8" fmla="*/ 2147483646 w 210"/>
                  <a:gd name="T9" fmla="*/ 2147483646 h 196"/>
                  <a:gd name="T10" fmla="*/ 2147483646 w 210"/>
                  <a:gd name="T11" fmla="*/ 2147483646 h 196"/>
                  <a:gd name="T12" fmla="*/ 2147483646 w 210"/>
                  <a:gd name="T13" fmla="*/ 2147483646 h 196"/>
                  <a:gd name="T14" fmla="*/ 2147483646 w 210"/>
                  <a:gd name="T15" fmla="*/ 2147483646 h 196"/>
                  <a:gd name="T16" fmla="*/ 2147483646 w 210"/>
                  <a:gd name="T17" fmla="*/ 2147483646 h 196"/>
                  <a:gd name="T18" fmla="*/ 2147483646 w 210"/>
                  <a:gd name="T19" fmla="*/ 2147483646 h 196"/>
                  <a:gd name="T20" fmla="*/ 2147483646 w 210"/>
                  <a:gd name="T21" fmla="*/ 2147483646 h 196"/>
                  <a:gd name="T22" fmla="*/ 2147483646 w 210"/>
                  <a:gd name="T23" fmla="*/ 2147483646 h 196"/>
                  <a:gd name="T24" fmla="*/ 2147483646 w 210"/>
                  <a:gd name="T25" fmla="*/ 2147483646 h 196"/>
                  <a:gd name="T26" fmla="*/ 2147483646 w 210"/>
                  <a:gd name="T27" fmla="*/ 2147483646 h 196"/>
                  <a:gd name="T28" fmla="*/ 2147483646 w 210"/>
                  <a:gd name="T29" fmla="*/ 2147483646 h 196"/>
                  <a:gd name="T30" fmla="*/ 2147483646 w 210"/>
                  <a:gd name="T31" fmla="*/ 2147483646 h 196"/>
                  <a:gd name="T32" fmla="*/ 2147483646 w 210"/>
                  <a:gd name="T33" fmla="*/ 2147483646 h 196"/>
                  <a:gd name="T34" fmla="*/ 2147483646 w 210"/>
                  <a:gd name="T35" fmla="*/ 2147483646 h 196"/>
                  <a:gd name="T36" fmla="*/ 2147483646 w 210"/>
                  <a:gd name="T37" fmla="*/ 2147483646 h 1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196"/>
                  <a:gd name="T59" fmla="*/ 210 w 210"/>
                  <a:gd name="T60" fmla="*/ 196 h 19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196">
                    <a:moveTo>
                      <a:pt x="139" y="109"/>
                    </a:moveTo>
                    <a:lnTo>
                      <a:pt x="139" y="109"/>
                    </a:lnTo>
                    <a:cubicBezTo>
                      <a:pt x="136" y="117"/>
                      <a:pt x="131" y="123"/>
                      <a:pt x="124" y="126"/>
                    </a:cubicBezTo>
                    <a:cubicBezTo>
                      <a:pt x="109" y="134"/>
                      <a:pt x="91" y="128"/>
                      <a:pt x="83" y="113"/>
                    </a:cubicBezTo>
                    <a:cubicBezTo>
                      <a:pt x="76" y="98"/>
                      <a:pt x="82" y="80"/>
                      <a:pt x="97" y="73"/>
                    </a:cubicBezTo>
                    <a:cubicBezTo>
                      <a:pt x="101" y="71"/>
                      <a:pt x="106" y="70"/>
                      <a:pt x="110" y="70"/>
                    </a:cubicBezTo>
                    <a:cubicBezTo>
                      <a:pt x="113" y="70"/>
                      <a:pt x="117" y="70"/>
                      <a:pt x="120" y="71"/>
                    </a:cubicBezTo>
                    <a:cubicBezTo>
                      <a:pt x="127" y="74"/>
                      <a:pt x="133" y="79"/>
                      <a:pt x="137" y="86"/>
                    </a:cubicBezTo>
                    <a:cubicBezTo>
                      <a:pt x="141" y="93"/>
                      <a:pt x="141" y="102"/>
                      <a:pt x="139" y="109"/>
                    </a:cubicBezTo>
                    <a:close/>
                    <a:moveTo>
                      <a:pt x="67" y="13"/>
                    </a:moveTo>
                    <a:lnTo>
                      <a:pt x="67" y="13"/>
                    </a:lnTo>
                    <a:cubicBezTo>
                      <a:pt x="19" y="37"/>
                      <a:pt x="0" y="95"/>
                      <a:pt x="24" y="143"/>
                    </a:cubicBezTo>
                    <a:cubicBezTo>
                      <a:pt x="41" y="177"/>
                      <a:pt x="75" y="196"/>
                      <a:pt x="110" y="196"/>
                    </a:cubicBezTo>
                    <a:cubicBezTo>
                      <a:pt x="125" y="196"/>
                      <a:pt x="140" y="193"/>
                      <a:pt x="153" y="186"/>
                    </a:cubicBezTo>
                    <a:cubicBezTo>
                      <a:pt x="176" y="175"/>
                      <a:pt x="194" y="155"/>
                      <a:pt x="202" y="130"/>
                    </a:cubicBezTo>
                    <a:cubicBezTo>
                      <a:pt x="210" y="106"/>
                      <a:pt x="208" y="80"/>
                      <a:pt x="197" y="56"/>
                    </a:cubicBezTo>
                    <a:cubicBezTo>
                      <a:pt x="185" y="33"/>
                      <a:pt x="165" y="16"/>
                      <a:pt x="141" y="8"/>
                    </a:cubicBezTo>
                    <a:cubicBezTo>
                      <a:pt x="116" y="0"/>
                      <a:pt x="90" y="2"/>
                      <a:pt x="67" y="13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169"/>
              <p:cNvSpPr>
                <a:spLocks noEditPoints="1"/>
              </p:cNvSpPr>
              <p:nvPr/>
            </p:nvSpPr>
            <p:spPr bwMode="auto">
              <a:xfrm>
                <a:off x="7759700" y="2309813"/>
                <a:ext cx="79375" cy="74613"/>
              </a:xfrm>
              <a:custGeom>
                <a:avLst/>
                <a:gdLst>
                  <a:gd name="T0" fmla="*/ 2147483646 w 187"/>
                  <a:gd name="T1" fmla="*/ 2147483646 h 176"/>
                  <a:gd name="T2" fmla="*/ 2147483646 w 187"/>
                  <a:gd name="T3" fmla="*/ 2147483646 h 176"/>
                  <a:gd name="T4" fmla="*/ 2147483646 w 187"/>
                  <a:gd name="T5" fmla="*/ 2147483646 h 176"/>
                  <a:gd name="T6" fmla="*/ 2147483646 w 187"/>
                  <a:gd name="T7" fmla="*/ 2147483646 h 176"/>
                  <a:gd name="T8" fmla="*/ 2147483646 w 187"/>
                  <a:gd name="T9" fmla="*/ 2147483646 h 176"/>
                  <a:gd name="T10" fmla="*/ 2147483646 w 187"/>
                  <a:gd name="T11" fmla="*/ 2147483646 h 176"/>
                  <a:gd name="T12" fmla="*/ 2147483646 w 187"/>
                  <a:gd name="T13" fmla="*/ 2147483646 h 176"/>
                  <a:gd name="T14" fmla="*/ 2147483646 w 187"/>
                  <a:gd name="T15" fmla="*/ 2147483646 h 176"/>
                  <a:gd name="T16" fmla="*/ 2147483646 w 187"/>
                  <a:gd name="T17" fmla="*/ 2147483646 h 176"/>
                  <a:gd name="T18" fmla="*/ 2147483646 w 187"/>
                  <a:gd name="T19" fmla="*/ 2147483646 h 176"/>
                  <a:gd name="T20" fmla="*/ 2147483646 w 187"/>
                  <a:gd name="T21" fmla="*/ 2147483646 h 176"/>
                  <a:gd name="T22" fmla="*/ 2147483646 w 187"/>
                  <a:gd name="T23" fmla="*/ 2147483646 h 176"/>
                  <a:gd name="T24" fmla="*/ 2147483646 w 187"/>
                  <a:gd name="T25" fmla="*/ 2147483646 h 176"/>
                  <a:gd name="T26" fmla="*/ 2147483646 w 187"/>
                  <a:gd name="T27" fmla="*/ 2147483646 h 176"/>
                  <a:gd name="T28" fmla="*/ 2147483646 w 187"/>
                  <a:gd name="T29" fmla="*/ 2147483646 h 176"/>
                  <a:gd name="T30" fmla="*/ 2147483646 w 187"/>
                  <a:gd name="T31" fmla="*/ 2147483646 h 176"/>
                  <a:gd name="T32" fmla="*/ 2147483646 w 187"/>
                  <a:gd name="T33" fmla="*/ 2147483646 h 176"/>
                  <a:gd name="T34" fmla="*/ 2147483646 w 187"/>
                  <a:gd name="T35" fmla="*/ 2147483646 h 176"/>
                  <a:gd name="T36" fmla="*/ 2147483646 w 187"/>
                  <a:gd name="T37" fmla="*/ 2147483646 h 176"/>
                  <a:gd name="T38" fmla="*/ 2147483646 w 187"/>
                  <a:gd name="T39" fmla="*/ 2147483646 h 176"/>
                  <a:gd name="T40" fmla="*/ 2147483646 w 187"/>
                  <a:gd name="T41" fmla="*/ 2147483646 h 1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76"/>
                  <a:gd name="T65" fmla="*/ 187 w 187"/>
                  <a:gd name="T66" fmla="*/ 176 h 1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76">
                    <a:moveTo>
                      <a:pt x="73" y="75"/>
                    </a:moveTo>
                    <a:lnTo>
                      <a:pt x="73" y="75"/>
                    </a:lnTo>
                    <a:cubicBezTo>
                      <a:pt x="77" y="71"/>
                      <a:pt x="82" y="69"/>
                      <a:pt x="87" y="68"/>
                    </a:cubicBezTo>
                    <a:cubicBezTo>
                      <a:pt x="88" y="68"/>
                      <a:pt x="88" y="68"/>
                      <a:pt x="89" y="68"/>
                    </a:cubicBezTo>
                    <a:cubicBezTo>
                      <a:pt x="94" y="68"/>
                      <a:pt x="99" y="70"/>
                      <a:pt x="102" y="73"/>
                    </a:cubicBezTo>
                    <a:cubicBezTo>
                      <a:pt x="111" y="81"/>
                      <a:pt x="112" y="94"/>
                      <a:pt x="105" y="102"/>
                    </a:cubicBezTo>
                    <a:cubicBezTo>
                      <a:pt x="101" y="107"/>
                      <a:pt x="96" y="109"/>
                      <a:pt x="91" y="110"/>
                    </a:cubicBezTo>
                    <a:cubicBezTo>
                      <a:pt x="85" y="110"/>
                      <a:pt x="80" y="108"/>
                      <a:pt x="76" y="105"/>
                    </a:cubicBezTo>
                    <a:cubicBezTo>
                      <a:pt x="71" y="101"/>
                      <a:pt x="69" y="96"/>
                      <a:pt x="68" y="91"/>
                    </a:cubicBezTo>
                    <a:cubicBezTo>
                      <a:pt x="68" y="85"/>
                      <a:pt x="70" y="80"/>
                      <a:pt x="73" y="75"/>
                    </a:cubicBezTo>
                    <a:close/>
                    <a:moveTo>
                      <a:pt x="32" y="155"/>
                    </a:moveTo>
                    <a:lnTo>
                      <a:pt x="32" y="155"/>
                    </a:lnTo>
                    <a:cubicBezTo>
                      <a:pt x="48" y="169"/>
                      <a:pt x="68" y="176"/>
                      <a:pt x="89" y="176"/>
                    </a:cubicBezTo>
                    <a:cubicBezTo>
                      <a:pt x="91" y="176"/>
                      <a:pt x="94" y="176"/>
                      <a:pt x="96" y="176"/>
                    </a:cubicBezTo>
                    <a:cubicBezTo>
                      <a:pt x="119" y="174"/>
                      <a:pt x="140" y="163"/>
                      <a:pt x="156" y="146"/>
                    </a:cubicBezTo>
                    <a:cubicBezTo>
                      <a:pt x="187" y="109"/>
                      <a:pt x="182" y="54"/>
                      <a:pt x="146" y="22"/>
                    </a:cubicBezTo>
                    <a:cubicBezTo>
                      <a:pt x="128" y="7"/>
                      <a:pt x="105" y="0"/>
                      <a:pt x="82" y="2"/>
                    </a:cubicBezTo>
                    <a:cubicBezTo>
                      <a:pt x="59" y="4"/>
                      <a:pt x="38" y="14"/>
                      <a:pt x="22" y="32"/>
                    </a:cubicBezTo>
                    <a:cubicBezTo>
                      <a:pt x="7" y="50"/>
                      <a:pt x="0" y="73"/>
                      <a:pt x="2" y="96"/>
                    </a:cubicBezTo>
                    <a:cubicBezTo>
                      <a:pt x="4" y="119"/>
                      <a:pt x="15" y="140"/>
                      <a:pt x="32" y="155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1" name="组合 206"/>
            <p:cNvGrpSpPr>
              <a:grpSpLocks/>
            </p:cNvGrpSpPr>
            <p:nvPr/>
          </p:nvGrpSpPr>
          <p:grpSpPr bwMode="auto">
            <a:xfrm flipH="1">
              <a:off x="10698831" y="4041755"/>
              <a:ext cx="265979" cy="379376"/>
              <a:chOff x="7724775" y="2230438"/>
              <a:chExt cx="444500" cy="644525"/>
            </a:xfrm>
            <a:solidFill>
              <a:sysClr val="window" lastClr="FFFFFF"/>
            </a:solidFill>
          </p:grpSpPr>
          <p:sp>
            <p:nvSpPr>
              <p:cNvPr id="252" name="Freeform 165"/>
              <p:cNvSpPr>
                <a:spLocks noEditPoints="1"/>
              </p:cNvSpPr>
              <p:nvPr/>
            </p:nvSpPr>
            <p:spPr bwMode="auto">
              <a:xfrm>
                <a:off x="7724775" y="2230438"/>
                <a:ext cx="444500" cy="644525"/>
              </a:xfrm>
              <a:custGeom>
                <a:avLst/>
                <a:gdLst>
                  <a:gd name="T0" fmla="*/ 2147483646 w 1060"/>
                  <a:gd name="T1" fmla="*/ 2147483646 h 1536"/>
                  <a:gd name="T2" fmla="*/ 2147483646 w 1060"/>
                  <a:gd name="T3" fmla="*/ 2147483646 h 1536"/>
                  <a:gd name="T4" fmla="*/ 2147483646 w 1060"/>
                  <a:gd name="T5" fmla="*/ 2147483646 h 1536"/>
                  <a:gd name="T6" fmla="*/ 2147483646 w 1060"/>
                  <a:gd name="T7" fmla="*/ 2147483646 h 1536"/>
                  <a:gd name="T8" fmla="*/ 2147483646 w 1060"/>
                  <a:gd name="T9" fmla="*/ 2147483646 h 1536"/>
                  <a:gd name="T10" fmla="*/ 2147483646 w 1060"/>
                  <a:gd name="T11" fmla="*/ 2147483646 h 1536"/>
                  <a:gd name="T12" fmla="*/ 2147483646 w 1060"/>
                  <a:gd name="T13" fmla="*/ 2147483646 h 1536"/>
                  <a:gd name="T14" fmla="*/ 2147483646 w 1060"/>
                  <a:gd name="T15" fmla="*/ 2147483646 h 1536"/>
                  <a:gd name="T16" fmla="*/ 2147483646 w 1060"/>
                  <a:gd name="T17" fmla="*/ 2147483646 h 1536"/>
                  <a:gd name="T18" fmla="*/ 2147483646 w 1060"/>
                  <a:gd name="T19" fmla="*/ 2147483646 h 1536"/>
                  <a:gd name="T20" fmla="*/ 2147483646 w 1060"/>
                  <a:gd name="T21" fmla="*/ 2147483646 h 1536"/>
                  <a:gd name="T22" fmla="*/ 2147483646 w 1060"/>
                  <a:gd name="T23" fmla="*/ 2147483646 h 1536"/>
                  <a:gd name="T24" fmla="*/ 2147483646 w 1060"/>
                  <a:gd name="T25" fmla="*/ 2147483646 h 1536"/>
                  <a:gd name="T26" fmla="*/ 2147483646 w 1060"/>
                  <a:gd name="T27" fmla="*/ 2147483646 h 1536"/>
                  <a:gd name="T28" fmla="*/ 2147483646 w 1060"/>
                  <a:gd name="T29" fmla="*/ 2147483646 h 1536"/>
                  <a:gd name="T30" fmla="*/ 2147483646 w 1060"/>
                  <a:gd name="T31" fmla="*/ 2147483646 h 1536"/>
                  <a:gd name="T32" fmla="*/ 2147483646 w 1060"/>
                  <a:gd name="T33" fmla="*/ 2147483646 h 1536"/>
                  <a:gd name="T34" fmla="*/ 2147483646 w 1060"/>
                  <a:gd name="T35" fmla="*/ 2147483646 h 1536"/>
                  <a:gd name="T36" fmla="*/ 2147483646 w 1060"/>
                  <a:gd name="T37" fmla="*/ 2147483646 h 1536"/>
                  <a:gd name="T38" fmla="*/ 2147483646 w 1060"/>
                  <a:gd name="T39" fmla="*/ 2147483646 h 1536"/>
                  <a:gd name="T40" fmla="*/ 2147483646 w 1060"/>
                  <a:gd name="T41" fmla="*/ 2147483646 h 1536"/>
                  <a:gd name="T42" fmla="*/ 2147483646 w 1060"/>
                  <a:gd name="T43" fmla="*/ 2147483646 h 1536"/>
                  <a:gd name="T44" fmla="*/ 2147483646 w 1060"/>
                  <a:gd name="T45" fmla="*/ 2147483646 h 1536"/>
                  <a:gd name="T46" fmla="*/ 2147483646 w 1060"/>
                  <a:gd name="T47" fmla="*/ 2147483646 h 1536"/>
                  <a:gd name="T48" fmla="*/ 2147483646 w 1060"/>
                  <a:gd name="T49" fmla="*/ 2147483646 h 1536"/>
                  <a:gd name="T50" fmla="*/ 2147483646 w 1060"/>
                  <a:gd name="T51" fmla="*/ 2147483646 h 1536"/>
                  <a:gd name="T52" fmla="*/ 2147483646 w 1060"/>
                  <a:gd name="T53" fmla="*/ 2147483646 h 1536"/>
                  <a:gd name="T54" fmla="*/ 2147483646 w 1060"/>
                  <a:gd name="T55" fmla="*/ 2147483646 h 1536"/>
                  <a:gd name="T56" fmla="*/ 2147483646 w 1060"/>
                  <a:gd name="T57" fmla="*/ 2147483646 h 1536"/>
                  <a:gd name="T58" fmla="*/ 2147483646 w 1060"/>
                  <a:gd name="T59" fmla="*/ 2147483646 h 1536"/>
                  <a:gd name="T60" fmla="*/ 2147483646 w 1060"/>
                  <a:gd name="T61" fmla="*/ 2147483646 h 1536"/>
                  <a:gd name="T62" fmla="*/ 2147483646 w 1060"/>
                  <a:gd name="T63" fmla="*/ 2147483646 h 1536"/>
                  <a:gd name="T64" fmla="*/ 2147483646 w 1060"/>
                  <a:gd name="T65" fmla="*/ 2147483646 h 1536"/>
                  <a:gd name="T66" fmla="*/ 2147483646 w 1060"/>
                  <a:gd name="T67" fmla="*/ 2147483646 h 1536"/>
                  <a:gd name="T68" fmla="*/ 2147483646 w 1060"/>
                  <a:gd name="T69" fmla="*/ 2147483646 h 1536"/>
                  <a:gd name="T70" fmla="*/ 2147483646 w 1060"/>
                  <a:gd name="T71" fmla="*/ 2147483646 h 1536"/>
                  <a:gd name="T72" fmla="*/ 2147483646 w 1060"/>
                  <a:gd name="T73" fmla="*/ 2147483646 h 1536"/>
                  <a:gd name="T74" fmla="*/ 2147483646 w 1060"/>
                  <a:gd name="T75" fmla="*/ 2147483646 h 1536"/>
                  <a:gd name="T76" fmla="*/ 2147483646 w 1060"/>
                  <a:gd name="T77" fmla="*/ 2147483646 h 1536"/>
                  <a:gd name="T78" fmla="*/ 2147483646 w 1060"/>
                  <a:gd name="T79" fmla="*/ 2147483646 h 1536"/>
                  <a:gd name="T80" fmla="*/ 2147483646 w 1060"/>
                  <a:gd name="T81" fmla="*/ 2147483646 h 1536"/>
                  <a:gd name="T82" fmla="*/ 2147483646 w 1060"/>
                  <a:gd name="T83" fmla="*/ 2147483646 h 1536"/>
                  <a:gd name="T84" fmla="*/ 2147483646 w 1060"/>
                  <a:gd name="T85" fmla="*/ 2147483646 h 1536"/>
                  <a:gd name="T86" fmla="*/ 2147483646 w 1060"/>
                  <a:gd name="T87" fmla="*/ 2147483646 h 1536"/>
                  <a:gd name="T88" fmla="*/ 2147483646 w 1060"/>
                  <a:gd name="T89" fmla="*/ 2147483646 h 1536"/>
                  <a:gd name="T90" fmla="*/ 2147483646 w 1060"/>
                  <a:gd name="T91" fmla="*/ 2147483646 h 1536"/>
                  <a:gd name="T92" fmla="*/ 2147483646 w 1060"/>
                  <a:gd name="T93" fmla="*/ 2147483646 h 1536"/>
                  <a:gd name="T94" fmla="*/ 2147483646 w 1060"/>
                  <a:gd name="T95" fmla="*/ 2147483646 h 1536"/>
                  <a:gd name="T96" fmla="*/ 2147483646 w 1060"/>
                  <a:gd name="T97" fmla="*/ 2147483646 h 1536"/>
                  <a:gd name="T98" fmla="*/ 2147483646 w 1060"/>
                  <a:gd name="T99" fmla="*/ 2147483646 h 1536"/>
                  <a:gd name="T100" fmla="*/ 2147483646 w 1060"/>
                  <a:gd name="T101" fmla="*/ 2147483646 h 1536"/>
                  <a:gd name="T102" fmla="*/ 2147483646 w 1060"/>
                  <a:gd name="T103" fmla="*/ 2147483646 h 1536"/>
                  <a:gd name="T104" fmla="*/ 2147483646 w 1060"/>
                  <a:gd name="T105" fmla="*/ 2147483646 h 1536"/>
                  <a:gd name="T106" fmla="*/ 2147483646 w 1060"/>
                  <a:gd name="T107" fmla="*/ 2147483646 h 1536"/>
                  <a:gd name="T108" fmla="*/ 2147483646 w 1060"/>
                  <a:gd name="T109" fmla="*/ 2147483646 h 1536"/>
                  <a:gd name="T110" fmla="*/ 2147483646 w 1060"/>
                  <a:gd name="T111" fmla="*/ 2147483646 h 1536"/>
                  <a:gd name="T112" fmla="*/ 2147483646 w 1060"/>
                  <a:gd name="T113" fmla="*/ 2147483646 h 1536"/>
                  <a:gd name="T114" fmla="*/ 2147483646 w 1060"/>
                  <a:gd name="T115" fmla="*/ 2147483646 h 1536"/>
                  <a:gd name="T116" fmla="*/ 2147483646 w 1060"/>
                  <a:gd name="T117" fmla="*/ 2147483646 h 1536"/>
                  <a:gd name="T118" fmla="*/ 2147483646 w 1060"/>
                  <a:gd name="T119" fmla="*/ 2147483646 h 1536"/>
                  <a:gd name="T120" fmla="*/ 2147483646 w 1060"/>
                  <a:gd name="T121" fmla="*/ 2147483646 h 1536"/>
                  <a:gd name="T122" fmla="*/ 2147483646 w 1060"/>
                  <a:gd name="T123" fmla="*/ 2147483646 h 1536"/>
                  <a:gd name="T124" fmla="*/ 2147483646 w 1060"/>
                  <a:gd name="T125" fmla="*/ 2147483646 h 1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60"/>
                  <a:gd name="T190" fmla="*/ 0 h 1536"/>
                  <a:gd name="T191" fmla="*/ 1060 w 1060"/>
                  <a:gd name="T192" fmla="*/ 1536 h 1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60" h="1536">
                    <a:moveTo>
                      <a:pt x="943" y="272"/>
                    </a:moveTo>
                    <a:lnTo>
                      <a:pt x="943" y="272"/>
                    </a:lnTo>
                    <a:lnTo>
                      <a:pt x="820" y="337"/>
                    </a:lnTo>
                    <a:lnTo>
                      <a:pt x="761" y="303"/>
                    </a:lnTo>
                    <a:lnTo>
                      <a:pt x="761" y="236"/>
                    </a:lnTo>
                    <a:lnTo>
                      <a:pt x="820" y="202"/>
                    </a:lnTo>
                    <a:lnTo>
                      <a:pt x="943" y="272"/>
                    </a:lnTo>
                    <a:close/>
                    <a:moveTo>
                      <a:pt x="836" y="135"/>
                    </a:moveTo>
                    <a:lnTo>
                      <a:pt x="836" y="135"/>
                    </a:lnTo>
                    <a:cubicBezTo>
                      <a:pt x="826" y="129"/>
                      <a:pt x="813" y="129"/>
                      <a:pt x="803" y="135"/>
                    </a:cubicBezTo>
                    <a:lnTo>
                      <a:pt x="711" y="188"/>
                    </a:lnTo>
                    <a:cubicBezTo>
                      <a:pt x="701" y="194"/>
                      <a:pt x="694" y="205"/>
                      <a:pt x="694" y="217"/>
                    </a:cubicBezTo>
                    <a:lnTo>
                      <a:pt x="694" y="322"/>
                    </a:lnTo>
                    <a:cubicBezTo>
                      <a:pt x="694" y="334"/>
                      <a:pt x="701" y="345"/>
                      <a:pt x="711" y="351"/>
                    </a:cubicBezTo>
                    <a:lnTo>
                      <a:pt x="803" y="404"/>
                    </a:lnTo>
                    <a:cubicBezTo>
                      <a:pt x="813" y="410"/>
                      <a:pt x="825" y="410"/>
                      <a:pt x="835" y="405"/>
                    </a:cubicBezTo>
                    <a:lnTo>
                      <a:pt x="958" y="339"/>
                    </a:lnTo>
                    <a:lnTo>
                      <a:pt x="977" y="374"/>
                    </a:lnTo>
                    <a:lnTo>
                      <a:pt x="819" y="465"/>
                    </a:lnTo>
                    <a:lnTo>
                      <a:pt x="633" y="358"/>
                    </a:lnTo>
                    <a:cubicBezTo>
                      <a:pt x="625" y="353"/>
                      <a:pt x="615" y="352"/>
                      <a:pt x="606" y="355"/>
                    </a:cubicBezTo>
                    <a:lnTo>
                      <a:pt x="554" y="355"/>
                    </a:lnTo>
                    <a:lnTo>
                      <a:pt x="554" y="345"/>
                    </a:lnTo>
                    <a:lnTo>
                      <a:pt x="554" y="194"/>
                    </a:lnTo>
                    <a:lnTo>
                      <a:pt x="554" y="184"/>
                    </a:lnTo>
                    <a:lnTo>
                      <a:pt x="606" y="184"/>
                    </a:lnTo>
                    <a:cubicBezTo>
                      <a:pt x="615" y="187"/>
                      <a:pt x="625" y="186"/>
                      <a:pt x="633" y="181"/>
                    </a:cubicBezTo>
                    <a:lnTo>
                      <a:pt x="819" y="74"/>
                    </a:lnTo>
                    <a:lnTo>
                      <a:pt x="978" y="165"/>
                    </a:lnTo>
                    <a:lnTo>
                      <a:pt x="957" y="203"/>
                    </a:lnTo>
                    <a:lnTo>
                      <a:pt x="836" y="135"/>
                    </a:lnTo>
                    <a:close/>
                    <a:moveTo>
                      <a:pt x="344" y="312"/>
                    </a:moveTo>
                    <a:lnTo>
                      <a:pt x="344" y="312"/>
                    </a:lnTo>
                    <a:lnTo>
                      <a:pt x="344" y="274"/>
                    </a:lnTo>
                    <a:cubicBezTo>
                      <a:pt x="344" y="258"/>
                      <a:pt x="341" y="242"/>
                      <a:pt x="336" y="227"/>
                    </a:cubicBezTo>
                    <a:lnTo>
                      <a:pt x="487" y="227"/>
                    </a:lnTo>
                    <a:lnTo>
                      <a:pt x="487" y="312"/>
                    </a:lnTo>
                    <a:lnTo>
                      <a:pt x="344" y="312"/>
                    </a:lnTo>
                    <a:close/>
                    <a:moveTo>
                      <a:pt x="269" y="1205"/>
                    </a:moveTo>
                    <a:lnTo>
                      <a:pt x="269" y="1205"/>
                    </a:lnTo>
                    <a:lnTo>
                      <a:pt x="85" y="834"/>
                    </a:lnTo>
                    <a:cubicBezTo>
                      <a:pt x="59" y="783"/>
                      <a:pt x="80" y="720"/>
                      <a:pt x="131" y="695"/>
                    </a:cubicBezTo>
                    <a:cubicBezTo>
                      <a:pt x="183" y="669"/>
                      <a:pt x="245" y="690"/>
                      <a:pt x="271" y="741"/>
                    </a:cubicBezTo>
                    <a:lnTo>
                      <a:pt x="503" y="1205"/>
                    </a:lnTo>
                    <a:lnTo>
                      <a:pt x="269" y="1205"/>
                    </a:lnTo>
                    <a:close/>
                    <a:moveTo>
                      <a:pt x="171" y="175"/>
                    </a:moveTo>
                    <a:lnTo>
                      <a:pt x="171" y="175"/>
                    </a:lnTo>
                    <a:cubicBezTo>
                      <a:pt x="199" y="174"/>
                      <a:pt x="225" y="184"/>
                      <a:pt x="245" y="204"/>
                    </a:cubicBezTo>
                    <a:cubicBezTo>
                      <a:pt x="265" y="223"/>
                      <a:pt x="277" y="249"/>
                      <a:pt x="278" y="275"/>
                    </a:cubicBezTo>
                    <a:lnTo>
                      <a:pt x="277" y="338"/>
                    </a:lnTo>
                    <a:cubicBezTo>
                      <a:pt x="277" y="341"/>
                      <a:pt x="277" y="343"/>
                      <a:pt x="277" y="345"/>
                    </a:cubicBezTo>
                    <a:cubicBezTo>
                      <a:pt x="277" y="347"/>
                      <a:pt x="277" y="349"/>
                      <a:pt x="277" y="351"/>
                    </a:cubicBezTo>
                    <a:lnTo>
                      <a:pt x="276" y="648"/>
                    </a:lnTo>
                    <a:cubicBezTo>
                      <a:pt x="226" y="613"/>
                      <a:pt x="159" y="606"/>
                      <a:pt x="102" y="635"/>
                    </a:cubicBezTo>
                    <a:cubicBezTo>
                      <a:pt x="90" y="641"/>
                      <a:pt x="79" y="648"/>
                      <a:pt x="69" y="656"/>
                    </a:cubicBezTo>
                    <a:lnTo>
                      <a:pt x="69" y="282"/>
                    </a:lnTo>
                    <a:cubicBezTo>
                      <a:pt x="68" y="225"/>
                      <a:pt x="113" y="177"/>
                      <a:pt x="171" y="175"/>
                    </a:cubicBezTo>
                    <a:close/>
                    <a:moveTo>
                      <a:pt x="1051" y="370"/>
                    </a:moveTo>
                    <a:lnTo>
                      <a:pt x="1051" y="370"/>
                    </a:lnTo>
                    <a:lnTo>
                      <a:pt x="1000" y="278"/>
                    </a:lnTo>
                    <a:cubicBezTo>
                      <a:pt x="998" y="276"/>
                      <a:pt x="997" y="274"/>
                      <a:pt x="995" y="272"/>
                    </a:cubicBezTo>
                    <a:cubicBezTo>
                      <a:pt x="997" y="270"/>
                      <a:pt x="999" y="268"/>
                      <a:pt x="1000" y="265"/>
                    </a:cubicBezTo>
                    <a:lnTo>
                      <a:pt x="1052" y="168"/>
                    </a:lnTo>
                    <a:cubicBezTo>
                      <a:pt x="1060" y="152"/>
                      <a:pt x="1055" y="132"/>
                      <a:pt x="1039" y="123"/>
                    </a:cubicBezTo>
                    <a:lnTo>
                      <a:pt x="836" y="6"/>
                    </a:lnTo>
                    <a:cubicBezTo>
                      <a:pt x="826" y="0"/>
                      <a:pt x="813" y="0"/>
                      <a:pt x="803" y="6"/>
                    </a:cubicBezTo>
                    <a:lnTo>
                      <a:pt x="610" y="117"/>
                    </a:lnTo>
                    <a:lnTo>
                      <a:pt x="520" y="117"/>
                    </a:lnTo>
                    <a:cubicBezTo>
                      <a:pt x="502" y="117"/>
                      <a:pt x="487" y="132"/>
                      <a:pt x="487" y="151"/>
                    </a:cubicBezTo>
                    <a:lnTo>
                      <a:pt x="487" y="161"/>
                    </a:lnTo>
                    <a:lnTo>
                      <a:pt x="296" y="161"/>
                    </a:lnTo>
                    <a:cubicBezTo>
                      <a:pt x="294" y="159"/>
                      <a:pt x="293" y="157"/>
                      <a:pt x="291" y="155"/>
                    </a:cubicBezTo>
                    <a:cubicBezTo>
                      <a:pt x="258" y="124"/>
                      <a:pt x="214" y="107"/>
                      <a:pt x="169" y="108"/>
                    </a:cubicBezTo>
                    <a:cubicBezTo>
                      <a:pt x="75" y="111"/>
                      <a:pt x="0" y="190"/>
                      <a:pt x="3" y="283"/>
                    </a:cubicBezTo>
                    <a:lnTo>
                      <a:pt x="2" y="775"/>
                    </a:lnTo>
                    <a:cubicBezTo>
                      <a:pt x="2" y="782"/>
                      <a:pt x="4" y="788"/>
                      <a:pt x="7" y="793"/>
                    </a:cubicBezTo>
                    <a:cubicBezTo>
                      <a:pt x="8" y="817"/>
                      <a:pt x="13" y="841"/>
                      <a:pt x="25" y="864"/>
                    </a:cubicBezTo>
                    <a:lnTo>
                      <a:pt x="195" y="1205"/>
                    </a:lnTo>
                    <a:lnTo>
                      <a:pt x="155" y="1205"/>
                    </a:lnTo>
                    <a:cubicBezTo>
                      <a:pt x="137" y="1205"/>
                      <a:pt x="122" y="1220"/>
                      <a:pt x="122" y="1238"/>
                    </a:cubicBezTo>
                    <a:lnTo>
                      <a:pt x="122" y="1308"/>
                    </a:lnTo>
                    <a:lnTo>
                      <a:pt x="61" y="1308"/>
                    </a:lnTo>
                    <a:cubicBezTo>
                      <a:pt x="42" y="1308"/>
                      <a:pt x="28" y="1323"/>
                      <a:pt x="28" y="1342"/>
                    </a:cubicBezTo>
                    <a:lnTo>
                      <a:pt x="28" y="1474"/>
                    </a:lnTo>
                    <a:cubicBezTo>
                      <a:pt x="28" y="1492"/>
                      <a:pt x="42" y="1507"/>
                      <a:pt x="61" y="1507"/>
                    </a:cubicBezTo>
                    <a:lnTo>
                      <a:pt x="239" y="1507"/>
                    </a:lnTo>
                    <a:cubicBezTo>
                      <a:pt x="252" y="1524"/>
                      <a:pt x="272" y="1536"/>
                      <a:pt x="295" y="1536"/>
                    </a:cubicBezTo>
                    <a:cubicBezTo>
                      <a:pt x="334" y="1536"/>
                      <a:pt x="365" y="1504"/>
                      <a:pt x="365" y="1466"/>
                    </a:cubicBezTo>
                    <a:cubicBezTo>
                      <a:pt x="365" y="1428"/>
                      <a:pt x="334" y="1397"/>
                      <a:pt x="295" y="1397"/>
                    </a:cubicBezTo>
                    <a:cubicBezTo>
                      <a:pt x="266" y="1397"/>
                      <a:pt x="241" y="1415"/>
                      <a:pt x="231" y="1440"/>
                    </a:cubicBezTo>
                    <a:lnTo>
                      <a:pt x="94" y="1440"/>
                    </a:lnTo>
                    <a:lnTo>
                      <a:pt x="94" y="1375"/>
                    </a:lnTo>
                    <a:lnTo>
                      <a:pt x="155" y="1375"/>
                    </a:lnTo>
                    <a:cubicBezTo>
                      <a:pt x="174" y="1375"/>
                      <a:pt x="189" y="1360"/>
                      <a:pt x="189" y="1342"/>
                    </a:cubicBezTo>
                    <a:lnTo>
                      <a:pt x="189" y="1272"/>
                    </a:lnTo>
                    <a:lnTo>
                      <a:pt x="557" y="1272"/>
                    </a:lnTo>
                    <a:cubicBezTo>
                      <a:pt x="557" y="1272"/>
                      <a:pt x="557" y="1272"/>
                      <a:pt x="557" y="1272"/>
                    </a:cubicBezTo>
                    <a:cubicBezTo>
                      <a:pt x="557" y="1272"/>
                      <a:pt x="557" y="1272"/>
                      <a:pt x="557" y="1272"/>
                    </a:cubicBezTo>
                    <a:lnTo>
                      <a:pt x="585" y="1272"/>
                    </a:lnTo>
                    <a:lnTo>
                      <a:pt x="585" y="1342"/>
                    </a:lnTo>
                    <a:cubicBezTo>
                      <a:pt x="585" y="1360"/>
                      <a:pt x="600" y="1375"/>
                      <a:pt x="618" y="1375"/>
                    </a:cubicBezTo>
                    <a:lnTo>
                      <a:pt x="679" y="1375"/>
                    </a:lnTo>
                    <a:lnTo>
                      <a:pt x="679" y="1440"/>
                    </a:lnTo>
                    <a:lnTo>
                      <a:pt x="573" y="1440"/>
                    </a:lnTo>
                    <a:cubicBezTo>
                      <a:pt x="562" y="1415"/>
                      <a:pt x="538" y="1397"/>
                      <a:pt x="508" y="1397"/>
                    </a:cubicBezTo>
                    <a:cubicBezTo>
                      <a:pt x="470" y="1397"/>
                      <a:pt x="439" y="1428"/>
                      <a:pt x="439" y="1466"/>
                    </a:cubicBezTo>
                    <a:cubicBezTo>
                      <a:pt x="439" y="1504"/>
                      <a:pt x="470" y="1536"/>
                      <a:pt x="508" y="1536"/>
                    </a:cubicBezTo>
                    <a:cubicBezTo>
                      <a:pt x="531" y="1536"/>
                      <a:pt x="552" y="1524"/>
                      <a:pt x="564" y="1507"/>
                    </a:cubicBezTo>
                    <a:lnTo>
                      <a:pt x="713" y="1507"/>
                    </a:lnTo>
                    <a:cubicBezTo>
                      <a:pt x="731" y="1507"/>
                      <a:pt x="746" y="1492"/>
                      <a:pt x="746" y="1474"/>
                    </a:cubicBezTo>
                    <a:lnTo>
                      <a:pt x="746" y="1342"/>
                    </a:lnTo>
                    <a:cubicBezTo>
                      <a:pt x="746" y="1323"/>
                      <a:pt x="731" y="1308"/>
                      <a:pt x="713" y="1308"/>
                    </a:cubicBezTo>
                    <a:lnTo>
                      <a:pt x="651" y="1308"/>
                    </a:lnTo>
                    <a:lnTo>
                      <a:pt x="651" y="1238"/>
                    </a:lnTo>
                    <a:cubicBezTo>
                      <a:pt x="651" y="1220"/>
                      <a:pt x="636" y="1205"/>
                      <a:pt x="618" y="1205"/>
                    </a:cubicBezTo>
                    <a:lnTo>
                      <a:pt x="577" y="1205"/>
                    </a:lnTo>
                    <a:lnTo>
                      <a:pt x="342" y="733"/>
                    </a:lnTo>
                    <a:lnTo>
                      <a:pt x="344" y="378"/>
                    </a:lnTo>
                    <a:lnTo>
                      <a:pt x="487" y="378"/>
                    </a:lnTo>
                    <a:lnTo>
                      <a:pt x="487" y="388"/>
                    </a:lnTo>
                    <a:cubicBezTo>
                      <a:pt x="487" y="407"/>
                      <a:pt x="502" y="422"/>
                      <a:pt x="520" y="422"/>
                    </a:cubicBezTo>
                    <a:lnTo>
                      <a:pt x="610" y="422"/>
                    </a:lnTo>
                    <a:lnTo>
                      <a:pt x="803" y="533"/>
                    </a:lnTo>
                    <a:cubicBezTo>
                      <a:pt x="808" y="536"/>
                      <a:pt x="814" y="537"/>
                      <a:pt x="819" y="537"/>
                    </a:cubicBezTo>
                    <a:cubicBezTo>
                      <a:pt x="825" y="537"/>
                      <a:pt x="831" y="536"/>
                      <a:pt x="836" y="533"/>
                    </a:cubicBezTo>
                    <a:lnTo>
                      <a:pt x="1039" y="416"/>
                    </a:lnTo>
                    <a:cubicBezTo>
                      <a:pt x="1055" y="406"/>
                      <a:pt x="1060" y="386"/>
                      <a:pt x="1051" y="3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168"/>
              <p:cNvSpPr>
                <a:spLocks noEditPoints="1"/>
              </p:cNvSpPr>
              <p:nvPr/>
            </p:nvSpPr>
            <p:spPr bwMode="auto">
              <a:xfrm>
                <a:off x="7764463" y="2541588"/>
                <a:ext cx="88900" cy="82550"/>
              </a:xfrm>
              <a:custGeom>
                <a:avLst/>
                <a:gdLst>
                  <a:gd name="T0" fmla="*/ 2147483646 w 210"/>
                  <a:gd name="T1" fmla="*/ 2147483646 h 196"/>
                  <a:gd name="T2" fmla="*/ 2147483646 w 210"/>
                  <a:gd name="T3" fmla="*/ 2147483646 h 196"/>
                  <a:gd name="T4" fmla="*/ 2147483646 w 210"/>
                  <a:gd name="T5" fmla="*/ 2147483646 h 196"/>
                  <a:gd name="T6" fmla="*/ 2147483646 w 210"/>
                  <a:gd name="T7" fmla="*/ 2147483646 h 196"/>
                  <a:gd name="T8" fmla="*/ 2147483646 w 210"/>
                  <a:gd name="T9" fmla="*/ 2147483646 h 196"/>
                  <a:gd name="T10" fmla="*/ 2147483646 w 210"/>
                  <a:gd name="T11" fmla="*/ 2147483646 h 196"/>
                  <a:gd name="T12" fmla="*/ 2147483646 w 210"/>
                  <a:gd name="T13" fmla="*/ 2147483646 h 196"/>
                  <a:gd name="T14" fmla="*/ 2147483646 w 210"/>
                  <a:gd name="T15" fmla="*/ 2147483646 h 196"/>
                  <a:gd name="T16" fmla="*/ 2147483646 w 210"/>
                  <a:gd name="T17" fmla="*/ 2147483646 h 196"/>
                  <a:gd name="T18" fmla="*/ 2147483646 w 210"/>
                  <a:gd name="T19" fmla="*/ 2147483646 h 196"/>
                  <a:gd name="T20" fmla="*/ 2147483646 w 210"/>
                  <a:gd name="T21" fmla="*/ 2147483646 h 196"/>
                  <a:gd name="T22" fmla="*/ 2147483646 w 210"/>
                  <a:gd name="T23" fmla="*/ 2147483646 h 196"/>
                  <a:gd name="T24" fmla="*/ 2147483646 w 210"/>
                  <a:gd name="T25" fmla="*/ 2147483646 h 196"/>
                  <a:gd name="T26" fmla="*/ 2147483646 w 210"/>
                  <a:gd name="T27" fmla="*/ 2147483646 h 196"/>
                  <a:gd name="T28" fmla="*/ 2147483646 w 210"/>
                  <a:gd name="T29" fmla="*/ 2147483646 h 196"/>
                  <a:gd name="T30" fmla="*/ 2147483646 w 210"/>
                  <a:gd name="T31" fmla="*/ 2147483646 h 196"/>
                  <a:gd name="T32" fmla="*/ 2147483646 w 210"/>
                  <a:gd name="T33" fmla="*/ 2147483646 h 196"/>
                  <a:gd name="T34" fmla="*/ 2147483646 w 210"/>
                  <a:gd name="T35" fmla="*/ 2147483646 h 196"/>
                  <a:gd name="T36" fmla="*/ 2147483646 w 210"/>
                  <a:gd name="T37" fmla="*/ 2147483646 h 1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196"/>
                  <a:gd name="T59" fmla="*/ 210 w 210"/>
                  <a:gd name="T60" fmla="*/ 196 h 19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196">
                    <a:moveTo>
                      <a:pt x="139" y="109"/>
                    </a:moveTo>
                    <a:lnTo>
                      <a:pt x="139" y="109"/>
                    </a:lnTo>
                    <a:cubicBezTo>
                      <a:pt x="136" y="117"/>
                      <a:pt x="131" y="123"/>
                      <a:pt x="124" y="126"/>
                    </a:cubicBezTo>
                    <a:cubicBezTo>
                      <a:pt x="109" y="134"/>
                      <a:pt x="91" y="128"/>
                      <a:pt x="83" y="113"/>
                    </a:cubicBezTo>
                    <a:cubicBezTo>
                      <a:pt x="76" y="98"/>
                      <a:pt x="82" y="80"/>
                      <a:pt x="97" y="73"/>
                    </a:cubicBezTo>
                    <a:cubicBezTo>
                      <a:pt x="101" y="71"/>
                      <a:pt x="106" y="70"/>
                      <a:pt x="110" y="70"/>
                    </a:cubicBezTo>
                    <a:cubicBezTo>
                      <a:pt x="113" y="70"/>
                      <a:pt x="117" y="70"/>
                      <a:pt x="120" y="71"/>
                    </a:cubicBezTo>
                    <a:cubicBezTo>
                      <a:pt x="127" y="74"/>
                      <a:pt x="133" y="79"/>
                      <a:pt x="137" y="86"/>
                    </a:cubicBezTo>
                    <a:cubicBezTo>
                      <a:pt x="141" y="93"/>
                      <a:pt x="141" y="102"/>
                      <a:pt x="139" y="109"/>
                    </a:cubicBezTo>
                    <a:close/>
                    <a:moveTo>
                      <a:pt x="67" y="13"/>
                    </a:moveTo>
                    <a:lnTo>
                      <a:pt x="67" y="13"/>
                    </a:lnTo>
                    <a:cubicBezTo>
                      <a:pt x="19" y="37"/>
                      <a:pt x="0" y="95"/>
                      <a:pt x="24" y="143"/>
                    </a:cubicBezTo>
                    <a:cubicBezTo>
                      <a:pt x="41" y="177"/>
                      <a:pt x="75" y="196"/>
                      <a:pt x="110" y="196"/>
                    </a:cubicBezTo>
                    <a:cubicBezTo>
                      <a:pt x="125" y="196"/>
                      <a:pt x="140" y="193"/>
                      <a:pt x="153" y="186"/>
                    </a:cubicBezTo>
                    <a:cubicBezTo>
                      <a:pt x="176" y="175"/>
                      <a:pt x="194" y="155"/>
                      <a:pt x="202" y="130"/>
                    </a:cubicBezTo>
                    <a:cubicBezTo>
                      <a:pt x="210" y="106"/>
                      <a:pt x="208" y="80"/>
                      <a:pt x="197" y="56"/>
                    </a:cubicBezTo>
                    <a:cubicBezTo>
                      <a:pt x="185" y="33"/>
                      <a:pt x="165" y="16"/>
                      <a:pt x="141" y="8"/>
                    </a:cubicBezTo>
                    <a:cubicBezTo>
                      <a:pt x="116" y="0"/>
                      <a:pt x="90" y="2"/>
                      <a:pt x="6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169"/>
              <p:cNvSpPr>
                <a:spLocks noEditPoints="1"/>
              </p:cNvSpPr>
              <p:nvPr/>
            </p:nvSpPr>
            <p:spPr bwMode="auto">
              <a:xfrm>
                <a:off x="7759700" y="2309813"/>
                <a:ext cx="79375" cy="74613"/>
              </a:xfrm>
              <a:custGeom>
                <a:avLst/>
                <a:gdLst>
                  <a:gd name="T0" fmla="*/ 2147483646 w 187"/>
                  <a:gd name="T1" fmla="*/ 2147483646 h 176"/>
                  <a:gd name="T2" fmla="*/ 2147483646 w 187"/>
                  <a:gd name="T3" fmla="*/ 2147483646 h 176"/>
                  <a:gd name="T4" fmla="*/ 2147483646 w 187"/>
                  <a:gd name="T5" fmla="*/ 2147483646 h 176"/>
                  <a:gd name="T6" fmla="*/ 2147483646 w 187"/>
                  <a:gd name="T7" fmla="*/ 2147483646 h 176"/>
                  <a:gd name="T8" fmla="*/ 2147483646 w 187"/>
                  <a:gd name="T9" fmla="*/ 2147483646 h 176"/>
                  <a:gd name="T10" fmla="*/ 2147483646 w 187"/>
                  <a:gd name="T11" fmla="*/ 2147483646 h 176"/>
                  <a:gd name="T12" fmla="*/ 2147483646 w 187"/>
                  <a:gd name="T13" fmla="*/ 2147483646 h 176"/>
                  <a:gd name="T14" fmla="*/ 2147483646 w 187"/>
                  <a:gd name="T15" fmla="*/ 2147483646 h 176"/>
                  <a:gd name="T16" fmla="*/ 2147483646 w 187"/>
                  <a:gd name="T17" fmla="*/ 2147483646 h 176"/>
                  <a:gd name="T18" fmla="*/ 2147483646 w 187"/>
                  <a:gd name="T19" fmla="*/ 2147483646 h 176"/>
                  <a:gd name="T20" fmla="*/ 2147483646 w 187"/>
                  <a:gd name="T21" fmla="*/ 2147483646 h 176"/>
                  <a:gd name="T22" fmla="*/ 2147483646 w 187"/>
                  <a:gd name="T23" fmla="*/ 2147483646 h 176"/>
                  <a:gd name="T24" fmla="*/ 2147483646 w 187"/>
                  <a:gd name="T25" fmla="*/ 2147483646 h 176"/>
                  <a:gd name="T26" fmla="*/ 2147483646 w 187"/>
                  <a:gd name="T27" fmla="*/ 2147483646 h 176"/>
                  <a:gd name="T28" fmla="*/ 2147483646 w 187"/>
                  <a:gd name="T29" fmla="*/ 2147483646 h 176"/>
                  <a:gd name="T30" fmla="*/ 2147483646 w 187"/>
                  <a:gd name="T31" fmla="*/ 2147483646 h 176"/>
                  <a:gd name="T32" fmla="*/ 2147483646 w 187"/>
                  <a:gd name="T33" fmla="*/ 2147483646 h 176"/>
                  <a:gd name="T34" fmla="*/ 2147483646 w 187"/>
                  <a:gd name="T35" fmla="*/ 2147483646 h 176"/>
                  <a:gd name="T36" fmla="*/ 2147483646 w 187"/>
                  <a:gd name="T37" fmla="*/ 2147483646 h 176"/>
                  <a:gd name="T38" fmla="*/ 2147483646 w 187"/>
                  <a:gd name="T39" fmla="*/ 2147483646 h 176"/>
                  <a:gd name="T40" fmla="*/ 2147483646 w 187"/>
                  <a:gd name="T41" fmla="*/ 2147483646 h 1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76"/>
                  <a:gd name="T65" fmla="*/ 187 w 187"/>
                  <a:gd name="T66" fmla="*/ 176 h 1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76">
                    <a:moveTo>
                      <a:pt x="73" y="75"/>
                    </a:moveTo>
                    <a:lnTo>
                      <a:pt x="73" y="75"/>
                    </a:lnTo>
                    <a:cubicBezTo>
                      <a:pt x="77" y="71"/>
                      <a:pt x="82" y="69"/>
                      <a:pt x="87" y="68"/>
                    </a:cubicBezTo>
                    <a:cubicBezTo>
                      <a:pt x="88" y="68"/>
                      <a:pt x="88" y="68"/>
                      <a:pt x="89" y="68"/>
                    </a:cubicBezTo>
                    <a:cubicBezTo>
                      <a:pt x="94" y="68"/>
                      <a:pt x="99" y="70"/>
                      <a:pt x="102" y="73"/>
                    </a:cubicBezTo>
                    <a:cubicBezTo>
                      <a:pt x="111" y="81"/>
                      <a:pt x="112" y="94"/>
                      <a:pt x="105" y="102"/>
                    </a:cubicBezTo>
                    <a:cubicBezTo>
                      <a:pt x="101" y="107"/>
                      <a:pt x="96" y="109"/>
                      <a:pt x="91" y="110"/>
                    </a:cubicBezTo>
                    <a:cubicBezTo>
                      <a:pt x="85" y="110"/>
                      <a:pt x="80" y="108"/>
                      <a:pt x="76" y="105"/>
                    </a:cubicBezTo>
                    <a:cubicBezTo>
                      <a:pt x="71" y="101"/>
                      <a:pt x="69" y="96"/>
                      <a:pt x="68" y="91"/>
                    </a:cubicBezTo>
                    <a:cubicBezTo>
                      <a:pt x="68" y="85"/>
                      <a:pt x="70" y="80"/>
                      <a:pt x="73" y="75"/>
                    </a:cubicBezTo>
                    <a:close/>
                    <a:moveTo>
                      <a:pt x="32" y="155"/>
                    </a:moveTo>
                    <a:lnTo>
                      <a:pt x="32" y="155"/>
                    </a:lnTo>
                    <a:cubicBezTo>
                      <a:pt x="48" y="169"/>
                      <a:pt x="68" y="176"/>
                      <a:pt x="89" y="176"/>
                    </a:cubicBezTo>
                    <a:cubicBezTo>
                      <a:pt x="91" y="176"/>
                      <a:pt x="94" y="176"/>
                      <a:pt x="96" y="176"/>
                    </a:cubicBezTo>
                    <a:cubicBezTo>
                      <a:pt x="119" y="174"/>
                      <a:pt x="140" y="163"/>
                      <a:pt x="156" y="146"/>
                    </a:cubicBezTo>
                    <a:cubicBezTo>
                      <a:pt x="187" y="109"/>
                      <a:pt x="182" y="54"/>
                      <a:pt x="146" y="22"/>
                    </a:cubicBezTo>
                    <a:cubicBezTo>
                      <a:pt x="128" y="7"/>
                      <a:pt x="105" y="0"/>
                      <a:pt x="82" y="2"/>
                    </a:cubicBezTo>
                    <a:cubicBezTo>
                      <a:pt x="59" y="4"/>
                      <a:pt x="38" y="14"/>
                      <a:pt x="22" y="32"/>
                    </a:cubicBezTo>
                    <a:cubicBezTo>
                      <a:pt x="7" y="50"/>
                      <a:pt x="0" y="73"/>
                      <a:pt x="2" y="96"/>
                    </a:cubicBezTo>
                    <a:cubicBezTo>
                      <a:pt x="4" y="119"/>
                      <a:pt x="15" y="140"/>
                      <a:pt x="32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5" name="组合 206"/>
            <p:cNvGrpSpPr>
              <a:grpSpLocks/>
            </p:cNvGrpSpPr>
            <p:nvPr/>
          </p:nvGrpSpPr>
          <p:grpSpPr bwMode="auto">
            <a:xfrm flipH="1">
              <a:off x="10272574" y="2311908"/>
              <a:ext cx="265979" cy="379376"/>
              <a:chOff x="7724775" y="2230438"/>
              <a:chExt cx="444500" cy="644525"/>
            </a:xfrm>
            <a:solidFill>
              <a:sysClr val="window" lastClr="FFFFFF"/>
            </a:solidFill>
          </p:grpSpPr>
          <p:sp>
            <p:nvSpPr>
              <p:cNvPr id="256" name="Freeform 165"/>
              <p:cNvSpPr>
                <a:spLocks noEditPoints="1"/>
              </p:cNvSpPr>
              <p:nvPr/>
            </p:nvSpPr>
            <p:spPr bwMode="auto">
              <a:xfrm>
                <a:off x="7724775" y="2230438"/>
                <a:ext cx="444500" cy="644525"/>
              </a:xfrm>
              <a:custGeom>
                <a:avLst/>
                <a:gdLst>
                  <a:gd name="T0" fmla="*/ 2147483646 w 1060"/>
                  <a:gd name="T1" fmla="*/ 2147483646 h 1536"/>
                  <a:gd name="T2" fmla="*/ 2147483646 w 1060"/>
                  <a:gd name="T3" fmla="*/ 2147483646 h 1536"/>
                  <a:gd name="T4" fmla="*/ 2147483646 w 1060"/>
                  <a:gd name="T5" fmla="*/ 2147483646 h 1536"/>
                  <a:gd name="T6" fmla="*/ 2147483646 w 1060"/>
                  <a:gd name="T7" fmla="*/ 2147483646 h 1536"/>
                  <a:gd name="T8" fmla="*/ 2147483646 w 1060"/>
                  <a:gd name="T9" fmla="*/ 2147483646 h 1536"/>
                  <a:gd name="T10" fmla="*/ 2147483646 w 1060"/>
                  <a:gd name="T11" fmla="*/ 2147483646 h 1536"/>
                  <a:gd name="T12" fmla="*/ 2147483646 w 1060"/>
                  <a:gd name="T13" fmla="*/ 2147483646 h 1536"/>
                  <a:gd name="T14" fmla="*/ 2147483646 w 1060"/>
                  <a:gd name="T15" fmla="*/ 2147483646 h 1536"/>
                  <a:gd name="T16" fmla="*/ 2147483646 w 1060"/>
                  <a:gd name="T17" fmla="*/ 2147483646 h 1536"/>
                  <a:gd name="T18" fmla="*/ 2147483646 w 1060"/>
                  <a:gd name="T19" fmla="*/ 2147483646 h 1536"/>
                  <a:gd name="T20" fmla="*/ 2147483646 w 1060"/>
                  <a:gd name="T21" fmla="*/ 2147483646 h 1536"/>
                  <a:gd name="T22" fmla="*/ 2147483646 w 1060"/>
                  <a:gd name="T23" fmla="*/ 2147483646 h 1536"/>
                  <a:gd name="T24" fmla="*/ 2147483646 w 1060"/>
                  <a:gd name="T25" fmla="*/ 2147483646 h 1536"/>
                  <a:gd name="T26" fmla="*/ 2147483646 w 1060"/>
                  <a:gd name="T27" fmla="*/ 2147483646 h 1536"/>
                  <a:gd name="T28" fmla="*/ 2147483646 w 1060"/>
                  <a:gd name="T29" fmla="*/ 2147483646 h 1536"/>
                  <a:gd name="T30" fmla="*/ 2147483646 w 1060"/>
                  <a:gd name="T31" fmla="*/ 2147483646 h 1536"/>
                  <a:gd name="T32" fmla="*/ 2147483646 w 1060"/>
                  <a:gd name="T33" fmla="*/ 2147483646 h 1536"/>
                  <a:gd name="T34" fmla="*/ 2147483646 w 1060"/>
                  <a:gd name="T35" fmla="*/ 2147483646 h 1536"/>
                  <a:gd name="T36" fmla="*/ 2147483646 w 1060"/>
                  <a:gd name="T37" fmla="*/ 2147483646 h 1536"/>
                  <a:gd name="T38" fmla="*/ 2147483646 w 1060"/>
                  <a:gd name="T39" fmla="*/ 2147483646 h 1536"/>
                  <a:gd name="T40" fmla="*/ 2147483646 w 1060"/>
                  <a:gd name="T41" fmla="*/ 2147483646 h 1536"/>
                  <a:gd name="T42" fmla="*/ 2147483646 w 1060"/>
                  <a:gd name="T43" fmla="*/ 2147483646 h 1536"/>
                  <a:gd name="T44" fmla="*/ 2147483646 w 1060"/>
                  <a:gd name="T45" fmla="*/ 2147483646 h 1536"/>
                  <a:gd name="T46" fmla="*/ 2147483646 w 1060"/>
                  <a:gd name="T47" fmla="*/ 2147483646 h 1536"/>
                  <a:gd name="T48" fmla="*/ 2147483646 w 1060"/>
                  <a:gd name="T49" fmla="*/ 2147483646 h 1536"/>
                  <a:gd name="T50" fmla="*/ 2147483646 w 1060"/>
                  <a:gd name="T51" fmla="*/ 2147483646 h 1536"/>
                  <a:gd name="T52" fmla="*/ 2147483646 w 1060"/>
                  <a:gd name="T53" fmla="*/ 2147483646 h 1536"/>
                  <a:gd name="T54" fmla="*/ 2147483646 w 1060"/>
                  <a:gd name="T55" fmla="*/ 2147483646 h 1536"/>
                  <a:gd name="T56" fmla="*/ 2147483646 w 1060"/>
                  <a:gd name="T57" fmla="*/ 2147483646 h 1536"/>
                  <a:gd name="T58" fmla="*/ 2147483646 w 1060"/>
                  <a:gd name="T59" fmla="*/ 2147483646 h 1536"/>
                  <a:gd name="T60" fmla="*/ 2147483646 w 1060"/>
                  <a:gd name="T61" fmla="*/ 2147483646 h 1536"/>
                  <a:gd name="T62" fmla="*/ 2147483646 w 1060"/>
                  <a:gd name="T63" fmla="*/ 2147483646 h 1536"/>
                  <a:gd name="T64" fmla="*/ 2147483646 w 1060"/>
                  <a:gd name="T65" fmla="*/ 2147483646 h 1536"/>
                  <a:gd name="T66" fmla="*/ 2147483646 w 1060"/>
                  <a:gd name="T67" fmla="*/ 2147483646 h 1536"/>
                  <a:gd name="T68" fmla="*/ 2147483646 w 1060"/>
                  <a:gd name="T69" fmla="*/ 2147483646 h 1536"/>
                  <a:gd name="T70" fmla="*/ 2147483646 w 1060"/>
                  <a:gd name="T71" fmla="*/ 2147483646 h 1536"/>
                  <a:gd name="T72" fmla="*/ 2147483646 w 1060"/>
                  <a:gd name="T73" fmla="*/ 2147483646 h 1536"/>
                  <a:gd name="T74" fmla="*/ 2147483646 w 1060"/>
                  <a:gd name="T75" fmla="*/ 2147483646 h 1536"/>
                  <a:gd name="T76" fmla="*/ 2147483646 w 1060"/>
                  <a:gd name="T77" fmla="*/ 2147483646 h 1536"/>
                  <a:gd name="T78" fmla="*/ 2147483646 w 1060"/>
                  <a:gd name="T79" fmla="*/ 2147483646 h 1536"/>
                  <a:gd name="T80" fmla="*/ 2147483646 w 1060"/>
                  <a:gd name="T81" fmla="*/ 2147483646 h 1536"/>
                  <a:gd name="T82" fmla="*/ 2147483646 w 1060"/>
                  <a:gd name="T83" fmla="*/ 2147483646 h 1536"/>
                  <a:gd name="T84" fmla="*/ 2147483646 w 1060"/>
                  <a:gd name="T85" fmla="*/ 2147483646 h 1536"/>
                  <a:gd name="T86" fmla="*/ 2147483646 w 1060"/>
                  <a:gd name="T87" fmla="*/ 2147483646 h 1536"/>
                  <a:gd name="T88" fmla="*/ 2147483646 w 1060"/>
                  <a:gd name="T89" fmla="*/ 2147483646 h 1536"/>
                  <a:gd name="T90" fmla="*/ 2147483646 w 1060"/>
                  <a:gd name="T91" fmla="*/ 2147483646 h 1536"/>
                  <a:gd name="T92" fmla="*/ 2147483646 w 1060"/>
                  <a:gd name="T93" fmla="*/ 2147483646 h 1536"/>
                  <a:gd name="T94" fmla="*/ 2147483646 w 1060"/>
                  <a:gd name="T95" fmla="*/ 2147483646 h 1536"/>
                  <a:gd name="T96" fmla="*/ 2147483646 w 1060"/>
                  <a:gd name="T97" fmla="*/ 2147483646 h 1536"/>
                  <a:gd name="T98" fmla="*/ 2147483646 w 1060"/>
                  <a:gd name="T99" fmla="*/ 2147483646 h 1536"/>
                  <a:gd name="T100" fmla="*/ 2147483646 w 1060"/>
                  <a:gd name="T101" fmla="*/ 2147483646 h 1536"/>
                  <a:gd name="T102" fmla="*/ 2147483646 w 1060"/>
                  <a:gd name="T103" fmla="*/ 2147483646 h 1536"/>
                  <a:gd name="T104" fmla="*/ 2147483646 w 1060"/>
                  <a:gd name="T105" fmla="*/ 2147483646 h 1536"/>
                  <a:gd name="T106" fmla="*/ 2147483646 w 1060"/>
                  <a:gd name="T107" fmla="*/ 2147483646 h 1536"/>
                  <a:gd name="T108" fmla="*/ 2147483646 w 1060"/>
                  <a:gd name="T109" fmla="*/ 2147483646 h 1536"/>
                  <a:gd name="T110" fmla="*/ 2147483646 w 1060"/>
                  <a:gd name="T111" fmla="*/ 2147483646 h 1536"/>
                  <a:gd name="T112" fmla="*/ 2147483646 w 1060"/>
                  <a:gd name="T113" fmla="*/ 2147483646 h 1536"/>
                  <a:gd name="T114" fmla="*/ 2147483646 w 1060"/>
                  <a:gd name="T115" fmla="*/ 2147483646 h 1536"/>
                  <a:gd name="T116" fmla="*/ 2147483646 w 1060"/>
                  <a:gd name="T117" fmla="*/ 2147483646 h 1536"/>
                  <a:gd name="T118" fmla="*/ 2147483646 w 1060"/>
                  <a:gd name="T119" fmla="*/ 2147483646 h 1536"/>
                  <a:gd name="T120" fmla="*/ 2147483646 w 1060"/>
                  <a:gd name="T121" fmla="*/ 2147483646 h 1536"/>
                  <a:gd name="T122" fmla="*/ 2147483646 w 1060"/>
                  <a:gd name="T123" fmla="*/ 2147483646 h 1536"/>
                  <a:gd name="T124" fmla="*/ 2147483646 w 1060"/>
                  <a:gd name="T125" fmla="*/ 2147483646 h 1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60"/>
                  <a:gd name="T190" fmla="*/ 0 h 1536"/>
                  <a:gd name="T191" fmla="*/ 1060 w 1060"/>
                  <a:gd name="T192" fmla="*/ 1536 h 1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60" h="1536">
                    <a:moveTo>
                      <a:pt x="943" y="272"/>
                    </a:moveTo>
                    <a:lnTo>
                      <a:pt x="943" y="272"/>
                    </a:lnTo>
                    <a:lnTo>
                      <a:pt x="820" y="337"/>
                    </a:lnTo>
                    <a:lnTo>
                      <a:pt x="761" y="303"/>
                    </a:lnTo>
                    <a:lnTo>
                      <a:pt x="761" y="236"/>
                    </a:lnTo>
                    <a:lnTo>
                      <a:pt x="820" y="202"/>
                    </a:lnTo>
                    <a:lnTo>
                      <a:pt x="943" y="272"/>
                    </a:lnTo>
                    <a:close/>
                    <a:moveTo>
                      <a:pt x="836" y="135"/>
                    </a:moveTo>
                    <a:lnTo>
                      <a:pt x="836" y="135"/>
                    </a:lnTo>
                    <a:cubicBezTo>
                      <a:pt x="826" y="129"/>
                      <a:pt x="813" y="129"/>
                      <a:pt x="803" y="135"/>
                    </a:cubicBezTo>
                    <a:lnTo>
                      <a:pt x="711" y="188"/>
                    </a:lnTo>
                    <a:cubicBezTo>
                      <a:pt x="701" y="194"/>
                      <a:pt x="694" y="205"/>
                      <a:pt x="694" y="217"/>
                    </a:cubicBezTo>
                    <a:lnTo>
                      <a:pt x="694" y="322"/>
                    </a:lnTo>
                    <a:cubicBezTo>
                      <a:pt x="694" y="334"/>
                      <a:pt x="701" y="345"/>
                      <a:pt x="711" y="351"/>
                    </a:cubicBezTo>
                    <a:lnTo>
                      <a:pt x="803" y="404"/>
                    </a:lnTo>
                    <a:cubicBezTo>
                      <a:pt x="813" y="410"/>
                      <a:pt x="825" y="410"/>
                      <a:pt x="835" y="405"/>
                    </a:cubicBezTo>
                    <a:lnTo>
                      <a:pt x="958" y="339"/>
                    </a:lnTo>
                    <a:lnTo>
                      <a:pt x="977" y="374"/>
                    </a:lnTo>
                    <a:lnTo>
                      <a:pt x="819" y="465"/>
                    </a:lnTo>
                    <a:lnTo>
                      <a:pt x="633" y="358"/>
                    </a:lnTo>
                    <a:cubicBezTo>
                      <a:pt x="625" y="353"/>
                      <a:pt x="615" y="352"/>
                      <a:pt x="606" y="355"/>
                    </a:cubicBezTo>
                    <a:lnTo>
                      <a:pt x="554" y="355"/>
                    </a:lnTo>
                    <a:lnTo>
                      <a:pt x="554" y="345"/>
                    </a:lnTo>
                    <a:lnTo>
                      <a:pt x="554" y="194"/>
                    </a:lnTo>
                    <a:lnTo>
                      <a:pt x="554" y="184"/>
                    </a:lnTo>
                    <a:lnTo>
                      <a:pt x="606" y="184"/>
                    </a:lnTo>
                    <a:cubicBezTo>
                      <a:pt x="615" y="187"/>
                      <a:pt x="625" y="186"/>
                      <a:pt x="633" y="181"/>
                    </a:cubicBezTo>
                    <a:lnTo>
                      <a:pt x="819" y="74"/>
                    </a:lnTo>
                    <a:lnTo>
                      <a:pt x="978" y="165"/>
                    </a:lnTo>
                    <a:lnTo>
                      <a:pt x="957" y="203"/>
                    </a:lnTo>
                    <a:lnTo>
                      <a:pt x="836" y="135"/>
                    </a:lnTo>
                    <a:close/>
                    <a:moveTo>
                      <a:pt x="344" y="312"/>
                    </a:moveTo>
                    <a:lnTo>
                      <a:pt x="344" y="312"/>
                    </a:lnTo>
                    <a:lnTo>
                      <a:pt x="344" y="274"/>
                    </a:lnTo>
                    <a:cubicBezTo>
                      <a:pt x="344" y="258"/>
                      <a:pt x="341" y="242"/>
                      <a:pt x="336" y="227"/>
                    </a:cubicBezTo>
                    <a:lnTo>
                      <a:pt x="487" y="227"/>
                    </a:lnTo>
                    <a:lnTo>
                      <a:pt x="487" y="312"/>
                    </a:lnTo>
                    <a:lnTo>
                      <a:pt x="344" y="312"/>
                    </a:lnTo>
                    <a:close/>
                    <a:moveTo>
                      <a:pt x="269" y="1205"/>
                    </a:moveTo>
                    <a:lnTo>
                      <a:pt x="269" y="1205"/>
                    </a:lnTo>
                    <a:lnTo>
                      <a:pt x="85" y="834"/>
                    </a:lnTo>
                    <a:cubicBezTo>
                      <a:pt x="59" y="783"/>
                      <a:pt x="80" y="720"/>
                      <a:pt x="131" y="695"/>
                    </a:cubicBezTo>
                    <a:cubicBezTo>
                      <a:pt x="183" y="669"/>
                      <a:pt x="245" y="690"/>
                      <a:pt x="271" y="741"/>
                    </a:cubicBezTo>
                    <a:lnTo>
                      <a:pt x="503" y="1205"/>
                    </a:lnTo>
                    <a:lnTo>
                      <a:pt x="269" y="1205"/>
                    </a:lnTo>
                    <a:close/>
                    <a:moveTo>
                      <a:pt x="171" y="175"/>
                    </a:moveTo>
                    <a:lnTo>
                      <a:pt x="171" y="175"/>
                    </a:lnTo>
                    <a:cubicBezTo>
                      <a:pt x="199" y="174"/>
                      <a:pt x="225" y="184"/>
                      <a:pt x="245" y="204"/>
                    </a:cubicBezTo>
                    <a:cubicBezTo>
                      <a:pt x="265" y="223"/>
                      <a:pt x="277" y="249"/>
                      <a:pt x="278" y="275"/>
                    </a:cubicBezTo>
                    <a:lnTo>
                      <a:pt x="277" y="338"/>
                    </a:lnTo>
                    <a:cubicBezTo>
                      <a:pt x="277" y="341"/>
                      <a:pt x="277" y="343"/>
                      <a:pt x="277" y="345"/>
                    </a:cubicBezTo>
                    <a:cubicBezTo>
                      <a:pt x="277" y="347"/>
                      <a:pt x="277" y="349"/>
                      <a:pt x="277" y="351"/>
                    </a:cubicBezTo>
                    <a:lnTo>
                      <a:pt x="276" y="648"/>
                    </a:lnTo>
                    <a:cubicBezTo>
                      <a:pt x="226" y="613"/>
                      <a:pt x="159" y="606"/>
                      <a:pt x="102" y="635"/>
                    </a:cubicBezTo>
                    <a:cubicBezTo>
                      <a:pt x="90" y="641"/>
                      <a:pt x="79" y="648"/>
                      <a:pt x="69" y="656"/>
                    </a:cubicBezTo>
                    <a:lnTo>
                      <a:pt x="69" y="282"/>
                    </a:lnTo>
                    <a:cubicBezTo>
                      <a:pt x="68" y="225"/>
                      <a:pt x="113" y="177"/>
                      <a:pt x="171" y="175"/>
                    </a:cubicBezTo>
                    <a:close/>
                    <a:moveTo>
                      <a:pt x="1051" y="370"/>
                    </a:moveTo>
                    <a:lnTo>
                      <a:pt x="1051" y="370"/>
                    </a:lnTo>
                    <a:lnTo>
                      <a:pt x="1000" y="278"/>
                    </a:lnTo>
                    <a:cubicBezTo>
                      <a:pt x="998" y="276"/>
                      <a:pt x="997" y="274"/>
                      <a:pt x="995" y="272"/>
                    </a:cubicBezTo>
                    <a:cubicBezTo>
                      <a:pt x="997" y="270"/>
                      <a:pt x="999" y="268"/>
                      <a:pt x="1000" y="265"/>
                    </a:cubicBezTo>
                    <a:lnTo>
                      <a:pt x="1052" y="168"/>
                    </a:lnTo>
                    <a:cubicBezTo>
                      <a:pt x="1060" y="152"/>
                      <a:pt x="1055" y="132"/>
                      <a:pt x="1039" y="123"/>
                    </a:cubicBezTo>
                    <a:lnTo>
                      <a:pt x="836" y="6"/>
                    </a:lnTo>
                    <a:cubicBezTo>
                      <a:pt x="826" y="0"/>
                      <a:pt x="813" y="0"/>
                      <a:pt x="803" y="6"/>
                    </a:cubicBezTo>
                    <a:lnTo>
                      <a:pt x="610" y="117"/>
                    </a:lnTo>
                    <a:lnTo>
                      <a:pt x="520" y="117"/>
                    </a:lnTo>
                    <a:cubicBezTo>
                      <a:pt x="502" y="117"/>
                      <a:pt x="487" y="132"/>
                      <a:pt x="487" y="151"/>
                    </a:cubicBezTo>
                    <a:lnTo>
                      <a:pt x="487" y="161"/>
                    </a:lnTo>
                    <a:lnTo>
                      <a:pt x="296" y="161"/>
                    </a:lnTo>
                    <a:cubicBezTo>
                      <a:pt x="294" y="159"/>
                      <a:pt x="293" y="157"/>
                      <a:pt x="291" y="155"/>
                    </a:cubicBezTo>
                    <a:cubicBezTo>
                      <a:pt x="258" y="124"/>
                      <a:pt x="214" y="107"/>
                      <a:pt x="169" y="108"/>
                    </a:cubicBezTo>
                    <a:cubicBezTo>
                      <a:pt x="75" y="111"/>
                      <a:pt x="0" y="190"/>
                      <a:pt x="3" y="283"/>
                    </a:cubicBezTo>
                    <a:lnTo>
                      <a:pt x="2" y="775"/>
                    </a:lnTo>
                    <a:cubicBezTo>
                      <a:pt x="2" y="782"/>
                      <a:pt x="4" y="788"/>
                      <a:pt x="7" y="793"/>
                    </a:cubicBezTo>
                    <a:cubicBezTo>
                      <a:pt x="8" y="817"/>
                      <a:pt x="13" y="841"/>
                      <a:pt x="25" y="864"/>
                    </a:cubicBezTo>
                    <a:lnTo>
                      <a:pt x="195" y="1205"/>
                    </a:lnTo>
                    <a:lnTo>
                      <a:pt x="155" y="1205"/>
                    </a:lnTo>
                    <a:cubicBezTo>
                      <a:pt x="137" y="1205"/>
                      <a:pt x="122" y="1220"/>
                      <a:pt x="122" y="1238"/>
                    </a:cubicBezTo>
                    <a:lnTo>
                      <a:pt x="122" y="1308"/>
                    </a:lnTo>
                    <a:lnTo>
                      <a:pt x="61" y="1308"/>
                    </a:lnTo>
                    <a:cubicBezTo>
                      <a:pt x="42" y="1308"/>
                      <a:pt x="28" y="1323"/>
                      <a:pt x="28" y="1342"/>
                    </a:cubicBezTo>
                    <a:lnTo>
                      <a:pt x="28" y="1474"/>
                    </a:lnTo>
                    <a:cubicBezTo>
                      <a:pt x="28" y="1492"/>
                      <a:pt x="42" y="1507"/>
                      <a:pt x="61" y="1507"/>
                    </a:cubicBezTo>
                    <a:lnTo>
                      <a:pt x="239" y="1507"/>
                    </a:lnTo>
                    <a:cubicBezTo>
                      <a:pt x="252" y="1524"/>
                      <a:pt x="272" y="1536"/>
                      <a:pt x="295" y="1536"/>
                    </a:cubicBezTo>
                    <a:cubicBezTo>
                      <a:pt x="334" y="1536"/>
                      <a:pt x="365" y="1504"/>
                      <a:pt x="365" y="1466"/>
                    </a:cubicBezTo>
                    <a:cubicBezTo>
                      <a:pt x="365" y="1428"/>
                      <a:pt x="334" y="1397"/>
                      <a:pt x="295" y="1397"/>
                    </a:cubicBezTo>
                    <a:cubicBezTo>
                      <a:pt x="266" y="1397"/>
                      <a:pt x="241" y="1415"/>
                      <a:pt x="231" y="1440"/>
                    </a:cubicBezTo>
                    <a:lnTo>
                      <a:pt x="94" y="1440"/>
                    </a:lnTo>
                    <a:lnTo>
                      <a:pt x="94" y="1375"/>
                    </a:lnTo>
                    <a:lnTo>
                      <a:pt x="155" y="1375"/>
                    </a:lnTo>
                    <a:cubicBezTo>
                      <a:pt x="174" y="1375"/>
                      <a:pt x="189" y="1360"/>
                      <a:pt x="189" y="1342"/>
                    </a:cubicBezTo>
                    <a:lnTo>
                      <a:pt x="189" y="1272"/>
                    </a:lnTo>
                    <a:lnTo>
                      <a:pt x="557" y="1272"/>
                    </a:lnTo>
                    <a:cubicBezTo>
                      <a:pt x="557" y="1272"/>
                      <a:pt x="557" y="1272"/>
                      <a:pt x="557" y="1272"/>
                    </a:cubicBezTo>
                    <a:cubicBezTo>
                      <a:pt x="557" y="1272"/>
                      <a:pt x="557" y="1272"/>
                      <a:pt x="557" y="1272"/>
                    </a:cubicBezTo>
                    <a:lnTo>
                      <a:pt x="585" y="1272"/>
                    </a:lnTo>
                    <a:lnTo>
                      <a:pt x="585" y="1342"/>
                    </a:lnTo>
                    <a:cubicBezTo>
                      <a:pt x="585" y="1360"/>
                      <a:pt x="600" y="1375"/>
                      <a:pt x="618" y="1375"/>
                    </a:cubicBezTo>
                    <a:lnTo>
                      <a:pt x="679" y="1375"/>
                    </a:lnTo>
                    <a:lnTo>
                      <a:pt x="679" y="1440"/>
                    </a:lnTo>
                    <a:lnTo>
                      <a:pt x="573" y="1440"/>
                    </a:lnTo>
                    <a:cubicBezTo>
                      <a:pt x="562" y="1415"/>
                      <a:pt x="538" y="1397"/>
                      <a:pt x="508" y="1397"/>
                    </a:cubicBezTo>
                    <a:cubicBezTo>
                      <a:pt x="470" y="1397"/>
                      <a:pt x="439" y="1428"/>
                      <a:pt x="439" y="1466"/>
                    </a:cubicBezTo>
                    <a:cubicBezTo>
                      <a:pt x="439" y="1504"/>
                      <a:pt x="470" y="1536"/>
                      <a:pt x="508" y="1536"/>
                    </a:cubicBezTo>
                    <a:cubicBezTo>
                      <a:pt x="531" y="1536"/>
                      <a:pt x="552" y="1524"/>
                      <a:pt x="564" y="1507"/>
                    </a:cubicBezTo>
                    <a:lnTo>
                      <a:pt x="713" y="1507"/>
                    </a:lnTo>
                    <a:cubicBezTo>
                      <a:pt x="731" y="1507"/>
                      <a:pt x="746" y="1492"/>
                      <a:pt x="746" y="1474"/>
                    </a:cubicBezTo>
                    <a:lnTo>
                      <a:pt x="746" y="1342"/>
                    </a:lnTo>
                    <a:cubicBezTo>
                      <a:pt x="746" y="1323"/>
                      <a:pt x="731" y="1308"/>
                      <a:pt x="713" y="1308"/>
                    </a:cubicBezTo>
                    <a:lnTo>
                      <a:pt x="651" y="1308"/>
                    </a:lnTo>
                    <a:lnTo>
                      <a:pt x="651" y="1238"/>
                    </a:lnTo>
                    <a:cubicBezTo>
                      <a:pt x="651" y="1220"/>
                      <a:pt x="636" y="1205"/>
                      <a:pt x="618" y="1205"/>
                    </a:cubicBezTo>
                    <a:lnTo>
                      <a:pt x="577" y="1205"/>
                    </a:lnTo>
                    <a:lnTo>
                      <a:pt x="342" y="733"/>
                    </a:lnTo>
                    <a:lnTo>
                      <a:pt x="344" y="378"/>
                    </a:lnTo>
                    <a:lnTo>
                      <a:pt x="487" y="378"/>
                    </a:lnTo>
                    <a:lnTo>
                      <a:pt x="487" y="388"/>
                    </a:lnTo>
                    <a:cubicBezTo>
                      <a:pt x="487" y="407"/>
                      <a:pt x="502" y="422"/>
                      <a:pt x="520" y="422"/>
                    </a:cubicBezTo>
                    <a:lnTo>
                      <a:pt x="610" y="422"/>
                    </a:lnTo>
                    <a:lnTo>
                      <a:pt x="803" y="533"/>
                    </a:lnTo>
                    <a:cubicBezTo>
                      <a:pt x="808" y="536"/>
                      <a:pt x="814" y="537"/>
                      <a:pt x="819" y="537"/>
                    </a:cubicBezTo>
                    <a:cubicBezTo>
                      <a:pt x="825" y="537"/>
                      <a:pt x="831" y="536"/>
                      <a:pt x="836" y="533"/>
                    </a:cubicBezTo>
                    <a:lnTo>
                      <a:pt x="1039" y="416"/>
                    </a:lnTo>
                    <a:cubicBezTo>
                      <a:pt x="1055" y="406"/>
                      <a:pt x="1060" y="386"/>
                      <a:pt x="1051" y="3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168"/>
              <p:cNvSpPr>
                <a:spLocks noEditPoints="1"/>
              </p:cNvSpPr>
              <p:nvPr/>
            </p:nvSpPr>
            <p:spPr bwMode="auto">
              <a:xfrm>
                <a:off x="7764463" y="2541588"/>
                <a:ext cx="88900" cy="82550"/>
              </a:xfrm>
              <a:custGeom>
                <a:avLst/>
                <a:gdLst>
                  <a:gd name="T0" fmla="*/ 2147483646 w 210"/>
                  <a:gd name="T1" fmla="*/ 2147483646 h 196"/>
                  <a:gd name="T2" fmla="*/ 2147483646 w 210"/>
                  <a:gd name="T3" fmla="*/ 2147483646 h 196"/>
                  <a:gd name="T4" fmla="*/ 2147483646 w 210"/>
                  <a:gd name="T5" fmla="*/ 2147483646 h 196"/>
                  <a:gd name="T6" fmla="*/ 2147483646 w 210"/>
                  <a:gd name="T7" fmla="*/ 2147483646 h 196"/>
                  <a:gd name="T8" fmla="*/ 2147483646 w 210"/>
                  <a:gd name="T9" fmla="*/ 2147483646 h 196"/>
                  <a:gd name="T10" fmla="*/ 2147483646 w 210"/>
                  <a:gd name="T11" fmla="*/ 2147483646 h 196"/>
                  <a:gd name="T12" fmla="*/ 2147483646 w 210"/>
                  <a:gd name="T13" fmla="*/ 2147483646 h 196"/>
                  <a:gd name="T14" fmla="*/ 2147483646 w 210"/>
                  <a:gd name="T15" fmla="*/ 2147483646 h 196"/>
                  <a:gd name="T16" fmla="*/ 2147483646 w 210"/>
                  <a:gd name="T17" fmla="*/ 2147483646 h 196"/>
                  <a:gd name="T18" fmla="*/ 2147483646 w 210"/>
                  <a:gd name="T19" fmla="*/ 2147483646 h 196"/>
                  <a:gd name="T20" fmla="*/ 2147483646 w 210"/>
                  <a:gd name="T21" fmla="*/ 2147483646 h 196"/>
                  <a:gd name="T22" fmla="*/ 2147483646 w 210"/>
                  <a:gd name="T23" fmla="*/ 2147483646 h 196"/>
                  <a:gd name="T24" fmla="*/ 2147483646 w 210"/>
                  <a:gd name="T25" fmla="*/ 2147483646 h 196"/>
                  <a:gd name="T26" fmla="*/ 2147483646 w 210"/>
                  <a:gd name="T27" fmla="*/ 2147483646 h 196"/>
                  <a:gd name="T28" fmla="*/ 2147483646 w 210"/>
                  <a:gd name="T29" fmla="*/ 2147483646 h 196"/>
                  <a:gd name="T30" fmla="*/ 2147483646 w 210"/>
                  <a:gd name="T31" fmla="*/ 2147483646 h 196"/>
                  <a:gd name="T32" fmla="*/ 2147483646 w 210"/>
                  <a:gd name="T33" fmla="*/ 2147483646 h 196"/>
                  <a:gd name="T34" fmla="*/ 2147483646 w 210"/>
                  <a:gd name="T35" fmla="*/ 2147483646 h 196"/>
                  <a:gd name="T36" fmla="*/ 2147483646 w 210"/>
                  <a:gd name="T37" fmla="*/ 2147483646 h 1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196"/>
                  <a:gd name="T59" fmla="*/ 210 w 210"/>
                  <a:gd name="T60" fmla="*/ 196 h 19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196">
                    <a:moveTo>
                      <a:pt x="139" y="109"/>
                    </a:moveTo>
                    <a:lnTo>
                      <a:pt x="139" y="109"/>
                    </a:lnTo>
                    <a:cubicBezTo>
                      <a:pt x="136" y="117"/>
                      <a:pt x="131" y="123"/>
                      <a:pt x="124" y="126"/>
                    </a:cubicBezTo>
                    <a:cubicBezTo>
                      <a:pt x="109" y="134"/>
                      <a:pt x="91" y="128"/>
                      <a:pt x="83" y="113"/>
                    </a:cubicBezTo>
                    <a:cubicBezTo>
                      <a:pt x="76" y="98"/>
                      <a:pt x="82" y="80"/>
                      <a:pt x="97" y="73"/>
                    </a:cubicBezTo>
                    <a:cubicBezTo>
                      <a:pt x="101" y="71"/>
                      <a:pt x="106" y="70"/>
                      <a:pt x="110" y="70"/>
                    </a:cubicBezTo>
                    <a:cubicBezTo>
                      <a:pt x="113" y="70"/>
                      <a:pt x="117" y="70"/>
                      <a:pt x="120" y="71"/>
                    </a:cubicBezTo>
                    <a:cubicBezTo>
                      <a:pt x="127" y="74"/>
                      <a:pt x="133" y="79"/>
                      <a:pt x="137" y="86"/>
                    </a:cubicBezTo>
                    <a:cubicBezTo>
                      <a:pt x="141" y="93"/>
                      <a:pt x="141" y="102"/>
                      <a:pt x="139" y="109"/>
                    </a:cubicBezTo>
                    <a:close/>
                    <a:moveTo>
                      <a:pt x="67" y="13"/>
                    </a:moveTo>
                    <a:lnTo>
                      <a:pt x="67" y="13"/>
                    </a:lnTo>
                    <a:cubicBezTo>
                      <a:pt x="19" y="37"/>
                      <a:pt x="0" y="95"/>
                      <a:pt x="24" y="143"/>
                    </a:cubicBezTo>
                    <a:cubicBezTo>
                      <a:pt x="41" y="177"/>
                      <a:pt x="75" y="196"/>
                      <a:pt x="110" y="196"/>
                    </a:cubicBezTo>
                    <a:cubicBezTo>
                      <a:pt x="125" y="196"/>
                      <a:pt x="140" y="193"/>
                      <a:pt x="153" y="186"/>
                    </a:cubicBezTo>
                    <a:cubicBezTo>
                      <a:pt x="176" y="175"/>
                      <a:pt x="194" y="155"/>
                      <a:pt x="202" y="130"/>
                    </a:cubicBezTo>
                    <a:cubicBezTo>
                      <a:pt x="210" y="106"/>
                      <a:pt x="208" y="80"/>
                      <a:pt x="197" y="56"/>
                    </a:cubicBezTo>
                    <a:cubicBezTo>
                      <a:pt x="185" y="33"/>
                      <a:pt x="165" y="16"/>
                      <a:pt x="141" y="8"/>
                    </a:cubicBezTo>
                    <a:cubicBezTo>
                      <a:pt x="116" y="0"/>
                      <a:pt x="90" y="2"/>
                      <a:pt x="6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169"/>
              <p:cNvSpPr>
                <a:spLocks noEditPoints="1"/>
              </p:cNvSpPr>
              <p:nvPr/>
            </p:nvSpPr>
            <p:spPr bwMode="auto">
              <a:xfrm>
                <a:off x="7759700" y="2309813"/>
                <a:ext cx="79375" cy="74613"/>
              </a:xfrm>
              <a:custGeom>
                <a:avLst/>
                <a:gdLst>
                  <a:gd name="T0" fmla="*/ 2147483646 w 187"/>
                  <a:gd name="T1" fmla="*/ 2147483646 h 176"/>
                  <a:gd name="T2" fmla="*/ 2147483646 w 187"/>
                  <a:gd name="T3" fmla="*/ 2147483646 h 176"/>
                  <a:gd name="T4" fmla="*/ 2147483646 w 187"/>
                  <a:gd name="T5" fmla="*/ 2147483646 h 176"/>
                  <a:gd name="T6" fmla="*/ 2147483646 w 187"/>
                  <a:gd name="T7" fmla="*/ 2147483646 h 176"/>
                  <a:gd name="T8" fmla="*/ 2147483646 w 187"/>
                  <a:gd name="T9" fmla="*/ 2147483646 h 176"/>
                  <a:gd name="T10" fmla="*/ 2147483646 w 187"/>
                  <a:gd name="T11" fmla="*/ 2147483646 h 176"/>
                  <a:gd name="T12" fmla="*/ 2147483646 w 187"/>
                  <a:gd name="T13" fmla="*/ 2147483646 h 176"/>
                  <a:gd name="T14" fmla="*/ 2147483646 w 187"/>
                  <a:gd name="T15" fmla="*/ 2147483646 h 176"/>
                  <a:gd name="T16" fmla="*/ 2147483646 w 187"/>
                  <a:gd name="T17" fmla="*/ 2147483646 h 176"/>
                  <a:gd name="T18" fmla="*/ 2147483646 w 187"/>
                  <a:gd name="T19" fmla="*/ 2147483646 h 176"/>
                  <a:gd name="T20" fmla="*/ 2147483646 w 187"/>
                  <a:gd name="T21" fmla="*/ 2147483646 h 176"/>
                  <a:gd name="T22" fmla="*/ 2147483646 w 187"/>
                  <a:gd name="T23" fmla="*/ 2147483646 h 176"/>
                  <a:gd name="T24" fmla="*/ 2147483646 w 187"/>
                  <a:gd name="T25" fmla="*/ 2147483646 h 176"/>
                  <a:gd name="T26" fmla="*/ 2147483646 w 187"/>
                  <a:gd name="T27" fmla="*/ 2147483646 h 176"/>
                  <a:gd name="T28" fmla="*/ 2147483646 w 187"/>
                  <a:gd name="T29" fmla="*/ 2147483646 h 176"/>
                  <a:gd name="T30" fmla="*/ 2147483646 w 187"/>
                  <a:gd name="T31" fmla="*/ 2147483646 h 176"/>
                  <a:gd name="T32" fmla="*/ 2147483646 w 187"/>
                  <a:gd name="T33" fmla="*/ 2147483646 h 176"/>
                  <a:gd name="T34" fmla="*/ 2147483646 w 187"/>
                  <a:gd name="T35" fmla="*/ 2147483646 h 176"/>
                  <a:gd name="T36" fmla="*/ 2147483646 w 187"/>
                  <a:gd name="T37" fmla="*/ 2147483646 h 176"/>
                  <a:gd name="T38" fmla="*/ 2147483646 w 187"/>
                  <a:gd name="T39" fmla="*/ 2147483646 h 176"/>
                  <a:gd name="T40" fmla="*/ 2147483646 w 187"/>
                  <a:gd name="T41" fmla="*/ 2147483646 h 1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76"/>
                  <a:gd name="T65" fmla="*/ 187 w 187"/>
                  <a:gd name="T66" fmla="*/ 176 h 1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76">
                    <a:moveTo>
                      <a:pt x="73" y="75"/>
                    </a:moveTo>
                    <a:lnTo>
                      <a:pt x="73" y="75"/>
                    </a:lnTo>
                    <a:cubicBezTo>
                      <a:pt x="77" y="71"/>
                      <a:pt x="82" y="69"/>
                      <a:pt x="87" y="68"/>
                    </a:cubicBezTo>
                    <a:cubicBezTo>
                      <a:pt x="88" y="68"/>
                      <a:pt x="88" y="68"/>
                      <a:pt x="89" y="68"/>
                    </a:cubicBezTo>
                    <a:cubicBezTo>
                      <a:pt x="94" y="68"/>
                      <a:pt x="99" y="70"/>
                      <a:pt x="102" y="73"/>
                    </a:cubicBezTo>
                    <a:cubicBezTo>
                      <a:pt x="111" y="81"/>
                      <a:pt x="112" y="94"/>
                      <a:pt x="105" y="102"/>
                    </a:cubicBezTo>
                    <a:cubicBezTo>
                      <a:pt x="101" y="107"/>
                      <a:pt x="96" y="109"/>
                      <a:pt x="91" y="110"/>
                    </a:cubicBezTo>
                    <a:cubicBezTo>
                      <a:pt x="85" y="110"/>
                      <a:pt x="80" y="108"/>
                      <a:pt x="76" y="105"/>
                    </a:cubicBezTo>
                    <a:cubicBezTo>
                      <a:pt x="71" y="101"/>
                      <a:pt x="69" y="96"/>
                      <a:pt x="68" y="91"/>
                    </a:cubicBezTo>
                    <a:cubicBezTo>
                      <a:pt x="68" y="85"/>
                      <a:pt x="70" y="80"/>
                      <a:pt x="73" y="75"/>
                    </a:cubicBezTo>
                    <a:close/>
                    <a:moveTo>
                      <a:pt x="32" y="155"/>
                    </a:moveTo>
                    <a:lnTo>
                      <a:pt x="32" y="155"/>
                    </a:lnTo>
                    <a:cubicBezTo>
                      <a:pt x="48" y="169"/>
                      <a:pt x="68" y="176"/>
                      <a:pt x="89" y="176"/>
                    </a:cubicBezTo>
                    <a:cubicBezTo>
                      <a:pt x="91" y="176"/>
                      <a:pt x="94" y="176"/>
                      <a:pt x="96" y="176"/>
                    </a:cubicBezTo>
                    <a:cubicBezTo>
                      <a:pt x="119" y="174"/>
                      <a:pt x="140" y="163"/>
                      <a:pt x="156" y="146"/>
                    </a:cubicBezTo>
                    <a:cubicBezTo>
                      <a:pt x="187" y="109"/>
                      <a:pt x="182" y="54"/>
                      <a:pt x="146" y="22"/>
                    </a:cubicBezTo>
                    <a:cubicBezTo>
                      <a:pt x="128" y="7"/>
                      <a:pt x="105" y="0"/>
                      <a:pt x="82" y="2"/>
                    </a:cubicBezTo>
                    <a:cubicBezTo>
                      <a:pt x="59" y="4"/>
                      <a:pt x="38" y="14"/>
                      <a:pt x="22" y="32"/>
                    </a:cubicBezTo>
                    <a:cubicBezTo>
                      <a:pt x="7" y="50"/>
                      <a:pt x="0" y="73"/>
                      <a:pt x="2" y="96"/>
                    </a:cubicBezTo>
                    <a:cubicBezTo>
                      <a:pt x="4" y="119"/>
                      <a:pt x="15" y="140"/>
                      <a:pt x="32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9" name="组合 206"/>
            <p:cNvGrpSpPr>
              <a:grpSpLocks/>
            </p:cNvGrpSpPr>
            <p:nvPr/>
          </p:nvGrpSpPr>
          <p:grpSpPr bwMode="auto">
            <a:xfrm flipH="1">
              <a:off x="9827772" y="2886728"/>
              <a:ext cx="265979" cy="379376"/>
              <a:chOff x="7724775" y="2230438"/>
              <a:chExt cx="444500" cy="644525"/>
            </a:xfrm>
            <a:solidFill>
              <a:sysClr val="window" lastClr="FFFFFF"/>
            </a:solidFill>
          </p:grpSpPr>
          <p:sp>
            <p:nvSpPr>
              <p:cNvPr id="260" name="Freeform 165"/>
              <p:cNvSpPr>
                <a:spLocks noEditPoints="1"/>
              </p:cNvSpPr>
              <p:nvPr/>
            </p:nvSpPr>
            <p:spPr bwMode="auto">
              <a:xfrm>
                <a:off x="7724775" y="2230438"/>
                <a:ext cx="444500" cy="644525"/>
              </a:xfrm>
              <a:custGeom>
                <a:avLst/>
                <a:gdLst>
                  <a:gd name="T0" fmla="*/ 2147483646 w 1060"/>
                  <a:gd name="T1" fmla="*/ 2147483646 h 1536"/>
                  <a:gd name="T2" fmla="*/ 2147483646 w 1060"/>
                  <a:gd name="T3" fmla="*/ 2147483646 h 1536"/>
                  <a:gd name="T4" fmla="*/ 2147483646 w 1060"/>
                  <a:gd name="T5" fmla="*/ 2147483646 h 1536"/>
                  <a:gd name="T6" fmla="*/ 2147483646 w 1060"/>
                  <a:gd name="T7" fmla="*/ 2147483646 h 1536"/>
                  <a:gd name="T8" fmla="*/ 2147483646 w 1060"/>
                  <a:gd name="T9" fmla="*/ 2147483646 h 1536"/>
                  <a:gd name="T10" fmla="*/ 2147483646 w 1060"/>
                  <a:gd name="T11" fmla="*/ 2147483646 h 1536"/>
                  <a:gd name="T12" fmla="*/ 2147483646 w 1060"/>
                  <a:gd name="T13" fmla="*/ 2147483646 h 1536"/>
                  <a:gd name="T14" fmla="*/ 2147483646 w 1060"/>
                  <a:gd name="T15" fmla="*/ 2147483646 h 1536"/>
                  <a:gd name="T16" fmla="*/ 2147483646 w 1060"/>
                  <a:gd name="T17" fmla="*/ 2147483646 h 1536"/>
                  <a:gd name="T18" fmla="*/ 2147483646 w 1060"/>
                  <a:gd name="T19" fmla="*/ 2147483646 h 1536"/>
                  <a:gd name="T20" fmla="*/ 2147483646 w 1060"/>
                  <a:gd name="T21" fmla="*/ 2147483646 h 1536"/>
                  <a:gd name="T22" fmla="*/ 2147483646 w 1060"/>
                  <a:gd name="T23" fmla="*/ 2147483646 h 1536"/>
                  <a:gd name="T24" fmla="*/ 2147483646 w 1060"/>
                  <a:gd name="T25" fmla="*/ 2147483646 h 1536"/>
                  <a:gd name="T26" fmla="*/ 2147483646 w 1060"/>
                  <a:gd name="T27" fmla="*/ 2147483646 h 1536"/>
                  <a:gd name="T28" fmla="*/ 2147483646 w 1060"/>
                  <a:gd name="T29" fmla="*/ 2147483646 h 1536"/>
                  <a:gd name="T30" fmla="*/ 2147483646 w 1060"/>
                  <a:gd name="T31" fmla="*/ 2147483646 h 1536"/>
                  <a:gd name="T32" fmla="*/ 2147483646 w 1060"/>
                  <a:gd name="T33" fmla="*/ 2147483646 h 1536"/>
                  <a:gd name="T34" fmla="*/ 2147483646 w 1060"/>
                  <a:gd name="T35" fmla="*/ 2147483646 h 1536"/>
                  <a:gd name="T36" fmla="*/ 2147483646 w 1060"/>
                  <a:gd name="T37" fmla="*/ 2147483646 h 1536"/>
                  <a:gd name="T38" fmla="*/ 2147483646 w 1060"/>
                  <a:gd name="T39" fmla="*/ 2147483646 h 1536"/>
                  <a:gd name="T40" fmla="*/ 2147483646 w 1060"/>
                  <a:gd name="T41" fmla="*/ 2147483646 h 1536"/>
                  <a:gd name="T42" fmla="*/ 2147483646 w 1060"/>
                  <a:gd name="T43" fmla="*/ 2147483646 h 1536"/>
                  <a:gd name="T44" fmla="*/ 2147483646 w 1060"/>
                  <a:gd name="T45" fmla="*/ 2147483646 h 1536"/>
                  <a:gd name="T46" fmla="*/ 2147483646 w 1060"/>
                  <a:gd name="T47" fmla="*/ 2147483646 h 1536"/>
                  <a:gd name="T48" fmla="*/ 2147483646 w 1060"/>
                  <a:gd name="T49" fmla="*/ 2147483646 h 1536"/>
                  <a:gd name="T50" fmla="*/ 2147483646 w 1060"/>
                  <a:gd name="T51" fmla="*/ 2147483646 h 1536"/>
                  <a:gd name="T52" fmla="*/ 2147483646 w 1060"/>
                  <a:gd name="T53" fmla="*/ 2147483646 h 1536"/>
                  <a:gd name="T54" fmla="*/ 2147483646 w 1060"/>
                  <a:gd name="T55" fmla="*/ 2147483646 h 1536"/>
                  <a:gd name="T56" fmla="*/ 2147483646 w 1060"/>
                  <a:gd name="T57" fmla="*/ 2147483646 h 1536"/>
                  <a:gd name="T58" fmla="*/ 2147483646 w 1060"/>
                  <a:gd name="T59" fmla="*/ 2147483646 h 1536"/>
                  <a:gd name="T60" fmla="*/ 2147483646 w 1060"/>
                  <a:gd name="T61" fmla="*/ 2147483646 h 1536"/>
                  <a:gd name="T62" fmla="*/ 2147483646 w 1060"/>
                  <a:gd name="T63" fmla="*/ 2147483646 h 1536"/>
                  <a:gd name="T64" fmla="*/ 2147483646 w 1060"/>
                  <a:gd name="T65" fmla="*/ 2147483646 h 1536"/>
                  <a:gd name="T66" fmla="*/ 2147483646 w 1060"/>
                  <a:gd name="T67" fmla="*/ 2147483646 h 1536"/>
                  <a:gd name="T68" fmla="*/ 2147483646 w 1060"/>
                  <a:gd name="T69" fmla="*/ 2147483646 h 1536"/>
                  <a:gd name="T70" fmla="*/ 2147483646 w 1060"/>
                  <a:gd name="T71" fmla="*/ 2147483646 h 1536"/>
                  <a:gd name="T72" fmla="*/ 2147483646 w 1060"/>
                  <a:gd name="T73" fmla="*/ 2147483646 h 1536"/>
                  <a:gd name="T74" fmla="*/ 2147483646 w 1060"/>
                  <a:gd name="T75" fmla="*/ 2147483646 h 1536"/>
                  <a:gd name="T76" fmla="*/ 2147483646 w 1060"/>
                  <a:gd name="T77" fmla="*/ 2147483646 h 1536"/>
                  <a:gd name="T78" fmla="*/ 2147483646 w 1060"/>
                  <a:gd name="T79" fmla="*/ 2147483646 h 1536"/>
                  <a:gd name="T80" fmla="*/ 2147483646 w 1060"/>
                  <a:gd name="T81" fmla="*/ 2147483646 h 1536"/>
                  <a:gd name="T82" fmla="*/ 2147483646 w 1060"/>
                  <a:gd name="T83" fmla="*/ 2147483646 h 1536"/>
                  <a:gd name="T84" fmla="*/ 2147483646 w 1060"/>
                  <a:gd name="T85" fmla="*/ 2147483646 h 1536"/>
                  <a:gd name="T86" fmla="*/ 2147483646 w 1060"/>
                  <a:gd name="T87" fmla="*/ 2147483646 h 1536"/>
                  <a:gd name="T88" fmla="*/ 2147483646 w 1060"/>
                  <a:gd name="T89" fmla="*/ 2147483646 h 1536"/>
                  <a:gd name="T90" fmla="*/ 2147483646 w 1060"/>
                  <a:gd name="T91" fmla="*/ 2147483646 h 1536"/>
                  <a:gd name="T92" fmla="*/ 2147483646 w 1060"/>
                  <a:gd name="T93" fmla="*/ 2147483646 h 1536"/>
                  <a:gd name="T94" fmla="*/ 2147483646 w 1060"/>
                  <a:gd name="T95" fmla="*/ 2147483646 h 1536"/>
                  <a:gd name="T96" fmla="*/ 2147483646 w 1060"/>
                  <a:gd name="T97" fmla="*/ 2147483646 h 1536"/>
                  <a:gd name="T98" fmla="*/ 2147483646 w 1060"/>
                  <a:gd name="T99" fmla="*/ 2147483646 h 1536"/>
                  <a:gd name="T100" fmla="*/ 2147483646 w 1060"/>
                  <a:gd name="T101" fmla="*/ 2147483646 h 1536"/>
                  <a:gd name="T102" fmla="*/ 2147483646 w 1060"/>
                  <a:gd name="T103" fmla="*/ 2147483646 h 1536"/>
                  <a:gd name="T104" fmla="*/ 2147483646 w 1060"/>
                  <a:gd name="T105" fmla="*/ 2147483646 h 1536"/>
                  <a:gd name="T106" fmla="*/ 2147483646 w 1060"/>
                  <a:gd name="T107" fmla="*/ 2147483646 h 1536"/>
                  <a:gd name="T108" fmla="*/ 2147483646 w 1060"/>
                  <a:gd name="T109" fmla="*/ 2147483646 h 1536"/>
                  <a:gd name="T110" fmla="*/ 2147483646 w 1060"/>
                  <a:gd name="T111" fmla="*/ 2147483646 h 1536"/>
                  <a:gd name="T112" fmla="*/ 2147483646 w 1060"/>
                  <a:gd name="T113" fmla="*/ 2147483646 h 1536"/>
                  <a:gd name="T114" fmla="*/ 2147483646 w 1060"/>
                  <a:gd name="T115" fmla="*/ 2147483646 h 1536"/>
                  <a:gd name="T116" fmla="*/ 2147483646 w 1060"/>
                  <a:gd name="T117" fmla="*/ 2147483646 h 1536"/>
                  <a:gd name="T118" fmla="*/ 2147483646 w 1060"/>
                  <a:gd name="T119" fmla="*/ 2147483646 h 1536"/>
                  <a:gd name="T120" fmla="*/ 2147483646 w 1060"/>
                  <a:gd name="T121" fmla="*/ 2147483646 h 1536"/>
                  <a:gd name="T122" fmla="*/ 2147483646 w 1060"/>
                  <a:gd name="T123" fmla="*/ 2147483646 h 1536"/>
                  <a:gd name="T124" fmla="*/ 2147483646 w 1060"/>
                  <a:gd name="T125" fmla="*/ 2147483646 h 1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60"/>
                  <a:gd name="T190" fmla="*/ 0 h 1536"/>
                  <a:gd name="T191" fmla="*/ 1060 w 1060"/>
                  <a:gd name="T192" fmla="*/ 1536 h 1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60" h="1536">
                    <a:moveTo>
                      <a:pt x="943" y="272"/>
                    </a:moveTo>
                    <a:lnTo>
                      <a:pt x="943" y="272"/>
                    </a:lnTo>
                    <a:lnTo>
                      <a:pt x="820" y="337"/>
                    </a:lnTo>
                    <a:lnTo>
                      <a:pt x="761" y="303"/>
                    </a:lnTo>
                    <a:lnTo>
                      <a:pt x="761" y="236"/>
                    </a:lnTo>
                    <a:lnTo>
                      <a:pt x="820" y="202"/>
                    </a:lnTo>
                    <a:lnTo>
                      <a:pt x="943" y="272"/>
                    </a:lnTo>
                    <a:close/>
                    <a:moveTo>
                      <a:pt x="836" y="135"/>
                    </a:moveTo>
                    <a:lnTo>
                      <a:pt x="836" y="135"/>
                    </a:lnTo>
                    <a:cubicBezTo>
                      <a:pt x="826" y="129"/>
                      <a:pt x="813" y="129"/>
                      <a:pt x="803" y="135"/>
                    </a:cubicBezTo>
                    <a:lnTo>
                      <a:pt x="711" y="188"/>
                    </a:lnTo>
                    <a:cubicBezTo>
                      <a:pt x="701" y="194"/>
                      <a:pt x="694" y="205"/>
                      <a:pt x="694" y="217"/>
                    </a:cubicBezTo>
                    <a:lnTo>
                      <a:pt x="694" y="322"/>
                    </a:lnTo>
                    <a:cubicBezTo>
                      <a:pt x="694" y="334"/>
                      <a:pt x="701" y="345"/>
                      <a:pt x="711" y="351"/>
                    </a:cubicBezTo>
                    <a:lnTo>
                      <a:pt x="803" y="404"/>
                    </a:lnTo>
                    <a:cubicBezTo>
                      <a:pt x="813" y="410"/>
                      <a:pt x="825" y="410"/>
                      <a:pt x="835" y="405"/>
                    </a:cubicBezTo>
                    <a:lnTo>
                      <a:pt x="958" y="339"/>
                    </a:lnTo>
                    <a:lnTo>
                      <a:pt x="977" y="374"/>
                    </a:lnTo>
                    <a:lnTo>
                      <a:pt x="819" y="465"/>
                    </a:lnTo>
                    <a:lnTo>
                      <a:pt x="633" y="358"/>
                    </a:lnTo>
                    <a:cubicBezTo>
                      <a:pt x="625" y="353"/>
                      <a:pt x="615" y="352"/>
                      <a:pt x="606" y="355"/>
                    </a:cubicBezTo>
                    <a:lnTo>
                      <a:pt x="554" y="355"/>
                    </a:lnTo>
                    <a:lnTo>
                      <a:pt x="554" y="345"/>
                    </a:lnTo>
                    <a:lnTo>
                      <a:pt x="554" y="194"/>
                    </a:lnTo>
                    <a:lnTo>
                      <a:pt x="554" y="184"/>
                    </a:lnTo>
                    <a:lnTo>
                      <a:pt x="606" y="184"/>
                    </a:lnTo>
                    <a:cubicBezTo>
                      <a:pt x="615" y="187"/>
                      <a:pt x="625" y="186"/>
                      <a:pt x="633" y="181"/>
                    </a:cubicBezTo>
                    <a:lnTo>
                      <a:pt x="819" y="74"/>
                    </a:lnTo>
                    <a:lnTo>
                      <a:pt x="978" y="165"/>
                    </a:lnTo>
                    <a:lnTo>
                      <a:pt x="957" y="203"/>
                    </a:lnTo>
                    <a:lnTo>
                      <a:pt x="836" y="135"/>
                    </a:lnTo>
                    <a:close/>
                    <a:moveTo>
                      <a:pt x="344" y="312"/>
                    </a:moveTo>
                    <a:lnTo>
                      <a:pt x="344" y="312"/>
                    </a:lnTo>
                    <a:lnTo>
                      <a:pt x="344" y="274"/>
                    </a:lnTo>
                    <a:cubicBezTo>
                      <a:pt x="344" y="258"/>
                      <a:pt x="341" y="242"/>
                      <a:pt x="336" y="227"/>
                    </a:cubicBezTo>
                    <a:lnTo>
                      <a:pt x="487" y="227"/>
                    </a:lnTo>
                    <a:lnTo>
                      <a:pt x="487" y="312"/>
                    </a:lnTo>
                    <a:lnTo>
                      <a:pt x="344" y="312"/>
                    </a:lnTo>
                    <a:close/>
                    <a:moveTo>
                      <a:pt x="269" y="1205"/>
                    </a:moveTo>
                    <a:lnTo>
                      <a:pt x="269" y="1205"/>
                    </a:lnTo>
                    <a:lnTo>
                      <a:pt x="85" y="834"/>
                    </a:lnTo>
                    <a:cubicBezTo>
                      <a:pt x="59" y="783"/>
                      <a:pt x="80" y="720"/>
                      <a:pt x="131" y="695"/>
                    </a:cubicBezTo>
                    <a:cubicBezTo>
                      <a:pt x="183" y="669"/>
                      <a:pt x="245" y="690"/>
                      <a:pt x="271" y="741"/>
                    </a:cubicBezTo>
                    <a:lnTo>
                      <a:pt x="503" y="1205"/>
                    </a:lnTo>
                    <a:lnTo>
                      <a:pt x="269" y="1205"/>
                    </a:lnTo>
                    <a:close/>
                    <a:moveTo>
                      <a:pt x="171" y="175"/>
                    </a:moveTo>
                    <a:lnTo>
                      <a:pt x="171" y="175"/>
                    </a:lnTo>
                    <a:cubicBezTo>
                      <a:pt x="199" y="174"/>
                      <a:pt x="225" y="184"/>
                      <a:pt x="245" y="204"/>
                    </a:cubicBezTo>
                    <a:cubicBezTo>
                      <a:pt x="265" y="223"/>
                      <a:pt x="277" y="249"/>
                      <a:pt x="278" y="275"/>
                    </a:cubicBezTo>
                    <a:lnTo>
                      <a:pt x="277" y="338"/>
                    </a:lnTo>
                    <a:cubicBezTo>
                      <a:pt x="277" y="341"/>
                      <a:pt x="277" y="343"/>
                      <a:pt x="277" y="345"/>
                    </a:cubicBezTo>
                    <a:cubicBezTo>
                      <a:pt x="277" y="347"/>
                      <a:pt x="277" y="349"/>
                      <a:pt x="277" y="351"/>
                    </a:cubicBezTo>
                    <a:lnTo>
                      <a:pt x="276" y="648"/>
                    </a:lnTo>
                    <a:cubicBezTo>
                      <a:pt x="226" y="613"/>
                      <a:pt x="159" y="606"/>
                      <a:pt x="102" y="635"/>
                    </a:cubicBezTo>
                    <a:cubicBezTo>
                      <a:pt x="90" y="641"/>
                      <a:pt x="79" y="648"/>
                      <a:pt x="69" y="656"/>
                    </a:cubicBezTo>
                    <a:lnTo>
                      <a:pt x="69" y="282"/>
                    </a:lnTo>
                    <a:cubicBezTo>
                      <a:pt x="68" y="225"/>
                      <a:pt x="113" y="177"/>
                      <a:pt x="171" y="175"/>
                    </a:cubicBezTo>
                    <a:close/>
                    <a:moveTo>
                      <a:pt x="1051" y="370"/>
                    </a:moveTo>
                    <a:lnTo>
                      <a:pt x="1051" y="370"/>
                    </a:lnTo>
                    <a:lnTo>
                      <a:pt x="1000" y="278"/>
                    </a:lnTo>
                    <a:cubicBezTo>
                      <a:pt x="998" y="276"/>
                      <a:pt x="997" y="274"/>
                      <a:pt x="995" y="272"/>
                    </a:cubicBezTo>
                    <a:cubicBezTo>
                      <a:pt x="997" y="270"/>
                      <a:pt x="999" y="268"/>
                      <a:pt x="1000" y="265"/>
                    </a:cubicBezTo>
                    <a:lnTo>
                      <a:pt x="1052" y="168"/>
                    </a:lnTo>
                    <a:cubicBezTo>
                      <a:pt x="1060" y="152"/>
                      <a:pt x="1055" y="132"/>
                      <a:pt x="1039" y="123"/>
                    </a:cubicBezTo>
                    <a:lnTo>
                      <a:pt x="836" y="6"/>
                    </a:lnTo>
                    <a:cubicBezTo>
                      <a:pt x="826" y="0"/>
                      <a:pt x="813" y="0"/>
                      <a:pt x="803" y="6"/>
                    </a:cubicBezTo>
                    <a:lnTo>
                      <a:pt x="610" y="117"/>
                    </a:lnTo>
                    <a:lnTo>
                      <a:pt x="520" y="117"/>
                    </a:lnTo>
                    <a:cubicBezTo>
                      <a:pt x="502" y="117"/>
                      <a:pt x="487" y="132"/>
                      <a:pt x="487" y="151"/>
                    </a:cubicBezTo>
                    <a:lnTo>
                      <a:pt x="487" y="161"/>
                    </a:lnTo>
                    <a:lnTo>
                      <a:pt x="296" y="161"/>
                    </a:lnTo>
                    <a:cubicBezTo>
                      <a:pt x="294" y="159"/>
                      <a:pt x="293" y="157"/>
                      <a:pt x="291" y="155"/>
                    </a:cubicBezTo>
                    <a:cubicBezTo>
                      <a:pt x="258" y="124"/>
                      <a:pt x="214" y="107"/>
                      <a:pt x="169" y="108"/>
                    </a:cubicBezTo>
                    <a:cubicBezTo>
                      <a:pt x="75" y="111"/>
                      <a:pt x="0" y="190"/>
                      <a:pt x="3" y="283"/>
                    </a:cubicBezTo>
                    <a:lnTo>
                      <a:pt x="2" y="775"/>
                    </a:lnTo>
                    <a:cubicBezTo>
                      <a:pt x="2" y="782"/>
                      <a:pt x="4" y="788"/>
                      <a:pt x="7" y="793"/>
                    </a:cubicBezTo>
                    <a:cubicBezTo>
                      <a:pt x="8" y="817"/>
                      <a:pt x="13" y="841"/>
                      <a:pt x="25" y="864"/>
                    </a:cubicBezTo>
                    <a:lnTo>
                      <a:pt x="195" y="1205"/>
                    </a:lnTo>
                    <a:lnTo>
                      <a:pt x="155" y="1205"/>
                    </a:lnTo>
                    <a:cubicBezTo>
                      <a:pt x="137" y="1205"/>
                      <a:pt x="122" y="1220"/>
                      <a:pt x="122" y="1238"/>
                    </a:cubicBezTo>
                    <a:lnTo>
                      <a:pt x="122" y="1308"/>
                    </a:lnTo>
                    <a:lnTo>
                      <a:pt x="61" y="1308"/>
                    </a:lnTo>
                    <a:cubicBezTo>
                      <a:pt x="42" y="1308"/>
                      <a:pt x="28" y="1323"/>
                      <a:pt x="28" y="1342"/>
                    </a:cubicBezTo>
                    <a:lnTo>
                      <a:pt x="28" y="1474"/>
                    </a:lnTo>
                    <a:cubicBezTo>
                      <a:pt x="28" y="1492"/>
                      <a:pt x="42" y="1507"/>
                      <a:pt x="61" y="1507"/>
                    </a:cubicBezTo>
                    <a:lnTo>
                      <a:pt x="239" y="1507"/>
                    </a:lnTo>
                    <a:cubicBezTo>
                      <a:pt x="252" y="1524"/>
                      <a:pt x="272" y="1536"/>
                      <a:pt x="295" y="1536"/>
                    </a:cubicBezTo>
                    <a:cubicBezTo>
                      <a:pt x="334" y="1536"/>
                      <a:pt x="365" y="1504"/>
                      <a:pt x="365" y="1466"/>
                    </a:cubicBezTo>
                    <a:cubicBezTo>
                      <a:pt x="365" y="1428"/>
                      <a:pt x="334" y="1397"/>
                      <a:pt x="295" y="1397"/>
                    </a:cubicBezTo>
                    <a:cubicBezTo>
                      <a:pt x="266" y="1397"/>
                      <a:pt x="241" y="1415"/>
                      <a:pt x="231" y="1440"/>
                    </a:cubicBezTo>
                    <a:lnTo>
                      <a:pt x="94" y="1440"/>
                    </a:lnTo>
                    <a:lnTo>
                      <a:pt x="94" y="1375"/>
                    </a:lnTo>
                    <a:lnTo>
                      <a:pt x="155" y="1375"/>
                    </a:lnTo>
                    <a:cubicBezTo>
                      <a:pt x="174" y="1375"/>
                      <a:pt x="189" y="1360"/>
                      <a:pt x="189" y="1342"/>
                    </a:cubicBezTo>
                    <a:lnTo>
                      <a:pt x="189" y="1272"/>
                    </a:lnTo>
                    <a:lnTo>
                      <a:pt x="557" y="1272"/>
                    </a:lnTo>
                    <a:cubicBezTo>
                      <a:pt x="557" y="1272"/>
                      <a:pt x="557" y="1272"/>
                      <a:pt x="557" y="1272"/>
                    </a:cubicBezTo>
                    <a:cubicBezTo>
                      <a:pt x="557" y="1272"/>
                      <a:pt x="557" y="1272"/>
                      <a:pt x="557" y="1272"/>
                    </a:cubicBezTo>
                    <a:lnTo>
                      <a:pt x="585" y="1272"/>
                    </a:lnTo>
                    <a:lnTo>
                      <a:pt x="585" y="1342"/>
                    </a:lnTo>
                    <a:cubicBezTo>
                      <a:pt x="585" y="1360"/>
                      <a:pt x="600" y="1375"/>
                      <a:pt x="618" y="1375"/>
                    </a:cubicBezTo>
                    <a:lnTo>
                      <a:pt x="679" y="1375"/>
                    </a:lnTo>
                    <a:lnTo>
                      <a:pt x="679" y="1440"/>
                    </a:lnTo>
                    <a:lnTo>
                      <a:pt x="573" y="1440"/>
                    </a:lnTo>
                    <a:cubicBezTo>
                      <a:pt x="562" y="1415"/>
                      <a:pt x="538" y="1397"/>
                      <a:pt x="508" y="1397"/>
                    </a:cubicBezTo>
                    <a:cubicBezTo>
                      <a:pt x="470" y="1397"/>
                      <a:pt x="439" y="1428"/>
                      <a:pt x="439" y="1466"/>
                    </a:cubicBezTo>
                    <a:cubicBezTo>
                      <a:pt x="439" y="1504"/>
                      <a:pt x="470" y="1536"/>
                      <a:pt x="508" y="1536"/>
                    </a:cubicBezTo>
                    <a:cubicBezTo>
                      <a:pt x="531" y="1536"/>
                      <a:pt x="552" y="1524"/>
                      <a:pt x="564" y="1507"/>
                    </a:cubicBezTo>
                    <a:lnTo>
                      <a:pt x="713" y="1507"/>
                    </a:lnTo>
                    <a:cubicBezTo>
                      <a:pt x="731" y="1507"/>
                      <a:pt x="746" y="1492"/>
                      <a:pt x="746" y="1474"/>
                    </a:cubicBezTo>
                    <a:lnTo>
                      <a:pt x="746" y="1342"/>
                    </a:lnTo>
                    <a:cubicBezTo>
                      <a:pt x="746" y="1323"/>
                      <a:pt x="731" y="1308"/>
                      <a:pt x="713" y="1308"/>
                    </a:cubicBezTo>
                    <a:lnTo>
                      <a:pt x="651" y="1308"/>
                    </a:lnTo>
                    <a:lnTo>
                      <a:pt x="651" y="1238"/>
                    </a:lnTo>
                    <a:cubicBezTo>
                      <a:pt x="651" y="1220"/>
                      <a:pt x="636" y="1205"/>
                      <a:pt x="618" y="1205"/>
                    </a:cubicBezTo>
                    <a:lnTo>
                      <a:pt x="577" y="1205"/>
                    </a:lnTo>
                    <a:lnTo>
                      <a:pt x="342" y="733"/>
                    </a:lnTo>
                    <a:lnTo>
                      <a:pt x="344" y="378"/>
                    </a:lnTo>
                    <a:lnTo>
                      <a:pt x="487" y="378"/>
                    </a:lnTo>
                    <a:lnTo>
                      <a:pt x="487" y="388"/>
                    </a:lnTo>
                    <a:cubicBezTo>
                      <a:pt x="487" y="407"/>
                      <a:pt x="502" y="422"/>
                      <a:pt x="520" y="422"/>
                    </a:cubicBezTo>
                    <a:lnTo>
                      <a:pt x="610" y="422"/>
                    </a:lnTo>
                    <a:lnTo>
                      <a:pt x="803" y="533"/>
                    </a:lnTo>
                    <a:cubicBezTo>
                      <a:pt x="808" y="536"/>
                      <a:pt x="814" y="537"/>
                      <a:pt x="819" y="537"/>
                    </a:cubicBezTo>
                    <a:cubicBezTo>
                      <a:pt x="825" y="537"/>
                      <a:pt x="831" y="536"/>
                      <a:pt x="836" y="533"/>
                    </a:cubicBezTo>
                    <a:lnTo>
                      <a:pt x="1039" y="416"/>
                    </a:lnTo>
                    <a:cubicBezTo>
                      <a:pt x="1055" y="406"/>
                      <a:pt x="1060" y="386"/>
                      <a:pt x="1051" y="370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168"/>
              <p:cNvSpPr>
                <a:spLocks noEditPoints="1"/>
              </p:cNvSpPr>
              <p:nvPr/>
            </p:nvSpPr>
            <p:spPr bwMode="auto">
              <a:xfrm>
                <a:off x="7764463" y="2541588"/>
                <a:ext cx="88900" cy="82550"/>
              </a:xfrm>
              <a:custGeom>
                <a:avLst/>
                <a:gdLst>
                  <a:gd name="T0" fmla="*/ 2147483646 w 210"/>
                  <a:gd name="T1" fmla="*/ 2147483646 h 196"/>
                  <a:gd name="T2" fmla="*/ 2147483646 w 210"/>
                  <a:gd name="T3" fmla="*/ 2147483646 h 196"/>
                  <a:gd name="T4" fmla="*/ 2147483646 w 210"/>
                  <a:gd name="T5" fmla="*/ 2147483646 h 196"/>
                  <a:gd name="T6" fmla="*/ 2147483646 w 210"/>
                  <a:gd name="T7" fmla="*/ 2147483646 h 196"/>
                  <a:gd name="T8" fmla="*/ 2147483646 w 210"/>
                  <a:gd name="T9" fmla="*/ 2147483646 h 196"/>
                  <a:gd name="T10" fmla="*/ 2147483646 w 210"/>
                  <a:gd name="T11" fmla="*/ 2147483646 h 196"/>
                  <a:gd name="T12" fmla="*/ 2147483646 w 210"/>
                  <a:gd name="T13" fmla="*/ 2147483646 h 196"/>
                  <a:gd name="T14" fmla="*/ 2147483646 w 210"/>
                  <a:gd name="T15" fmla="*/ 2147483646 h 196"/>
                  <a:gd name="T16" fmla="*/ 2147483646 w 210"/>
                  <a:gd name="T17" fmla="*/ 2147483646 h 196"/>
                  <a:gd name="T18" fmla="*/ 2147483646 w 210"/>
                  <a:gd name="T19" fmla="*/ 2147483646 h 196"/>
                  <a:gd name="T20" fmla="*/ 2147483646 w 210"/>
                  <a:gd name="T21" fmla="*/ 2147483646 h 196"/>
                  <a:gd name="T22" fmla="*/ 2147483646 w 210"/>
                  <a:gd name="T23" fmla="*/ 2147483646 h 196"/>
                  <a:gd name="T24" fmla="*/ 2147483646 w 210"/>
                  <a:gd name="T25" fmla="*/ 2147483646 h 196"/>
                  <a:gd name="T26" fmla="*/ 2147483646 w 210"/>
                  <a:gd name="T27" fmla="*/ 2147483646 h 196"/>
                  <a:gd name="T28" fmla="*/ 2147483646 w 210"/>
                  <a:gd name="T29" fmla="*/ 2147483646 h 196"/>
                  <a:gd name="T30" fmla="*/ 2147483646 w 210"/>
                  <a:gd name="T31" fmla="*/ 2147483646 h 196"/>
                  <a:gd name="T32" fmla="*/ 2147483646 w 210"/>
                  <a:gd name="T33" fmla="*/ 2147483646 h 196"/>
                  <a:gd name="T34" fmla="*/ 2147483646 w 210"/>
                  <a:gd name="T35" fmla="*/ 2147483646 h 196"/>
                  <a:gd name="T36" fmla="*/ 2147483646 w 210"/>
                  <a:gd name="T37" fmla="*/ 2147483646 h 1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0"/>
                  <a:gd name="T58" fmla="*/ 0 h 196"/>
                  <a:gd name="T59" fmla="*/ 210 w 210"/>
                  <a:gd name="T60" fmla="*/ 196 h 19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0" h="196">
                    <a:moveTo>
                      <a:pt x="139" y="109"/>
                    </a:moveTo>
                    <a:lnTo>
                      <a:pt x="139" y="109"/>
                    </a:lnTo>
                    <a:cubicBezTo>
                      <a:pt x="136" y="117"/>
                      <a:pt x="131" y="123"/>
                      <a:pt x="124" y="126"/>
                    </a:cubicBezTo>
                    <a:cubicBezTo>
                      <a:pt x="109" y="134"/>
                      <a:pt x="91" y="128"/>
                      <a:pt x="83" y="113"/>
                    </a:cubicBezTo>
                    <a:cubicBezTo>
                      <a:pt x="76" y="98"/>
                      <a:pt x="82" y="80"/>
                      <a:pt x="97" y="73"/>
                    </a:cubicBezTo>
                    <a:cubicBezTo>
                      <a:pt x="101" y="71"/>
                      <a:pt x="106" y="70"/>
                      <a:pt x="110" y="70"/>
                    </a:cubicBezTo>
                    <a:cubicBezTo>
                      <a:pt x="113" y="70"/>
                      <a:pt x="117" y="70"/>
                      <a:pt x="120" y="71"/>
                    </a:cubicBezTo>
                    <a:cubicBezTo>
                      <a:pt x="127" y="74"/>
                      <a:pt x="133" y="79"/>
                      <a:pt x="137" y="86"/>
                    </a:cubicBezTo>
                    <a:cubicBezTo>
                      <a:pt x="141" y="93"/>
                      <a:pt x="141" y="102"/>
                      <a:pt x="139" y="109"/>
                    </a:cubicBezTo>
                    <a:close/>
                    <a:moveTo>
                      <a:pt x="67" y="13"/>
                    </a:moveTo>
                    <a:lnTo>
                      <a:pt x="67" y="13"/>
                    </a:lnTo>
                    <a:cubicBezTo>
                      <a:pt x="19" y="37"/>
                      <a:pt x="0" y="95"/>
                      <a:pt x="24" y="143"/>
                    </a:cubicBezTo>
                    <a:cubicBezTo>
                      <a:pt x="41" y="177"/>
                      <a:pt x="75" y="196"/>
                      <a:pt x="110" y="196"/>
                    </a:cubicBezTo>
                    <a:cubicBezTo>
                      <a:pt x="125" y="196"/>
                      <a:pt x="140" y="193"/>
                      <a:pt x="153" y="186"/>
                    </a:cubicBezTo>
                    <a:cubicBezTo>
                      <a:pt x="176" y="175"/>
                      <a:pt x="194" y="155"/>
                      <a:pt x="202" y="130"/>
                    </a:cubicBezTo>
                    <a:cubicBezTo>
                      <a:pt x="210" y="106"/>
                      <a:pt x="208" y="80"/>
                      <a:pt x="197" y="56"/>
                    </a:cubicBezTo>
                    <a:cubicBezTo>
                      <a:pt x="185" y="33"/>
                      <a:pt x="165" y="16"/>
                      <a:pt x="141" y="8"/>
                    </a:cubicBezTo>
                    <a:cubicBezTo>
                      <a:pt x="116" y="0"/>
                      <a:pt x="90" y="2"/>
                      <a:pt x="67" y="13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169"/>
              <p:cNvSpPr>
                <a:spLocks noEditPoints="1"/>
              </p:cNvSpPr>
              <p:nvPr/>
            </p:nvSpPr>
            <p:spPr bwMode="auto">
              <a:xfrm>
                <a:off x="7759700" y="2309813"/>
                <a:ext cx="79375" cy="74613"/>
              </a:xfrm>
              <a:custGeom>
                <a:avLst/>
                <a:gdLst>
                  <a:gd name="T0" fmla="*/ 2147483646 w 187"/>
                  <a:gd name="T1" fmla="*/ 2147483646 h 176"/>
                  <a:gd name="T2" fmla="*/ 2147483646 w 187"/>
                  <a:gd name="T3" fmla="*/ 2147483646 h 176"/>
                  <a:gd name="T4" fmla="*/ 2147483646 w 187"/>
                  <a:gd name="T5" fmla="*/ 2147483646 h 176"/>
                  <a:gd name="T6" fmla="*/ 2147483646 w 187"/>
                  <a:gd name="T7" fmla="*/ 2147483646 h 176"/>
                  <a:gd name="T8" fmla="*/ 2147483646 w 187"/>
                  <a:gd name="T9" fmla="*/ 2147483646 h 176"/>
                  <a:gd name="T10" fmla="*/ 2147483646 w 187"/>
                  <a:gd name="T11" fmla="*/ 2147483646 h 176"/>
                  <a:gd name="T12" fmla="*/ 2147483646 w 187"/>
                  <a:gd name="T13" fmla="*/ 2147483646 h 176"/>
                  <a:gd name="T14" fmla="*/ 2147483646 w 187"/>
                  <a:gd name="T15" fmla="*/ 2147483646 h 176"/>
                  <a:gd name="T16" fmla="*/ 2147483646 w 187"/>
                  <a:gd name="T17" fmla="*/ 2147483646 h 176"/>
                  <a:gd name="T18" fmla="*/ 2147483646 w 187"/>
                  <a:gd name="T19" fmla="*/ 2147483646 h 176"/>
                  <a:gd name="T20" fmla="*/ 2147483646 w 187"/>
                  <a:gd name="T21" fmla="*/ 2147483646 h 176"/>
                  <a:gd name="T22" fmla="*/ 2147483646 w 187"/>
                  <a:gd name="T23" fmla="*/ 2147483646 h 176"/>
                  <a:gd name="T24" fmla="*/ 2147483646 w 187"/>
                  <a:gd name="T25" fmla="*/ 2147483646 h 176"/>
                  <a:gd name="T26" fmla="*/ 2147483646 w 187"/>
                  <a:gd name="T27" fmla="*/ 2147483646 h 176"/>
                  <a:gd name="T28" fmla="*/ 2147483646 w 187"/>
                  <a:gd name="T29" fmla="*/ 2147483646 h 176"/>
                  <a:gd name="T30" fmla="*/ 2147483646 w 187"/>
                  <a:gd name="T31" fmla="*/ 2147483646 h 176"/>
                  <a:gd name="T32" fmla="*/ 2147483646 w 187"/>
                  <a:gd name="T33" fmla="*/ 2147483646 h 176"/>
                  <a:gd name="T34" fmla="*/ 2147483646 w 187"/>
                  <a:gd name="T35" fmla="*/ 2147483646 h 176"/>
                  <a:gd name="T36" fmla="*/ 2147483646 w 187"/>
                  <a:gd name="T37" fmla="*/ 2147483646 h 176"/>
                  <a:gd name="T38" fmla="*/ 2147483646 w 187"/>
                  <a:gd name="T39" fmla="*/ 2147483646 h 176"/>
                  <a:gd name="T40" fmla="*/ 2147483646 w 187"/>
                  <a:gd name="T41" fmla="*/ 2147483646 h 17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76"/>
                  <a:gd name="T65" fmla="*/ 187 w 187"/>
                  <a:gd name="T66" fmla="*/ 176 h 17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76">
                    <a:moveTo>
                      <a:pt x="73" y="75"/>
                    </a:moveTo>
                    <a:lnTo>
                      <a:pt x="73" y="75"/>
                    </a:lnTo>
                    <a:cubicBezTo>
                      <a:pt x="77" y="71"/>
                      <a:pt x="82" y="69"/>
                      <a:pt x="87" y="68"/>
                    </a:cubicBezTo>
                    <a:cubicBezTo>
                      <a:pt x="88" y="68"/>
                      <a:pt x="88" y="68"/>
                      <a:pt x="89" y="68"/>
                    </a:cubicBezTo>
                    <a:cubicBezTo>
                      <a:pt x="94" y="68"/>
                      <a:pt x="99" y="70"/>
                      <a:pt x="102" y="73"/>
                    </a:cubicBezTo>
                    <a:cubicBezTo>
                      <a:pt x="111" y="81"/>
                      <a:pt x="112" y="94"/>
                      <a:pt x="105" y="102"/>
                    </a:cubicBezTo>
                    <a:cubicBezTo>
                      <a:pt x="101" y="107"/>
                      <a:pt x="96" y="109"/>
                      <a:pt x="91" y="110"/>
                    </a:cubicBezTo>
                    <a:cubicBezTo>
                      <a:pt x="85" y="110"/>
                      <a:pt x="80" y="108"/>
                      <a:pt x="76" y="105"/>
                    </a:cubicBezTo>
                    <a:cubicBezTo>
                      <a:pt x="71" y="101"/>
                      <a:pt x="69" y="96"/>
                      <a:pt x="68" y="91"/>
                    </a:cubicBezTo>
                    <a:cubicBezTo>
                      <a:pt x="68" y="85"/>
                      <a:pt x="70" y="80"/>
                      <a:pt x="73" y="75"/>
                    </a:cubicBezTo>
                    <a:close/>
                    <a:moveTo>
                      <a:pt x="32" y="155"/>
                    </a:moveTo>
                    <a:lnTo>
                      <a:pt x="32" y="155"/>
                    </a:lnTo>
                    <a:cubicBezTo>
                      <a:pt x="48" y="169"/>
                      <a:pt x="68" y="176"/>
                      <a:pt x="89" y="176"/>
                    </a:cubicBezTo>
                    <a:cubicBezTo>
                      <a:pt x="91" y="176"/>
                      <a:pt x="94" y="176"/>
                      <a:pt x="96" y="176"/>
                    </a:cubicBezTo>
                    <a:cubicBezTo>
                      <a:pt x="119" y="174"/>
                      <a:pt x="140" y="163"/>
                      <a:pt x="156" y="146"/>
                    </a:cubicBezTo>
                    <a:cubicBezTo>
                      <a:pt x="187" y="109"/>
                      <a:pt x="182" y="54"/>
                      <a:pt x="146" y="22"/>
                    </a:cubicBezTo>
                    <a:cubicBezTo>
                      <a:pt x="128" y="7"/>
                      <a:pt x="105" y="0"/>
                      <a:pt x="82" y="2"/>
                    </a:cubicBezTo>
                    <a:cubicBezTo>
                      <a:pt x="59" y="4"/>
                      <a:pt x="38" y="14"/>
                      <a:pt x="22" y="32"/>
                    </a:cubicBezTo>
                    <a:cubicBezTo>
                      <a:pt x="7" y="50"/>
                      <a:pt x="0" y="73"/>
                      <a:pt x="2" y="96"/>
                    </a:cubicBezTo>
                    <a:cubicBezTo>
                      <a:pt x="4" y="119"/>
                      <a:pt x="15" y="140"/>
                      <a:pt x="32" y="155"/>
                    </a:cubicBez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3" name="组合 238"/>
            <p:cNvGrpSpPr>
              <a:grpSpLocks noChangeAspect="1"/>
            </p:cNvGrpSpPr>
            <p:nvPr/>
          </p:nvGrpSpPr>
          <p:grpSpPr>
            <a:xfrm flipH="1">
              <a:off x="10257249" y="2931828"/>
              <a:ext cx="296631" cy="239809"/>
              <a:chOff x="13962063" y="646113"/>
              <a:chExt cx="5175250" cy="4800600"/>
            </a:xfrm>
            <a:solidFill>
              <a:sysClr val="window" lastClr="FFFFFF"/>
            </a:solidFill>
          </p:grpSpPr>
          <p:sp>
            <p:nvSpPr>
              <p:cNvPr id="264" name="Freeform 6"/>
              <p:cNvSpPr>
                <a:spLocks/>
              </p:cNvSpPr>
              <p:nvPr/>
            </p:nvSpPr>
            <p:spPr bwMode="auto">
              <a:xfrm>
                <a:off x="14738350" y="2190751"/>
                <a:ext cx="1354137" cy="2078038"/>
              </a:xfrm>
              <a:custGeom>
                <a:avLst/>
                <a:gdLst>
                  <a:gd name="T0" fmla="*/ 361 w 361"/>
                  <a:gd name="T1" fmla="*/ 181 h 554"/>
                  <a:gd name="T2" fmla="*/ 180 w 361"/>
                  <a:gd name="T3" fmla="*/ 0 h 554"/>
                  <a:gd name="T4" fmla="*/ 0 w 361"/>
                  <a:gd name="T5" fmla="*/ 181 h 554"/>
                  <a:gd name="T6" fmla="*/ 74 w 361"/>
                  <a:gd name="T7" fmla="*/ 327 h 554"/>
                  <a:gd name="T8" fmla="*/ 74 w 361"/>
                  <a:gd name="T9" fmla="*/ 554 h 554"/>
                  <a:gd name="T10" fmla="*/ 287 w 361"/>
                  <a:gd name="T11" fmla="*/ 554 h 554"/>
                  <a:gd name="T12" fmla="*/ 287 w 361"/>
                  <a:gd name="T13" fmla="*/ 327 h 554"/>
                  <a:gd name="T14" fmla="*/ 361 w 361"/>
                  <a:gd name="T15" fmla="*/ 18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1" h="554">
                    <a:moveTo>
                      <a:pt x="361" y="181"/>
                    </a:moveTo>
                    <a:cubicBezTo>
                      <a:pt x="361" y="81"/>
                      <a:pt x="280" y="0"/>
                      <a:pt x="180" y="0"/>
                    </a:cubicBezTo>
                    <a:cubicBezTo>
                      <a:pt x="81" y="0"/>
                      <a:pt x="0" y="81"/>
                      <a:pt x="0" y="181"/>
                    </a:cubicBezTo>
                    <a:cubicBezTo>
                      <a:pt x="0" y="241"/>
                      <a:pt x="29" y="294"/>
                      <a:pt x="74" y="327"/>
                    </a:cubicBezTo>
                    <a:cubicBezTo>
                      <a:pt x="74" y="554"/>
                      <a:pt x="74" y="554"/>
                      <a:pt x="74" y="554"/>
                    </a:cubicBezTo>
                    <a:cubicBezTo>
                      <a:pt x="287" y="554"/>
                      <a:pt x="287" y="554"/>
                      <a:pt x="287" y="554"/>
                    </a:cubicBezTo>
                    <a:cubicBezTo>
                      <a:pt x="287" y="327"/>
                      <a:pt x="287" y="327"/>
                      <a:pt x="287" y="327"/>
                    </a:cubicBezTo>
                    <a:cubicBezTo>
                      <a:pt x="332" y="294"/>
                      <a:pt x="361" y="241"/>
                      <a:pt x="361" y="1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7"/>
              <p:cNvSpPr>
                <a:spLocks noEditPoints="1"/>
              </p:cNvSpPr>
              <p:nvPr/>
            </p:nvSpPr>
            <p:spPr bwMode="auto">
              <a:xfrm>
                <a:off x="13962063" y="646113"/>
                <a:ext cx="2906712" cy="2755900"/>
              </a:xfrm>
              <a:custGeom>
                <a:avLst/>
                <a:gdLst>
                  <a:gd name="T0" fmla="*/ 387 w 775"/>
                  <a:gd name="T1" fmla="*/ 0 h 735"/>
                  <a:gd name="T2" fmla="*/ 0 w 775"/>
                  <a:gd name="T3" fmla="*/ 387 h 735"/>
                  <a:gd name="T4" fmla="*/ 218 w 775"/>
                  <a:gd name="T5" fmla="*/ 735 h 735"/>
                  <a:gd name="T6" fmla="*/ 166 w 775"/>
                  <a:gd name="T7" fmla="*/ 593 h 735"/>
                  <a:gd name="T8" fmla="*/ 387 w 775"/>
                  <a:gd name="T9" fmla="*/ 372 h 735"/>
                  <a:gd name="T10" fmla="*/ 609 w 775"/>
                  <a:gd name="T11" fmla="*/ 593 h 735"/>
                  <a:gd name="T12" fmla="*/ 557 w 775"/>
                  <a:gd name="T13" fmla="*/ 735 h 735"/>
                  <a:gd name="T14" fmla="*/ 775 w 775"/>
                  <a:gd name="T15" fmla="*/ 387 h 735"/>
                  <a:gd name="T16" fmla="*/ 387 w 775"/>
                  <a:gd name="T17" fmla="*/ 0 h 735"/>
                  <a:gd name="T18" fmla="*/ 387 w 775"/>
                  <a:gd name="T19" fmla="*/ 246 h 735"/>
                  <a:gd name="T20" fmla="*/ 296 w 775"/>
                  <a:gd name="T21" fmla="*/ 155 h 735"/>
                  <a:gd name="T22" fmla="*/ 387 w 775"/>
                  <a:gd name="T23" fmla="*/ 63 h 735"/>
                  <a:gd name="T24" fmla="*/ 479 w 775"/>
                  <a:gd name="T25" fmla="*/ 155 h 735"/>
                  <a:gd name="T26" fmla="*/ 387 w 775"/>
                  <a:gd name="T27" fmla="*/ 24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5" h="735">
                    <a:moveTo>
                      <a:pt x="387" y="0"/>
                    </a:moveTo>
                    <a:cubicBezTo>
                      <a:pt x="174" y="0"/>
                      <a:pt x="0" y="173"/>
                      <a:pt x="0" y="387"/>
                    </a:cubicBezTo>
                    <a:cubicBezTo>
                      <a:pt x="0" y="540"/>
                      <a:pt x="89" y="672"/>
                      <a:pt x="218" y="735"/>
                    </a:cubicBezTo>
                    <a:cubicBezTo>
                      <a:pt x="186" y="697"/>
                      <a:pt x="166" y="647"/>
                      <a:pt x="166" y="593"/>
                    </a:cubicBezTo>
                    <a:cubicBezTo>
                      <a:pt x="166" y="471"/>
                      <a:pt x="265" y="372"/>
                      <a:pt x="387" y="372"/>
                    </a:cubicBezTo>
                    <a:cubicBezTo>
                      <a:pt x="510" y="372"/>
                      <a:pt x="609" y="471"/>
                      <a:pt x="609" y="593"/>
                    </a:cubicBezTo>
                    <a:cubicBezTo>
                      <a:pt x="609" y="647"/>
                      <a:pt x="589" y="697"/>
                      <a:pt x="557" y="735"/>
                    </a:cubicBezTo>
                    <a:cubicBezTo>
                      <a:pt x="686" y="672"/>
                      <a:pt x="775" y="540"/>
                      <a:pt x="775" y="387"/>
                    </a:cubicBezTo>
                    <a:cubicBezTo>
                      <a:pt x="775" y="173"/>
                      <a:pt x="601" y="0"/>
                      <a:pt x="387" y="0"/>
                    </a:cubicBezTo>
                    <a:close/>
                    <a:moveTo>
                      <a:pt x="387" y="246"/>
                    </a:moveTo>
                    <a:cubicBezTo>
                      <a:pt x="337" y="246"/>
                      <a:pt x="296" y="205"/>
                      <a:pt x="296" y="155"/>
                    </a:cubicBezTo>
                    <a:cubicBezTo>
                      <a:pt x="296" y="104"/>
                      <a:pt x="337" y="63"/>
                      <a:pt x="387" y="63"/>
                    </a:cubicBezTo>
                    <a:cubicBezTo>
                      <a:pt x="438" y="63"/>
                      <a:pt x="479" y="104"/>
                      <a:pt x="479" y="155"/>
                    </a:cubicBezTo>
                    <a:cubicBezTo>
                      <a:pt x="479" y="205"/>
                      <a:pt x="438" y="246"/>
                      <a:pt x="387" y="2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8"/>
              <p:cNvSpPr>
                <a:spLocks/>
              </p:cNvSpPr>
              <p:nvPr/>
            </p:nvSpPr>
            <p:spPr bwMode="auto">
              <a:xfrm>
                <a:off x="16816388" y="1155701"/>
                <a:ext cx="1162050" cy="1844675"/>
              </a:xfrm>
              <a:custGeom>
                <a:avLst/>
                <a:gdLst>
                  <a:gd name="T0" fmla="*/ 0 w 310"/>
                  <a:gd name="T1" fmla="*/ 0 h 492"/>
                  <a:gd name="T2" fmla="*/ 78 w 310"/>
                  <a:gd name="T3" fmla="*/ 254 h 492"/>
                  <a:gd name="T4" fmla="*/ 33 w 310"/>
                  <a:gd name="T5" fmla="*/ 431 h 492"/>
                  <a:gd name="T6" fmla="*/ 116 w 310"/>
                  <a:gd name="T7" fmla="*/ 492 h 492"/>
                  <a:gd name="T8" fmla="*/ 310 w 310"/>
                  <a:gd name="T9" fmla="*/ 224 h 492"/>
                  <a:gd name="T10" fmla="*/ 0 w 310"/>
                  <a:gd name="T1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0" h="492">
                    <a:moveTo>
                      <a:pt x="0" y="0"/>
                    </a:moveTo>
                    <a:cubicBezTo>
                      <a:pt x="49" y="72"/>
                      <a:pt x="78" y="160"/>
                      <a:pt x="78" y="254"/>
                    </a:cubicBezTo>
                    <a:cubicBezTo>
                      <a:pt x="78" y="319"/>
                      <a:pt x="57" y="375"/>
                      <a:pt x="33" y="431"/>
                    </a:cubicBezTo>
                    <a:cubicBezTo>
                      <a:pt x="116" y="492"/>
                      <a:pt x="116" y="492"/>
                      <a:pt x="116" y="492"/>
                    </a:cubicBezTo>
                    <a:cubicBezTo>
                      <a:pt x="310" y="224"/>
                      <a:pt x="310" y="224"/>
                      <a:pt x="310" y="22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9"/>
              <p:cNvSpPr>
                <a:spLocks noEditPoints="1"/>
              </p:cNvSpPr>
              <p:nvPr/>
            </p:nvSpPr>
            <p:spPr bwMode="auto">
              <a:xfrm>
                <a:off x="16981488" y="2168526"/>
                <a:ext cx="2155825" cy="2295525"/>
              </a:xfrm>
              <a:custGeom>
                <a:avLst/>
                <a:gdLst>
                  <a:gd name="T0" fmla="*/ 476 w 575"/>
                  <a:gd name="T1" fmla="*/ 59 h 612"/>
                  <a:gd name="T2" fmla="*/ 222 w 575"/>
                  <a:gd name="T3" fmla="*/ 100 h 612"/>
                  <a:gd name="T4" fmla="*/ 42 w 575"/>
                  <a:gd name="T5" fmla="*/ 349 h 612"/>
                  <a:gd name="T6" fmla="*/ 13 w 575"/>
                  <a:gd name="T7" fmla="*/ 500 h 612"/>
                  <a:gd name="T8" fmla="*/ 281 w 575"/>
                  <a:gd name="T9" fmla="*/ 612 h 612"/>
                  <a:gd name="T10" fmla="*/ 336 w 575"/>
                  <a:gd name="T11" fmla="*/ 562 h 612"/>
                  <a:gd name="T12" fmla="*/ 516 w 575"/>
                  <a:gd name="T13" fmla="*/ 313 h 612"/>
                  <a:gd name="T14" fmla="*/ 476 w 575"/>
                  <a:gd name="T15" fmla="*/ 59 h 612"/>
                  <a:gd name="T16" fmla="*/ 364 w 575"/>
                  <a:gd name="T17" fmla="*/ 259 h 612"/>
                  <a:gd name="T18" fmla="*/ 297 w 575"/>
                  <a:gd name="T19" fmla="*/ 192 h 612"/>
                  <a:gd name="T20" fmla="*/ 364 w 575"/>
                  <a:gd name="T21" fmla="*/ 125 h 612"/>
                  <a:gd name="T22" fmla="*/ 431 w 575"/>
                  <a:gd name="T23" fmla="*/ 192 h 612"/>
                  <a:gd name="T24" fmla="*/ 364 w 575"/>
                  <a:gd name="T25" fmla="*/ 259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5" h="612">
                    <a:moveTo>
                      <a:pt x="476" y="59"/>
                    </a:moveTo>
                    <a:cubicBezTo>
                      <a:pt x="394" y="0"/>
                      <a:pt x="281" y="19"/>
                      <a:pt x="222" y="100"/>
                    </a:cubicBezTo>
                    <a:cubicBezTo>
                      <a:pt x="42" y="349"/>
                      <a:pt x="42" y="349"/>
                      <a:pt x="42" y="349"/>
                    </a:cubicBezTo>
                    <a:cubicBezTo>
                      <a:pt x="9" y="394"/>
                      <a:pt x="0" y="450"/>
                      <a:pt x="13" y="500"/>
                    </a:cubicBezTo>
                    <a:cubicBezTo>
                      <a:pt x="117" y="501"/>
                      <a:pt x="212" y="544"/>
                      <a:pt x="281" y="612"/>
                    </a:cubicBezTo>
                    <a:cubicBezTo>
                      <a:pt x="302" y="599"/>
                      <a:pt x="321" y="583"/>
                      <a:pt x="336" y="562"/>
                    </a:cubicBezTo>
                    <a:cubicBezTo>
                      <a:pt x="516" y="313"/>
                      <a:pt x="516" y="313"/>
                      <a:pt x="516" y="313"/>
                    </a:cubicBezTo>
                    <a:cubicBezTo>
                      <a:pt x="575" y="232"/>
                      <a:pt x="557" y="118"/>
                      <a:pt x="476" y="59"/>
                    </a:cubicBezTo>
                    <a:close/>
                    <a:moveTo>
                      <a:pt x="364" y="259"/>
                    </a:moveTo>
                    <a:cubicBezTo>
                      <a:pt x="327" y="259"/>
                      <a:pt x="297" y="229"/>
                      <a:pt x="297" y="192"/>
                    </a:cubicBezTo>
                    <a:cubicBezTo>
                      <a:pt x="297" y="155"/>
                      <a:pt x="327" y="125"/>
                      <a:pt x="364" y="125"/>
                    </a:cubicBezTo>
                    <a:cubicBezTo>
                      <a:pt x="401" y="125"/>
                      <a:pt x="431" y="155"/>
                      <a:pt x="431" y="192"/>
                    </a:cubicBezTo>
                    <a:cubicBezTo>
                      <a:pt x="431" y="229"/>
                      <a:pt x="401" y="259"/>
                      <a:pt x="364" y="2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10"/>
              <p:cNvSpPr>
                <a:spLocks noEditPoints="1"/>
              </p:cNvSpPr>
              <p:nvPr/>
            </p:nvSpPr>
            <p:spPr bwMode="auto">
              <a:xfrm>
                <a:off x="15765463" y="4268788"/>
                <a:ext cx="2482850" cy="1177925"/>
              </a:xfrm>
              <a:custGeom>
                <a:avLst/>
                <a:gdLst>
                  <a:gd name="T0" fmla="*/ 331 w 662"/>
                  <a:gd name="T1" fmla="*/ 0 h 314"/>
                  <a:gd name="T2" fmla="*/ 0 w 662"/>
                  <a:gd name="T3" fmla="*/ 314 h 314"/>
                  <a:gd name="T4" fmla="*/ 662 w 662"/>
                  <a:gd name="T5" fmla="*/ 314 h 314"/>
                  <a:gd name="T6" fmla="*/ 331 w 662"/>
                  <a:gd name="T7" fmla="*/ 0 h 314"/>
                  <a:gd name="T8" fmla="*/ 331 w 662"/>
                  <a:gd name="T9" fmla="*/ 170 h 314"/>
                  <a:gd name="T10" fmla="*/ 272 w 662"/>
                  <a:gd name="T11" fmla="*/ 111 h 314"/>
                  <a:gd name="T12" fmla="*/ 331 w 662"/>
                  <a:gd name="T13" fmla="*/ 52 h 314"/>
                  <a:gd name="T14" fmla="*/ 390 w 662"/>
                  <a:gd name="T15" fmla="*/ 111 h 314"/>
                  <a:gd name="T16" fmla="*/ 331 w 662"/>
                  <a:gd name="T17" fmla="*/ 17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" h="314">
                    <a:moveTo>
                      <a:pt x="331" y="0"/>
                    </a:moveTo>
                    <a:cubicBezTo>
                      <a:pt x="154" y="0"/>
                      <a:pt x="9" y="139"/>
                      <a:pt x="0" y="314"/>
                    </a:cubicBezTo>
                    <a:cubicBezTo>
                      <a:pt x="662" y="314"/>
                      <a:pt x="662" y="314"/>
                      <a:pt x="662" y="314"/>
                    </a:cubicBezTo>
                    <a:cubicBezTo>
                      <a:pt x="653" y="139"/>
                      <a:pt x="508" y="0"/>
                      <a:pt x="331" y="0"/>
                    </a:cubicBezTo>
                    <a:close/>
                    <a:moveTo>
                      <a:pt x="331" y="170"/>
                    </a:moveTo>
                    <a:cubicBezTo>
                      <a:pt x="298" y="170"/>
                      <a:pt x="272" y="144"/>
                      <a:pt x="272" y="111"/>
                    </a:cubicBezTo>
                    <a:cubicBezTo>
                      <a:pt x="272" y="78"/>
                      <a:pt x="298" y="52"/>
                      <a:pt x="331" y="52"/>
                    </a:cubicBezTo>
                    <a:cubicBezTo>
                      <a:pt x="364" y="52"/>
                      <a:pt x="390" y="78"/>
                      <a:pt x="390" y="111"/>
                    </a:cubicBezTo>
                    <a:cubicBezTo>
                      <a:pt x="390" y="144"/>
                      <a:pt x="364" y="170"/>
                      <a:pt x="331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9" name="形状"/>
            <p:cNvSpPr>
              <a:spLocks noChangeAspect="1"/>
            </p:cNvSpPr>
            <p:nvPr/>
          </p:nvSpPr>
          <p:spPr>
            <a:xfrm flipH="1">
              <a:off x="9812448" y="3489704"/>
              <a:ext cx="296631" cy="214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600" extrusionOk="0">
                  <a:moveTo>
                    <a:pt x="21104" y="12092"/>
                  </a:moveTo>
                  <a:cubicBezTo>
                    <a:pt x="19595" y="12092"/>
                    <a:pt x="19595" y="12092"/>
                    <a:pt x="19595" y="12092"/>
                  </a:cubicBezTo>
                  <a:cubicBezTo>
                    <a:pt x="19595" y="10800"/>
                    <a:pt x="19595" y="10800"/>
                    <a:pt x="19595" y="10800"/>
                  </a:cubicBezTo>
                  <a:cubicBezTo>
                    <a:pt x="19595" y="10523"/>
                    <a:pt x="19436" y="10246"/>
                    <a:pt x="19198" y="10246"/>
                  </a:cubicBezTo>
                  <a:cubicBezTo>
                    <a:pt x="18404" y="10246"/>
                    <a:pt x="18404" y="10246"/>
                    <a:pt x="18404" y="10246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542" y="185"/>
                    <a:pt x="10542" y="92"/>
                  </a:cubicBezTo>
                  <a:cubicBezTo>
                    <a:pt x="10542" y="92"/>
                    <a:pt x="10542" y="92"/>
                    <a:pt x="10542" y="92"/>
                  </a:cubicBezTo>
                  <a:cubicBezTo>
                    <a:pt x="10542" y="92"/>
                    <a:pt x="10462" y="92"/>
                    <a:pt x="10462" y="92"/>
                  </a:cubicBezTo>
                  <a:cubicBezTo>
                    <a:pt x="10462" y="92"/>
                    <a:pt x="10462" y="92"/>
                    <a:pt x="10462" y="92"/>
                  </a:cubicBezTo>
                  <a:cubicBezTo>
                    <a:pt x="10462" y="92"/>
                    <a:pt x="10462" y="92"/>
                    <a:pt x="10383" y="92"/>
                  </a:cubicBezTo>
                  <a:cubicBezTo>
                    <a:pt x="10383" y="92"/>
                    <a:pt x="10383" y="0"/>
                    <a:pt x="10383" y="0"/>
                  </a:cubicBezTo>
                  <a:cubicBezTo>
                    <a:pt x="10383" y="0"/>
                    <a:pt x="10304" y="0"/>
                    <a:pt x="10304" y="0"/>
                  </a:cubicBezTo>
                  <a:cubicBezTo>
                    <a:pt x="10304" y="0"/>
                    <a:pt x="10304" y="0"/>
                    <a:pt x="10304" y="0"/>
                  </a:cubicBezTo>
                  <a:cubicBezTo>
                    <a:pt x="10304" y="0"/>
                    <a:pt x="10304" y="0"/>
                    <a:pt x="10304" y="0"/>
                  </a:cubicBezTo>
                  <a:cubicBezTo>
                    <a:pt x="10304" y="0"/>
                    <a:pt x="10224" y="0"/>
                    <a:pt x="10224" y="0"/>
                  </a:cubicBezTo>
                  <a:cubicBezTo>
                    <a:pt x="10224" y="0"/>
                    <a:pt x="10224" y="0"/>
                    <a:pt x="10224" y="92"/>
                  </a:cubicBezTo>
                  <a:cubicBezTo>
                    <a:pt x="10224" y="92"/>
                    <a:pt x="10145" y="92"/>
                    <a:pt x="10145" y="92"/>
                  </a:cubicBezTo>
                  <a:cubicBezTo>
                    <a:pt x="10145" y="92"/>
                    <a:pt x="10145" y="92"/>
                    <a:pt x="10145" y="92"/>
                  </a:cubicBezTo>
                  <a:cubicBezTo>
                    <a:pt x="10145" y="92"/>
                    <a:pt x="10065" y="92"/>
                    <a:pt x="10065" y="92"/>
                  </a:cubicBezTo>
                  <a:cubicBezTo>
                    <a:pt x="10065" y="92"/>
                    <a:pt x="10065" y="92"/>
                    <a:pt x="10065" y="92"/>
                  </a:cubicBezTo>
                  <a:cubicBezTo>
                    <a:pt x="10065" y="92"/>
                    <a:pt x="10065" y="92"/>
                    <a:pt x="10065" y="92"/>
                  </a:cubicBezTo>
                  <a:cubicBezTo>
                    <a:pt x="10065" y="185"/>
                    <a:pt x="9986" y="185"/>
                    <a:pt x="9986" y="185"/>
                  </a:cubicBezTo>
                  <a:cubicBezTo>
                    <a:pt x="9986" y="185"/>
                    <a:pt x="9986" y="185"/>
                    <a:pt x="9986" y="185"/>
                  </a:cubicBezTo>
                  <a:cubicBezTo>
                    <a:pt x="9986" y="185"/>
                    <a:pt x="9986" y="277"/>
                    <a:pt x="9906" y="277"/>
                  </a:cubicBezTo>
                  <a:cubicBezTo>
                    <a:pt x="9906" y="277"/>
                    <a:pt x="9906" y="277"/>
                    <a:pt x="9906" y="277"/>
                  </a:cubicBezTo>
                  <a:cubicBezTo>
                    <a:pt x="9906" y="277"/>
                    <a:pt x="9906" y="277"/>
                    <a:pt x="9906" y="369"/>
                  </a:cubicBezTo>
                  <a:cubicBezTo>
                    <a:pt x="9906" y="369"/>
                    <a:pt x="9906" y="369"/>
                    <a:pt x="9906" y="369"/>
                  </a:cubicBezTo>
                  <a:cubicBezTo>
                    <a:pt x="9906" y="369"/>
                    <a:pt x="9906" y="369"/>
                    <a:pt x="9906" y="462"/>
                  </a:cubicBezTo>
                  <a:cubicBezTo>
                    <a:pt x="9906" y="462"/>
                    <a:pt x="9906" y="462"/>
                    <a:pt x="9906" y="462"/>
                  </a:cubicBezTo>
                  <a:cubicBezTo>
                    <a:pt x="9827" y="462"/>
                    <a:pt x="9827" y="554"/>
                    <a:pt x="9827" y="554"/>
                  </a:cubicBezTo>
                  <a:cubicBezTo>
                    <a:pt x="9827" y="554"/>
                    <a:pt x="9827" y="554"/>
                    <a:pt x="9827" y="554"/>
                  </a:cubicBezTo>
                  <a:cubicBezTo>
                    <a:pt x="9827" y="5538"/>
                    <a:pt x="9827" y="5538"/>
                    <a:pt x="9827" y="5538"/>
                  </a:cubicBezTo>
                  <a:cubicBezTo>
                    <a:pt x="9033" y="5538"/>
                    <a:pt x="9033" y="5538"/>
                    <a:pt x="9033" y="5538"/>
                  </a:cubicBezTo>
                  <a:cubicBezTo>
                    <a:pt x="8795" y="5538"/>
                    <a:pt x="8556" y="5815"/>
                    <a:pt x="8556" y="6092"/>
                  </a:cubicBezTo>
                  <a:cubicBezTo>
                    <a:pt x="8556" y="8862"/>
                    <a:pt x="8556" y="8862"/>
                    <a:pt x="8556" y="8862"/>
                  </a:cubicBezTo>
                  <a:cubicBezTo>
                    <a:pt x="8556" y="9138"/>
                    <a:pt x="8795" y="9415"/>
                    <a:pt x="9033" y="9415"/>
                  </a:cubicBezTo>
                  <a:cubicBezTo>
                    <a:pt x="11574" y="9415"/>
                    <a:pt x="11574" y="9415"/>
                    <a:pt x="11574" y="9415"/>
                  </a:cubicBezTo>
                  <a:cubicBezTo>
                    <a:pt x="11812" y="9415"/>
                    <a:pt x="11971" y="9138"/>
                    <a:pt x="11971" y="8862"/>
                  </a:cubicBezTo>
                  <a:cubicBezTo>
                    <a:pt x="11971" y="6092"/>
                    <a:pt x="11971" y="6092"/>
                    <a:pt x="11971" y="6092"/>
                  </a:cubicBezTo>
                  <a:cubicBezTo>
                    <a:pt x="11971" y="5815"/>
                    <a:pt x="11812" y="5538"/>
                    <a:pt x="11574" y="5538"/>
                  </a:cubicBezTo>
                  <a:cubicBezTo>
                    <a:pt x="10780" y="5538"/>
                    <a:pt x="10780" y="5538"/>
                    <a:pt x="10780" y="5538"/>
                  </a:cubicBezTo>
                  <a:cubicBezTo>
                    <a:pt x="10780" y="2769"/>
                    <a:pt x="10780" y="2769"/>
                    <a:pt x="10780" y="2769"/>
                  </a:cubicBezTo>
                  <a:cubicBezTo>
                    <a:pt x="13956" y="10246"/>
                    <a:pt x="13956" y="10246"/>
                    <a:pt x="13956" y="10246"/>
                  </a:cubicBezTo>
                  <a:cubicBezTo>
                    <a:pt x="13718" y="10246"/>
                    <a:pt x="13559" y="10523"/>
                    <a:pt x="13559" y="10800"/>
                  </a:cubicBezTo>
                  <a:cubicBezTo>
                    <a:pt x="13559" y="12092"/>
                    <a:pt x="13559" y="12092"/>
                    <a:pt x="13559" y="12092"/>
                  </a:cubicBezTo>
                  <a:cubicBezTo>
                    <a:pt x="12051" y="12092"/>
                    <a:pt x="12051" y="12092"/>
                    <a:pt x="12051" y="12092"/>
                  </a:cubicBezTo>
                  <a:cubicBezTo>
                    <a:pt x="11812" y="12092"/>
                    <a:pt x="11574" y="12369"/>
                    <a:pt x="11574" y="12646"/>
                  </a:cubicBezTo>
                  <a:cubicBezTo>
                    <a:pt x="11574" y="19938"/>
                    <a:pt x="11574" y="19938"/>
                    <a:pt x="11574" y="19938"/>
                  </a:cubicBezTo>
                  <a:cubicBezTo>
                    <a:pt x="8715" y="19938"/>
                    <a:pt x="8715" y="19938"/>
                    <a:pt x="8715" y="19938"/>
                  </a:cubicBezTo>
                  <a:cubicBezTo>
                    <a:pt x="9906" y="15877"/>
                    <a:pt x="9906" y="15877"/>
                    <a:pt x="9906" y="15877"/>
                  </a:cubicBezTo>
                  <a:cubicBezTo>
                    <a:pt x="9986" y="15692"/>
                    <a:pt x="9986" y="15600"/>
                    <a:pt x="9906" y="15415"/>
                  </a:cubicBezTo>
                  <a:cubicBezTo>
                    <a:pt x="9906" y="15323"/>
                    <a:pt x="9748" y="15231"/>
                    <a:pt x="9668" y="15138"/>
                  </a:cubicBezTo>
                  <a:cubicBezTo>
                    <a:pt x="7604" y="14492"/>
                    <a:pt x="7604" y="14492"/>
                    <a:pt x="7604" y="14492"/>
                  </a:cubicBezTo>
                  <a:cubicBezTo>
                    <a:pt x="7445" y="13292"/>
                    <a:pt x="7445" y="13292"/>
                    <a:pt x="7445" y="13292"/>
                  </a:cubicBezTo>
                  <a:cubicBezTo>
                    <a:pt x="8715" y="13292"/>
                    <a:pt x="8715" y="13292"/>
                    <a:pt x="8715" y="13292"/>
                  </a:cubicBezTo>
                  <a:cubicBezTo>
                    <a:pt x="8954" y="13292"/>
                    <a:pt x="9192" y="13108"/>
                    <a:pt x="9192" y="12738"/>
                  </a:cubicBezTo>
                  <a:cubicBezTo>
                    <a:pt x="9192" y="10062"/>
                    <a:pt x="9192" y="10062"/>
                    <a:pt x="9192" y="10062"/>
                  </a:cubicBezTo>
                  <a:cubicBezTo>
                    <a:pt x="9192" y="9785"/>
                    <a:pt x="8954" y="9600"/>
                    <a:pt x="8715" y="9600"/>
                  </a:cubicBezTo>
                  <a:cubicBezTo>
                    <a:pt x="6412" y="9600"/>
                    <a:pt x="6412" y="9600"/>
                    <a:pt x="6412" y="9600"/>
                  </a:cubicBezTo>
                  <a:cubicBezTo>
                    <a:pt x="6254" y="5631"/>
                    <a:pt x="6254" y="5631"/>
                    <a:pt x="6254" y="5631"/>
                  </a:cubicBezTo>
                  <a:cubicBezTo>
                    <a:pt x="6254" y="5354"/>
                    <a:pt x="6015" y="5169"/>
                    <a:pt x="5777" y="5169"/>
                  </a:cubicBezTo>
                  <a:cubicBezTo>
                    <a:pt x="4189" y="5169"/>
                    <a:pt x="4189" y="5169"/>
                    <a:pt x="4189" y="5169"/>
                  </a:cubicBezTo>
                  <a:cubicBezTo>
                    <a:pt x="3951" y="5169"/>
                    <a:pt x="3712" y="5354"/>
                    <a:pt x="3712" y="5631"/>
                  </a:cubicBezTo>
                  <a:cubicBezTo>
                    <a:pt x="3554" y="9600"/>
                    <a:pt x="3554" y="9600"/>
                    <a:pt x="3554" y="9600"/>
                  </a:cubicBezTo>
                  <a:cubicBezTo>
                    <a:pt x="1251" y="9600"/>
                    <a:pt x="1251" y="9600"/>
                    <a:pt x="1251" y="9600"/>
                  </a:cubicBezTo>
                  <a:cubicBezTo>
                    <a:pt x="1012" y="9600"/>
                    <a:pt x="774" y="9785"/>
                    <a:pt x="774" y="10062"/>
                  </a:cubicBezTo>
                  <a:cubicBezTo>
                    <a:pt x="774" y="12738"/>
                    <a:pt x="774" y="12738"/>
                    <a:pt x="774" y="12738"/>
                  </a:cubicBezTo>
                  <a:cubicBezTo>
                    <a:pt x="774" y="13108"/>
                    <a:pt x="1012" y="13292"/>
                    <a:pt x="1251" y="13292"/>
                  </a:cubicBezTo>
                  <a:cubicBezTo>
                    <a:pt x="2521" y="13292"/>
                    <a:pt x="2521" y="13292"/>
                    <a:pt x="2521" y="13292"/>
                  </a:cubicBezTo>
                  <a:cubicBezTo>
                    <a:pt x="2362" y="14492"/>
                    <a:pt x="2362" y="14492"/>
                    <a:pt x="2362" y="14492"/>
                  </a:cubicBezTo>
                  <a:cubicBezTo>
                    <a:pt x="298" y="15138"/>
                    <a:pt x="298" y="15138"/>
                    <a:pt x="298" y="15138"/>
                  </a:cubicBezTo>
                  <a:cubicBezTo>
                    <a:pt x="218" y="15231"/>
                    <a:pt x="59" y="15323"/>
                    <a:pt x="59" y="15415"/>
                  </a:cubicBezTo>
                  <a:cubicBezTo>
                    <a:pt x="-20" y="15600"/>
                    <a:pt x="-20" y="15692"/>
                    <a:pt x="59" y="15877"/>
                  </a:cubicBezTo>
                  <a:cubicBezTo>
                    <a:pt x="1727" y="20585"/>
                    <a:pt x="1727" y="20585"/>
                    <a:pt x="1727" y="20585"/>
                  </a:cubicBezTo>
                  <a:cubicBezTo>
                    <a:pt x="1727" y="20769"/>
                    <a:pt x="1965" y="20954"/>
                    <a:pt x="2124" y="20954"/>
                  </a:cubicBezTo>
                  <a:cubicBezTo>
                    <a:pt x="7762" y="20954"/>
                    <a:pt x="7762" y="20954"/>
                    <a:pt x="7762" y="20954"/>
                  </a:cubicBezTo>
                  <a:cubicBezTo>
                    <a:pt x="8080" y="20954"/>
                    <a:pt x="8080" y="20954"/>
                    <a:pt x="8080" y="20954"/>
                  </a:cubicBezTo>
                  <a:cubicBezTo>
                    <a:pt x="12051" y="20954"/>
                    <a:pt x="12051" y="20954"/>
                    <a:pt x="12051" y="20954"/>
                  </a:cubicBezTo>
                  <a:cubicBezTo>
                    <a:pt x="13004" y="20954"/>
                    <a:pt x="13004" y="20954"/>
                    <a:pt x="13004" y="20954"/>
                  </a:cubicBezTo>
                  <a:cubicBezTo>
                    <a:pt x="14195" y="20954"/>
                    <a:pt x="14195" y="20954"/>
                    <a:pt x="14195" y="20954"/>
                  </a:cubicBezTo>
                  <a:cubicBezTo>
                    <a:pt x="14354" y="21323"/>
                    <a:pt x="14671" y="21600"/>
                    <a:pt x="15068" y="21600"/>
                  </a:cubicBezTo>
                  <a:cubicBezTo>
                    <a:pt x="15624" y="21600"/>
                    <a:pt x="16101" y="21046"/>
                    <a:pt x="16101" y="20400"/>
                  </a:cubicBezTo>
                  <a:cubicBezTo>
                    <a:pt x="16101" y="19754"/>
                    <a:pt x="15624" y="19292"/>
                    <a:pt x="15068" y="19292"/>
                  </a:cubicBezTo>
                  <a:cubicBezTo>
                    <a:pt x="14671" y="19292"/>
                    <a:pt x="14354" y="19477"/>
                    <a:pt x="14195" y="19938"/>
                  </a:cubicBezTo>
                  <a:cubicBezTo>
                    <a:pt x="13004" y="19938"/>
                    <a:pt x="13004" y="19938"/>
                    <a:pt x="13004" y="19938"/>
                  </a:cubicBezTo>
                  <a:cubicBezTo>
                    <a:pt x="12448" y="19938"/>
                    <a:pt x="12448" y="19938"/>
                    <a:pt x="12448" y="19938"/>
                  </a:cubicBezTo>
                  <a:cubicBezTo>
                    <a:pt x="12448" y="13108"/>
                    <a:pt x="12448" y="13108"/>
                    <a:pt x="12448" y="13108"/>
                  </a:cubicBezTo>
                  <a:cubicBezTo>
                    <a:pt x="14036" y="13108"/>
                    <a:pt x="14036" y="13108"/>
                    <a:pt x="14036" y="13108"/>
                  </a:cubicBezTo>
                  <a:cubicBezTo>
                    <a:pt x="19198" y="13108"/>
                    <a:pt x="19198" y="13108"/>
                    <a:pt x="19198" y="13108"/>
                  </a:cubicBezTo>
                  <a:cubicBezTo>
                    <a:pt x="20706" y="13108"/>
                    <a:pt x="20706" y="13108"/>
                    <a:pt x="20706" y="13108"/>
                  </a:cubicBezTo>
                  <a:cubicBezTo>
                    <a:pt x="20706" y="19938"/>
                    <a:pt x="20706" y="19938"/>
                    <a:pt x="20706" y="19938"/>
                  </a:cubicBezTo>
                  <a:cubicBezTo>
                    <a:pt x="18959" y="19938"/>
                    <a:pt x="18959" y="19938"/>
                    <a:pt x="18959" y="19938"/>
                  </a:cubicBezTo>
                  <a:cubicBezTo>
                    <a:pt x="18801" y="19477"/>
                    <a:pt x="18483" y="19292"/>
                    <a:pt x="18086" y="19292"/>
                  </a:cubicBezTo>
                  <a:cubicBezTo>
                    <a:pt x="17530" y="19292"/>
                    <a:pt x="17133" y="19754"/>
                    <a:pt x="17133" y="20400"/>
                  </a:cubicBezTo>
                  <a:cubicBezTo>
                    <a:pt x="17133" y="21046"/>
                    <a:pt x="17530" y="21600"/>
                    <a:pt x="18086" y="21600"/>
                  </a:cubicBezTo>
                  <a:cubicBezTo>
                    <a:pt x="18483" y="21600"/>
                    <a:pt x="18801" y="21323"/>
                    <a:pt x="18959" y="20954"/>
                  </a:cubicBezTo>
                  <a:cubicBezTo>
                    <a:pt x="21104" y="20954"/>
                    <a:pt x="21104" y="20954"/>
                    <a:pt x="21104" y="20954"/>
                  </a:cubicBezTo>
                  <a:cubicBezTo>
                    <a:pt x="21342" y="20954"/>
                    <a:pt x="21580" y="20677"/>
                    <a:pt x="21580" y="20400"/>
                  </a:cubicBezTo>
                  <a:cubicBezTo>
                    <a:pt x="21580" y="12646"/>
                    <a:pt x="21580" y="12646"/>
                    <a:pt x="21580" y="12646"/>
                  </a:cubicBezTo>
                  <a:cubicBezTo>
                    <a:pt x="21580" y="12369"/>
                    <a:pt x="21342" y="12092"/>
                    <a:pt x="21104" y="12092"/>
                  </a:cubicBezTo>
                  <a:close/>
                  <a:moveTo>
                    <a:pt x="11098" y="8400"/>
                  </a:moveTo>
                  <a:cubicBezTo>
                    <a:pt x="9509" y="8400"/>
                    <a:pt x="9509" y="8400"/>
                    <a:pt x="9509" y="8400"/>
                  </a:cubicBezTo>
                  <a:cubicBezTo>
                    <a:pt x="9509" y="6554"/>
                    <a:pt x="9509" y="6554"/>
                    <a:pt x="9509" y="6554"/>
                  </a:cubicBezTo>
                  <a:cubicBezTo>
                    <a:pt x="11098" y="6554"/>
                    <a:pt x="11098" y="6554"/>
                    <a:pt x="11098" y="6554"/>
                  </a:cubicBezTo>
                  <a:lnTo>
                    <a:pt x="11098" y="8400"/>
                  </a:lnTo>
                  <a:close/>
                  <a:moveTo>
                    <a:pt x="4586" y="6185"/>
                  </a:moveTo>
                  <a:cubicBezTo>
                    <a:pt x="5380" y="6185"/>
                    <a:pt x="5380" y="6185"/>
                    <a:pt x="5380" y="6185"/>
                  </a:cubicBezTo>
                  <a:cubicBezTo>
                    <a:pt x="5539" y="9600"/>
                    <a:pt x="5539" y="9600"/>
                    <a:pt x="5539" y="9600"/>
                  </a:cubicBezTo>
                  <a:cubicBezTo>
                    <a:pt x="4427" y="9600"/>
                    <a:pt x="4427" y="9600"/>
                    <a:pt x="4427" y="9600"/>
                  </a:cubicBezTo>
                  <a:lnTo>
                    <a:pt x="4586" y="6185"/>
                  </a:lnTo>
                  <a:close/>
                  <a:moveTo>
                    <a:pt x="1648" y="10615"/>
                  </a:moveTo>
                  <a:cubicBezTo>
                    <a:pt x="3951" y="10615"/>
                    <a:pt x="3951" y="10615"/>
                    <a:pt x="3951" y="10615"/>
                  </a:cubicBezTo>
                  <a:cubicBezTo>
                    <a:pt x="6015" y="10615"/>
                    <a:pt x="6015" y="10615"/>
                    <a:pt x="6015" y="10615"/>
                  </a:cubicBezTo>
                  <a:cubicBezTo>
                    <a:pt x="8318" y="10615"/>
                    <a:pt x="8318" y="10615"/>
                    <a:pt x="8318" y="10615"/>
                  </a:cubicBezTo>
                  <a:cubicBezTo>
                    <a:pt x="8318" y="12277"/>
                    <a:pt x="8318" y="12277"/>
                    <a:pt x="8318" y="12277"/>
                  </a:cubicBezTo>
                  <a:cubicBezTo>
                    <a:pt x="1648" y="12277"/>
                    <a:pt x="1648" y="12277"/>
                    <a:pt x="1648" y="12277"/>
                  </a:cubicBezTo>
                  <a:lnTo>
                    <a:pt x="1648" y="10615"/>
                  </a:lnTo>
                  <a:close/>
                  <a:moveTo>
                    <a:pt x="3395" y="13292"/>
                  </a:moveTo>
                  <a:cubicBezTo>
                    <a:pt x="6571" y="13292"/>
                    <a:pt x="6571" y="13292"/>
                    <a:pt x="6571" y="13292"/>
                  </a:cubicBezTo>
                  <a:cubicBezTo>
                    <a:pt x="6651" y="14123"/>
                    <a:pt x="6651" y="14123"/>
                    <a:pt x="6651" y="14123"/>
                  </a:cubicBezTo>
                  <a:cubicBezTo>
                    <a:pt x="5142" y="13569"/>
                    <a:pt x="5142" y="13569"/>
                    <a:pt x="5142" y="13569"/>
                  </a:cubicBezTo>
                  <a:cubicBezTo>
                    <a:pt x="5062" y="13569"/>
                    <a:pt x="4904" y="13569"/>
                    <a:pt x="4824" y="13569"/>
                  </a:cubicBezTo>
                  <a:cubicBezTo>
                    <a:pt x="3315" y="14123"/>
                    <a:pt x="3315" y="14123"/>
                    <a:pt x="3315" y="14123"/>
                  </a:cubicBezTo>
                  <a:lnTo>
                    <a:pt x="3395" y="13292"/>
                  </a:lnTo>
                  <a:close/>
                  <a:moveTo>
                    <a:pt x="7762" y="19938"/>
                  </a:moveTo>
                  <a:cubicBezTo>
                    <a:pt x="2362" y="19938"/>
                    <a:pt x="2362" y="19938"/>
                    <a:pt x="2362" y="19938"/>
                  </a:cubicBezTo>
                  <a:cubicBezTo>
                    <a:pt x="1012" y="15969"/>
                    <a:pt x="1012" y="15969"/>
                    <a:pt x="1012" y="15969"/>
                  </a:cubicBezTo>
                  <a:cubicBezTo>
                    <a:pt x="4983" y="14585"/>
                    <a:pt x="4983" y="14585"/>
                    <a:pt x="4983" y="14585"/>
                  </a:cubicBezTo>
                  <a:cubicBezTo>
                    <a:pt x="8954" y="15969"/>
                    <a:pt x="8954" y="15969"/>
                    <a:pt x="8954" y="15969"/>
                  </a:cubicBezTo>
                  <a:cubicBezTo>
                    <a:pt x="7762" y="19938"/>
                    <a:pt x="7762" y="19938"/>
                    <a:pt x="7762" y="19938"/>
                  </a:cubicBezTo>
                  <a:close/>
                  <a:moveTo>
                    <a:pt x="17212" y="10246"/>
                  </a:moveTo>
                  <a:cubicBezTo>
                    <a:pt x="14989" y="10246"/>
                    <a:pt x="14989" y="10246"/>
                    <a:pt x="14989" y="10246"/>
                  </a:cubicBezTo>
                  <a:cubicBezTo>
                    <a:pt x="12130" y="3692"/>
                    <a:pt x="12130" y="3692"/>
                    <a:pt x="12130" y="3692"/>
                  </a:cubicBezTo>
                  <a:lnTo>
                    <a:pt x="17212" y="10246"/>
                  </a:lnTo>
                  <a:close/>
                  <a:moveTo>
                    <a:pt x="14433" y="12092"/>
                  </a:moveTo>
                  <a:cubicBezTo>
                    <a:pt x="14433" y="11262"/>
                    <a:pt x="14433" y="11262"/>
                    <a:pt x="14433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8721" y="11262"/>
                    <a:pt x="18721" y="11262"/>
                    <a:pt x="18721" y="11262"/>
                  </a:cubicBezTo>
                  <a:cubicBezTo>
                    <a:pt x="18721" y="12092"/>
                    <a:pt x="18721" y="12092"/>
                    <a:pt x="18721" y="12092"/>
                  </a:cubicBezTo>
                  <a:lnTo>
                    <a:pt x="14433" y="12092"/>
                  </a:lnTo>
                  <a:close/>
                </a:path>
              </a:pathLst>
            </a:custGeom>
            <a:solidFill>
              <a:sysClr val="window" lastClr="FFFFFF"/>
            </a:solidFill>
            <a:ln w="3175">
              <a:noFill/>
              <a:miter lim="400000"/>
            </a:ln>
          </p:spPr>
          <p:txBody>
            <a:bodyPr lIns="119390" tIns="119390" rIns="119390" bIns="119390"/>
            <a:lstStyle/>
            <a:p>
              <a:pPr marL="0" marR="0" lvl="0" indent="0" algn="l" defTabSz="118570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kumimoji="0" sz="1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" name="Freeform 1510"/>
            <p:cNvSpPr>
              <a:spLocks noEditPoints="1"/>
            </p:cNvSpPr>
            <p:nvPr/>
          </p:nvSpPr>
          <p:spPr bwMode="auto">
            <a:xfrm flipH="1">
              <a:off x="9827275" y="2398076"/>
              <a:ext cx="266972" cy="265057"/>
            </a:xfrm>
            <a:custGeom>
              <a:avLst/>
              <a:gdLst>
                <a:gd name="T0" fmla="*/ 187 w 188"/>
                <a:gd name="T1" fmla="*/ 117 h 160"/>
                <a:gd name="T2" fmla="*/ 143 w 188"/>
                <a:gd name="T3" fmla="*/ 117 h 160"/>
                <a:gd name="T4" fmla="*/ 90 w 188"/>
                <a:gd name="T5" fmla="*/ 135 h 160"/>
                <a:gd name="T6" fmla="*/ 90 w 188"/>
                <a:gd name="T7" fmla="*/ 158 h 160"/>
                <a:gd name="T8" fmla="*/ 188 w 188"/>
                <a:gd name="T9" fmla="*/ 135 h 160"/>
                <a:gd name="T10" fmla="*/ 94 w 188"/>
                <a:gd name="T11" fmla="*/ 121 h 160"/>
                <a:gd name="T12" fmla="*/ 138 w 188"/>
                <a:gd name="T13" fmla="*/ 135 h 160"/>
                <a:gd name="T14" fmla="*/ 94 w 188"/>
                <a:gd name="T15" fmla="*/ 121 h 160"/>
                <a:gd name="T16" fmla="*/ 95 w 188"/>
                <a:gd name="T17" fmla="*/ 153 h 160"/>
                <a:gd name="T18" fmla="*/ 182 w 188"/>
                <a:gd name="T19" fmla="*/ 141 h 160"/>
                <a:gd name="T20" fmla="*/ 183 w 188"/>
                <a:gd name="T21" fmla="*/ 135 h 160"/>
                <a:gd name="T22" fmla="*/ 143 w 188"/>
                <a:gd name="T23" fmla="*/ 121 h 160"/>
                <a:gd name="T24" fmla="*/ 183 w 188"/>
                <a:gd name="T25" fmla="*/ 135 h 160"/>
                <a:gd name="T26" fmla="*/ 47 w 188"/>
                <a:gd name="T27" fmla="*/ 134 h 160"/>
                <a:gd name="T28" fmla="*/ 46 w 188"/>
                <a:gd name="T29" fmla="*/ 51 h 160"/>
                <a:gd name="T30" fmla="*/ 139 w 188"/>
                <a:gd name="T31" fmla="*/ 77 h 160"/>
                <a:gd name="T32" fmla="*/ 139 w 188"/>
                <a:gd name="T33" fmla="*/ 84 h 160"/>
                <a:gd name="T34" fmla="*/ 142 w 188"/>
                <a:gd name="T35" fmla="*/ 87 h 160"/>
                <a:gd name="T36" fmla="*/ 144 w 188"/>
                <a:gd name="T37" fmla="*/ 90 h 160"/>
                <a:gd name="T38" fmla="*/ 138 w 188"/>
                <a:gd name="T39" fmla="*/ 93 h 160"/>
                <a:gd name="T40" fmla="*/ 136 w 188"/>
                <a:gd name="T41" fmla="*/ 91 h 160"/>
                <a:gd name="T42" fmla="*/ 130 w 188"/>
                <a:gd name="T43" fmla="*/ 95 h 160"/>
                <a:gd name="T44" fmla="*/ 150 w 188"/>
                <a:gd name="T45" fmla="*/ 90 h 160"/>
                <a:gd name="T46" fmla="*/ 144 w 188"/>
                <a:gd name="T47" fmla="*/ 80 h 160"/>
                <a:gd name="T48" fmla="*/ 144 w 188"/>
                <a:gd name="T49" fmla="*/ 76 h 160"/>
                <a:gd name="T50" fmla="*/ 168 w 188"/>
                <a:gd name="T51" fmla="*/ 51 h 160"/>
                <a:gd name="T52" fmla="*/ 178 w 188"/>
                <a:gd name="T53" fmla="*/ 40 h 160"/>
                <a:gd name="T54" fmla="*/ 174 w 188"/>
                <a:gd name="T55" fmla="*/ 32 h 160"/>
                <a:gd name="T56" fmla="*/ 33 w 188"/>
                <a:gd name="T57" fmla="*/ 0 h 160"/>
                <a:gd name="T58" fmla="*/ 10 w 188"/>
                <a:gd name="T59" fmla="*/ 13 h 160"/>
                <a:gd name="T60" fmla="*/ 10 w 188"/>
                <a:gd name="T61" fmla="*/ 31 h 160"/>
                <a:gd name="T62" fmla="*/ 0 w 188"/>
                <a:gd name="T63" fmla="*/ 41 h 160"/>
                <a:gd name="T64" fmla="*/ 10 w 188"/>
                <a:gd name="T65" fmla="*/ 51 h 160"/>
                <a:gd name="T66" fmla="*/ 9 w 188"/>
                <a:gd name="T67" fmla="*/ 134 h 160"/>
                <a:gd name="T68" fmla="*/ 1 w 188"/>
                <a:gd name="T69" fmla="*/ 152 h 160"/>
                <a:gd name="T70" fmla="*/ 47 w 188"/>
                <a:gd name="T71" fmla="*/ 160 h 160"/>
                <a:gd name="T72" fmla="*/ 55 w 188"/>
                <a:gd name="T73" fmla="*/ 143 h 160"/>
                <a:gd name="T74" fmla="*/ 144 w 188"/>
                <a:gd name="T75" fmla="*/ 31 h 160"/>
                <a:gd name="T76" fmla="*/ 46 w 188"/>
                <a:gd name="T77" fmla="*/ 13 h 160"/>
                <a:gd name="T78" fmla="*/ 144 w 188"/>
                <a:gd name="T79" fmla="*/ 31 h 160"/>
                <a:gd name="T80" fmla="*/ 23 w 188"/>
                <a:gd name="T81" fmla="*/ 7 h 160"/>
                <a:gd name="T82" fmla="*/ 39 w 188"/>
                <a:gd name="T83" fmla="*/ 13 h 160"/>
                <a:gd name="T84" fmla="*/ 17 w 188"/>
                <a:gd name="T85" fmla="*/ 31 h 160"/>
                <a:gd name="T86" fmla="*/ 17 w 188"/>
                <a:gd name="T87" fmla="*/ 51 h 160"/>
                <a:gd name="T88" fmla="*/ 39 w 188"/>
                <a:gd name="T89" fmla="*/ 134 h 160"/>
                <a:gd name="T90" fmla="*/ 17 w 188"/>
                <a:gd name="T91" fmla="*/ 51 h 160"/>
                <a:gd name="T92" fmla="*/ 47 w 188"/>
                <a:gd name="T93" fmla="*/ 153 h 160"/>
                <a:gd name="T94" fmla="*/ 8 w 188"/>
                <a:gd name="T95" fmla="*/ 152 h 160"/>
                <a:gd name="T96" fmla="*/ 9 w 188"/>
                <a:gd name="T97" fmla="*/ 141 h 160"/>
                <a:gd name="T98" fmla="*/ 48 w 188"/>
                <a:gd name="T99" fmla="*/ 14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60">
                  <a:moveTo>
                    <a:pt x="187" y="135"/>
                  </a:moveTo>
                  <a:cubicBezTo>
                    <a:pt x="187" y="117"/>
                    <a:pt x="187" y="117"/>
                    <a:pt x="187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188" y="158"/>
                    <a:pt x="188" y="158"/>
                    <a:pt x="188" y="158"/>
                  </a:cubicBezTo>
                  <a:cubicBezTo>
                    <a:pt x="188" y="135"/>
                    <a:pt x="188" y="135"/>
                    <a:pt x="188" y="135"/>
                  </a:cubicBezTo>
                  <a:lnTo>
                    <a:pt x="187" y="135"/>
                  </a:lnTo>
                  <a:close/>
                  <a:moveTo>
                    <a:pt x="94" y="121"/>
                  </a:moveTo>
                  <a:cubicBezTo>
                    <a:pt x="138" y="121"/>
                    <a:pt x="138" y="121"/>
                    <a:pt x="138" y="121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94" y="135"/>
                    <a:pt x="94" y="135"/>
                    <a:pt x="94" y="135"/>
                  </a:cubicBezTo>
                  <a:lnTo>
                    <a:pt x="94" y="121"/>
                  </a:lnTo>
                  <a:close/>
                  <a:moveTo>
                    <a:pt x="182" y="153"/>
                  </a:moveTo>
                  <a:cubicBezTo>
                    <a:pt x="95" y="153"/>
                    <a:pt x="95" y="153"/>
                    <a:pt x="95" y="153"/>
                  </a:cubicBezTo>
                  <a:cubicBezTo>
                    <a:pt x="95" y="141"/>
                    <a:pt x="95" y="141"/>
                    <a:pt x="95" y="141"/>
                  </a:cubicBezTo>
                  <a:cubicBezTo>
                    <a:pt x="182" y="141"/>
                    <a:pt x="182" y="141"/>
                    <a:pt x="182" y="141"/>
                  </a:cubicBezTo>
                  <a:lnTo>
                    <a:pt x="182" y="153"/>
                  </a:lnTo>
                  <a:close/>
                  <a:moveTo>
                    <a:pt x="183" y="135"/>
                  </a:moveTo>
                  <a:cubicBezTo>
                    <a:pt x="143" y="135"/>
                    <a:pt x="143" y="135"/>
                    <a:pt x="143" y="135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83" y="121"/>
                    <a:pt x="183" y="121"/>
                    <a:pt x="183" y="121"/>
                  </a:cubicBezTo>
                  <a:lnTo>
                    <a:pt x="183" y="135"/>
                  </a:lnTo>
                  <a:close/>
                  <a:moveTo>
                    <a:pt x="47" y="134"/>
                  </a:moveTo>
                  <a:cubicBezTo>
                    <a:pt x="47" y="134"/>
                    <a:pt x="47" y="134"/>
                    <a:pt x="47" y="134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39" y="78"/>
                    <a:pt x="139" y="79"/>
                    <a:pt x="139" y="80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4"/>
                    <a:pt x="139" y="85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3" y="87"/>
                    <a:pt x="144" y="89"/>
                    <a:pt x="144" y="90"/>
                  </a:cubicBezTo>
                  <a:cubicBezTo>
                    <a:pt x="144" y="92"/>
                    <a:pt x="143" y="94"/>
                    <a:pt x="141" y="94"/>
                  </a:cubicBezTo>
                  <a:cubicBezTo>
                    <a:pt x="139" y="94"/>
                    <a:pt x="138" y="93"/>
                    <a:pt x="138" y="93"/>
                  </a:cubicBezTo>
                  <a:cubicBezTo>
                    <a:pt x="138" y="93"/>
                    <a:pt x="138" y="93"/>
                    <a:pt x="138" y="93"/>
                  </a:cubicBezTo>
                  <a:cubicBezTo>
                    <a:pt x="137" y="92"/>
                    <a:pt x="136" y="91"/>
                    <a:pt x="136" y="91"/>
                  </a:cubicBezTo>
                  <a:cubicBezTo>
                    <a:pt x="134" y="89"/>
                    <a:pt x="131" y="90"/>
                    <a:pt x="131" y="90"/>
                  </a:cubicBezTo>
                  <a:cubicBezTo>
                    <a:pt x="129" y="92"/>
                    <a:pt x="130" y="95"/>
                    <a:pt x="130" y="95"/>
                  </a:cubicBezTo>
                  <a:cubicBezTo>
                    <a:pt x="130" y="95"/>
                    <a:pt x="134" y="100"/>
                    <a:pt x="141" y="100"/>
                  </a:cubicBezTo>
                  <a:cubicBezTo>
                    <a:pt x="148" y="100"/>
                    <a:pt x="150" y="93"/>
                    <a:pt x="150" y="90"/>
                  </a:cubicBezTo>
                  <a:cubicBezTo>
                    <a:pt x="150" y="87"/>
                    <a:pt x="146" y="84"/>
                    <a:pt x="145" y="83"/>
                  </a:cubicBezTo>
                  <a:cubicBezTo>
                    <a:pt x="143" y="83"/>
                    <a:pt x="144" y="80"/>
                    <a:pt x="144" y="80"/>
                  </a:cubicBezTo>
                  <a:cubicBezTo>
                    <a:pt x="144" y="76"/>
                    <a:pt x="144" y="76"/>
                    <a:pt x="144" y="76"/>
                  </a:cubicBezTo>
                  <a:cubicBezTo>
                    <a:pt x="144" y="76"/>
                    <a:pt x="144" y="76"/>
                    <a:pt x="144" y="76"/>
                  </a:cubicBezTo>
                  <a:cubicBezTo>
                    <a:pt x="144" y="51"/>
                    <a:pt x="144" y="51"/>
                    <a:pt x="144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73" y="51"/>
                    <a:pt x="178" y="47"/>
                    <a:pt x="178" y="41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78" y="37"/>
                    <a:pt x="176" y="34"/>
                    <a:pt x="173" y="33"/>
                  </a:cubicBezTo>
                  <a:cubicBezTo>
                    <a:pt x="174" y="32"/>
                    <a:pt x="174" y="32"/>
                    <a:pt x="174" y="3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0"/>
                    <a:pt x="36" y="0"/>
                    <a:pt x="3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0"/>
                    <a:pt x="10" y="5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5" y="31"/>
                    <a:pt x="0" y="3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4" y="134"/>
                    <a:pt x="1" y="138"/>
                    <a:pt x="1" y="143"/>
                  </a:cubicBezTo>
                  <a:cubicBezTo>
                    <a:pt x="1" y="152"/>
                    <a:pt x="1" y="152"/>
                    <a:pt x="1" y="152"/>
                  </a:cubicBezTo>
                  <a:cubicBezTo>
                    <a:pt x="1" y="157"/>
                    <a:pt x="4" y="160"/>
                    <a:pt x="9" y="160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51" y="160"/>
                    <a:pt x="55" y="157"/>
                    <a:pt x="55" y="152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55" y="138"/>
                    <a:pt x="51" y="134"/>
                    <a:pt x="47" y="134"/>
                  </a:cubicBezTo>
                  <a:close/>
                  <a:moveTo>
                    <a:pt x="144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1"/>
                    <a:pt x="46" y="10"/>
                    <a:pt x="46" y="9"/>
                  </a:cubicBezTo>
                  <a:lnTo>
                    <a:pt x="144" y="31"/>
                  </a:lnTo>
                  <a:close/>
                  <a:moveTo>
                    <a:pt x="17" y="13"/>
                  </a:moveTo>
                  <a:cubicBezTo>
                    <a:pt x="17" y="9"/>
                    <a:pt x="20" y="7"/>
                    <a:pt x="2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7" y="7"/>
                    <a:pt x="39" y="9"/>
                    <a:pt x="39" y="1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17" y="31"/>
                    <a:pt x="17" y="31"/>
                    <a:pt x="17" y="31"/>
                  </a:cubicBezTo>
                  <a:lnTo>
                    <a:pt x="17" y="13"/>
                  </a:lnTo>
                  <a:close/>
                  <a:moveTo>
                    <a:pt x="17" y="51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17" y="134"/>
                    <a:pt x="17" y="134"/>
                    <a:pt x="17" y="134"/>
                  </a:cubicBezTo>
                  <a:lnTo>
                    <a:pt x="17" y="51"/>
                  </a:lnTo>
                  <a:close/>
                  <a:moveTo>
                    <a:pt x="48" y="152"/>
                  </a:moveTo>
                  <a:cubicBezTo>
                    <a:pt x="48" y="153"/>
                    <a:pt x="47" y="153"/>
                    <a:pt x="47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8" y="153"/>
                    <a:pt x="8" y="153"/>
                    <a:pt x="8" y="15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2"/>
                    <a:pt x="8" y="141"/>
                    <a:pt x="9" y="141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7" y="141"/>
                    <a:pt x="48" y="142"/>
                    <a:pt x="48" y="143"/>
                  </a:cubicBezTo>
                  <a:lnTo>
                    <a:pt x="48" y="15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358172" tIns="179091" rIns="358172" bIns="1790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5816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/>
                <a:cs typeface="Arial" panose="020B0604020202020204" pitchFamily="34" charset="0"/>
              </a:endParaRPr>
            </a:p>
          </p:txBody>
        </p:sp>
        <p:sp>
          <p:nvSpPr>
            <p:cNvPr id="271" name="Freeform 1510"/>
            <p:cNvSpPr>
              <a:spLocks noEditPoints="1"/>
            </p:cNvSpPr>
            <p:nvPr/>
          </p:nvSpPr>
          <p:spPr bwMode="auto">
            <a:xfrm flipH="1">
              <a:off x="10272077" y="3867149"/>
              <a:ext cx="266972" cy="265057"/>
            </a:xfrm>
            <a:custGeom>
              <a:avLst/>
              <a:gdLst>
                <a:gd name="T0" fmla="*/ 187 w 188"/>
                <a:gd name="T1" fmla="*/ 117 h 160"/>
                <a:gd name="T2" fmla="*/ 143 w 188"/>
                <a:gd name="T3" fmla="*/ 117 h 160"/>
                <a:gd name="T4" fmla="*/ 90 w 188"/>
                <a:gd name="T5" fmla="*/ 135 h 160"/>
                <a:gd name="T6" fmla="*/ 90 w 188"/>
                <a:gd name="T7" fmla="*/ 158 h 160"/>
                <a:gd name="T8" fmla="*/ 188 w 188"/>
                <a:gd name="T9" fmla="*/ 135 h 160"/>
                <a:gd name="T10" fmla="*/ 94 w 188"/>
                <a:gd name="T11" fmla="*/ 121 h 160"/>
                <a:gd name="T12" fmla="*/ 138 w 188"/>
                <a:gd name="T13" fmla="*/ 135 h 160"/>
                <a:gd name="T14" fmla="*/ 94 w 188"/>
                <a:gd name="T15" fmla="*/ 121 h 160"/>
                <a:gd name="T16" fmla="*/ 95 w 188"/>
                <a:gd name="T17" fmla="*/ 153 h 160"/>
                <a:gd name="T18" fmla="*/ 182 w 188"/>
                <a:gd name="T19" fmla="*/ 141 h 160"/>
                <a:gd name="T20" fmla="*/ 183 w 188"/>
                <a:gd name="T21" fmla="*/ 135 h 160"/>
                <a:gd name="T22" fmla="*/ 143 w 188"/>
                <a:gd name="T23" fmla="*/ 121 h 160"/>
                <a:gd name="T24" fmla="*/ 183 w 188"/>
                <a:gd name="T25" fmla="*/ 135 h 160"/>
                <a:gd name="T26" fmla="*/ 47 w 188"/>
                <a:gd name="T27" fmla="*/ 134 h 160"/>
                <a:gd name="T28" fmla="*/ 46 w 188"/>
                <a:gd name="T29" fmla="*/ 51 h 160"/>
                <a:gd name="T30" fmla="*/ 139 w 188"/>
                <a:gd name="T31" fmla="*/ 77 h 160"/>
                <a:gd name="T32" fmla="*/ 139 w 188"/>
                <a:gd name="T33" fmla="*/ 84 h 160"/>
                <a:gd name="T34" fmla="*/ 142 w 188"/>
                <a:gd name="T35" fmla="*/ 87 h 160"/>
                <a:gd name="T36" fmla="*/ 144 w 188"/>
                <a:gd name="T37" fmla="*/ 90 h 160"/>
                <a:gd name="T38" fmla="*/ 138 w 188"/>
                <a:gd name="T39" fmla="*/ 93 h 160"/>
                <a:gd name="T40" fmla="*/ 136 w 188"/>
                <a:gd name="T41" fmla="*/ 91 h 160"/>
                <a:gd name="T42" fmla="*/ 130 w 188"/>
                <a:gd name="T43" fmla="*/ 95 h 160"/>
                <a:gd name="T44" fmla="*/ 150 w 188"/>
                <a:gd name="T45" fmla="*/ 90 h 160"/>
                <a:gd name="T46" fmla="*/ 144 w 188"/>
                <a:gd name="T47" fmla="*/ 80 h 160"/>
                <a:gd name="T48" fmla="*/ 144 w 188"/>
                <a:gd name="T49" fmla="*/ 76 h 160"/>
                <a:gd name="T50" fmla="*/ 168 w 188"/>
                <a:gd name="T51" fmla="*/ 51 h 160"/>
                <a:gd name="T52" fmla="*/ 178 w 188"/>
                <a:gd name="T53" fmla="*/ 40 h 160"/>
                <a:gd name="T54" fmla="*/ 174 w 188"/>
                <a:gd name="T55" fmla="*/ 32 h 160"/>
                <a:gd name="T56" fmla="*/ 33 w 188"/>
                <a:gd name="T57" fmla="*/ 0 h 160"/>
                <a:gd name="T58" fmla="*/ 10 w 188"/>
                <a:gd name="T59" fmla="*/ 13 h 160"/>
                <a:gd name="T60" fmla="*/ 10 w 188"/>
                <a:gd name="T61" fmla="*/ 31 h 160"/>
                <a:gd name="T62" fmla="*/ 0 w 188"/>
                <a:gd name="T63" fmla="*/ 41 h 160"/>
                <a:gd name="T64" fmla="*/ 10 w 188"/>
                <a:gd name="T65" fmla="*/ 51 h 160"/>
                <a:gd name="T66" fmla="*/ 9 w 188"/>
                <a:gd name="T67" fmla="*/ 134 h 160"/>
                <a:gd name="T68" fmla="*/ 1 w 188"/>
                <a:gd name="T69" fmla="*/ 152 h 160"/>
                <a:gd name="T70" fmla="*/ 47 w 188"/>
                <a:gd name="T71" fmla="*/ 160 h 160"/>
                <a:gd name="T72" fmla="*/ 55 w 188"/>
                <a:gd name="T73" fmla="*/ 143 h 160"/>
                <a:gd name="T74" fmla="*/ 144 w 188"/>
                <a:gd name="T75" fmla="*/ 31 h 160"/>
                <a:gd name="T76" fmla="*/ 46 w 188"/>
                <a:gd name="T77" fmla="*/ 13 h 160"/>
                <a:gd name="T78" fmla="*/ 144 w 188"/>
                <a:gd name="T79" fmla="*/ 31 h 160"/>
                <a:gd name="T80" fmla="*/ 23 w 188"/>
                <a:gd name="T81" fmla="*/ 7 h 160"/>
                <a:gd name="T82" fmla="*/ 39 w 188"/>
                <a:gd name="T83" fmla="*/ 13 h 160"/>
                <a:gd name="T84" fmla="*/ 17 w 188"/>
                <a:gd name="T85" fmla="*/ 31 h 160"/>
                <a:gd name="T86" fmla="*/ 17 w 188"/>
                <a:gd name="T87" fmla="*/ 51 h 160"/>
                <a:gd name="T88" fmla="*/ 39 w 188"/>
                <a:gd name="T89" fmla="*/ 134 h 160"/>
                <a:gd name="T90" fmla="*/ 17 w 188"/>
                <a:gd name="T91" fmla="*/ 51 h 160"/>
                <a:gd name="T92" fmla="*/ 47 w 188"/>
                <a:gd name="T93" fmla="*/ 153 h 160"/>
                <a:gd name="T94" fmla="*/ 8 w 188"/>
                <a:gd name="T95" fmla="*/ 152 h 160"/>
                <a:gd name="T96" fmla="*/ 9 w 188"/>
                <a:gd name="T97" fmla="*/ 141 h 160"/>
                <a:gd name="T98" fmla="*/ 48 w 188"/>
                <a:gd name="T99" fmla="*/ 14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60">
                  <a:moveTo>
                    <a:pt x="187" y="135"/>
                  </a:moveTo>
                  <a:cubicBezTo>
                    <a:pt x="187" y="117"/>
                    <a:pt x="187" y="117"/>
                    <a:pt x="187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188" y="158"/>
                    <a:pt x="188" y="158"/>
                    <a:pt x="188" y="158"/>
                  </a:cubicBezTo>
                  <a:cubicBezTo>
                    <a:pt x="188" y="135"/>
                    <a:pt x="188" y="135"/>
                    <a:pt x="188" y="135"/>
                  </a:cubicBezTo>
                  <a:lnTo>
                    <a:pt x="187" y="135"/>
                  </a:lnTo>
                  <a:close/>
                  <a:moveTo>
                    <a:pt x="94" y="121"/>
                  </a:moveTo>
                  <a:cubicBezTo>
                    <a:pt x="138" y="121"/>
                    <a:pt x="138" y="121"/>
                    <a:pt x="138" y="121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94" y="135"/>
                    <a:pt x="94" y="135"/>
                    <a:pt x="94" y="135"/>
                  </a:cubicBezTo>
                  <a:lnTo>
                    <a:pt x="94" y="121"/>
                  </a:lnTo>
                  <a:close/>
                  <a:moveTo>
                    <a:pt x="182" y="153"/>
                  </a:moveTo>
                  <a:cubicBezTo>
                    <a:pt x="95" y="153"/>
                    <a:pt x="95" y="153"/>
                    <a:pt x="95" y="153"/>
                  </a:cubicBezTo>
                  <a:cubicBezTo>
                    <a:pt x="95" y="141"/>
                    <a:pt x="95" y="141"/>
                    <a:pt x="95" y="141"/>
                  </a:cubicBezTo>
                  <a:cubicBezTo>
                    <a:pt x="182" y="141"/>
                    <a:pt x="182" y="141"/>
                    <a:pt x="182" y="141"/>
                  </a:cubicBezTo>
                  <a:lnTo>
                    <a:pt x="182" y="153"/>
                  </a:lnTo>
                  <a:close/>
                  <a:moveTo>
                    <a:pt x="183" y="135"/>
                  </a:moveTo>
                  <a:cubicBezTo>
                    <a:pt x="143" y="135"/>
                    <a:pt x="143" y="135"/>
                    <a:pt x="143" y="135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83" y="121"/>
                    <a:pt x="183" y="121"/>
                    <a:pt x="183" y="121"/>
                  </a:cubicBezTo>
                  <a:lnTo>
                    <a:pt x="183" y="135"/>
                  </a:lnTo>
                  <a:close/>
                  <a:moveTo>
                    <a:pt x="47" y="134"/>
                  </a:moveTo>
                  <a:cubicBezTo>
                    <a:pt x="47" y="134"/>
                    <a:pt x="47" y="134"/>
                    <a:pt x="47" y="134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39" y="78"/>
                    <a:pt x="139" y="79"/>
                    <a:pt x="139" y="80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4"/>
                    <a:pt x="139" y="85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3" y="87"/>
                    <a:pt x="144" y="89"/>
                    <a:pt x="144" y="90"/>
                  </a:cubicBezTo>
                  <a:cubicBezTo>
                    <a:pt x="144" y="92"/>
                    <a:pt x="143" y="94"/>
                    <a:pt x="141" y="94"/>
                  </a:cubicBezTo>
                  <a:cubicBezTo>
                    <a:pt x="139" y="94"/>
                    <a:pt x="138" y="93"/>
                    <a:pt x="138" y="93"/>
                  </a:cubicBezTo>
                  <a:cubicBezTo>
                    <a:pt x="138" y="93"/>
                    <a:pt x="138" y="93"/>
                    <a:pt x="138" y="93"/>
                  </a:cubicBezTo>
                  <a:cubicBezTo>
                    <a:pt x="137" y="92"/>
                    <a:pt x="136" y="91"/>
                    <a:pt x="136" y="91"/>
                  </a:cubicBezTo>
                  <a:cubicBezTo>
                    <a:pt x="134" y="89"/>
                    <a:pt x="131" y="90"/>
                    <a:pt x="131" y="90"/>
                  </a:cubicBezTo>
                  <a:cubicBezTo>
                    <a:pt x="129" y="92"/>
                    <a:pt x="130" y="95"/>
                    <a:pt x="130" y="95"/>
                  </a:cubicBezTo>
                  <a:cubicBezTo>
                    <a:pt x="130" y="95"/>
                    <a:pt x="134" y="100"/>
                    <a:pt x="141" y="100"/>
                  </a:cubicBezTo>
                  <a:cubicBezTo>
                    <a:pt x="148" y="100"/>
                    <a:pt x="150" y="93"/>
                    <a:pt x="150" y="90"/>
                  </a:cubicBezTo>
                  <a:cubicBezTo>
                    <a:pt x="150" y="87"/>
                    <a:pt x="146" y="84"/>
                    <a:pt x="145" y="83"/>
                  </a:cubicBezTo>
                  <a:cubicBezTo>
                    <a:pt x="143" y="83"/>
                    <a:pt x="144" y="80"/>
                    <a:pt x="144" y="80"/>
                  </a:cubicBezTo>
                  <a:cubicBezTo>
                    <a:pt x="144" y="76"/>
                    <a:pt x="144" y="76"/>
                    <a:pt x="144" y="76"/>
                  </a:cubicBezTo>
                  <a:cubicBezTo>
                    <a:pt x="144" y="76"/>
                    <a:pt x="144" y="76"/>
                    <a:pt x="144" y="76"/>
                  </a:cubicBezTo>
                  <a:cubicBezTo>
                    <a:pt x="144" y="51"/>
                    <a:pt x="144" y="51"/>
                    <a:pt x="144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73" y="51"/>
                    <a:pt x="178" y="47"/>
                    <a:pt x="178" y="41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78" y="37"/>
                    <a:pt x="176" y="34"/>
                    <a:pt x="173" y="33"/>
                  </a:cubicBezTo>
                  <a:cubicBezTo>
                    <a:pt x="174" y="32"/>
                    <a:pt x="174" y="32"/>
                    <a:pt x="174" y="3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0"/>
                    <a:pt x="36" y="0"/>
                    <a:pt x="3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0"/>
                    <a:pt x="10" y="5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5" y="31"/>
                    <a:pt x="0" y="3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4" y="134"/>
                    <a:pt x="1" y="138"/>
                    <a:pt x="1" y="143"/>
                  </a:cubicBezTo>
                  <a:cubicBezTo>
                    <a:pt x="1" y="152"/>
                    <a:pt x="1" y="152"/>
                    <a:pt x="1" y="152"/>
                  </a:cubicBezTo>
                  <a:cubicBezTo>
                    <a:pt x="1" y="157"/>
                    <a:pt x="4" y="160"/>
                    <a:pt x="9" y="160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51" y="160"/>
                    <a:pt x="55" y="157"/>
                    <a:pt x="55" y="152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55" y="138"/>
                    <a:pt x="51" y="134"/>
                    <a:pt x="47" y="134"/>
                  </a:cubicBezTo>
                  <a:close/>
                  <a:moveTo>
                    <a:pt x="144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1"/>
                    <a:pt x="46" y="10"/>
                    <a:pt x="46" y="9"/>
                  </a:cubicBezTo>
                  <a:lnTo>
                    <a:pt x="144" y="31"/>
                  </a:lnTo>
                  <a:close/>
                  <a:moveTo>
                    <a:pt x="17" y="13"/>
                  </a:moveTo>
                  <a:cubicBezTo>
                    <a:pt x="17" y="9"/>
                    <a:pt x="20" y="7"/>
                    <a:pt x="2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7" y="7"/>
                    <a:pt x="39" y="9"/>
                    <a:pt x="39" y="1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17" y="31"/>
                    <a:pt x="17" y="31"/>
                    <a:pt x="17" y="31"/>
                  </a:cubicBezTo>
                  <a:lnTo>
                    <a:pt x="17" y="13"/>
                  </a:lnTo>
                  <a:close/>
                  <a:moveTo>
                    <a:pt x="17" y="51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17" y="134"/>
                    <a:pt x="17" y="134"/>
                    <a:pt x="17" y="134"/>
                  </a:cubicBezTo>
                  <a:lnTo>
                    <a:pt x="17" y="51"/>
                  </a:lnTo>
                  <a:close/>
                  <a:moveTo>
                    <a:pt x="48" y="152"/>
                  </a:moveTo>
                  <a:cubicBezTo>
                    <a:pt x="48" y="153"/>
                    <a:pt x="47" y="153"/>
                    <a:pt x="47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8" y="153"/>
                    <a:pt x="8" y="153"/>
                    <a:pt x="8" y="15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2"/>
                    <a:pt x="8" y="141"/>
                    <a:pt x="9" y="141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7" y="141"/>
                    <a:pt x="48" y="142"/>
                    <a:pt x="48" y="143"/>
                  </a:cubicBezTo>
                  <a:lnTo>
                    <a:pt x="48" y="15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358172" tIns="179091" rIns="358172" bIns="1790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5816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/>
                <a:cs typeface="Arial" panose="020B0604020202020204" pitchFamily="34" charset="0"/>
              </a:endParaRPr>
            </a:p>
          </p:txBody>
        </p:sp>
        <p:sp>
          <p:nvSpPr>
            <p:cNvPr id="272" name="形状"/>
            <p:cNvSpPr>
              <a:spLocks noChangeAspect="1"/>
            </p:cNvSpPr>
            <p:nvPr/>
          </p:nvSpPr>
          <p:spPr>
            <a:xfrm flipH="1">
              <a:off x="10257249" y="3412179"/>
              <a:ext cx="296631" cy="214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600" extrusionOk="0">
                  <a:moveTo>
                    <a:pt x="21104" y="12092"/>
                  </a:moveTo>
                  <a:cubicBezTo>
                    <a:pt x="19595" y="12092"/>
                    <a:pt x="19595" y="12092"/>
                    <a:pt x="19595" y="12092"/>
                  </a:cubicBezTo>
                  <a:cubicBezTo>
                    <a:pt x="19595" y="10800"/>
                    <a:pt x="19595" y="10800"/>
                    <a:pt x="19595" y="10800"/>
                  </a:cubicBezTo>
                  <a:cubicBezTo>
                    <a:pt x="19595" y="10523"/>
                    <a:pt x="19436" y="10246"/>
                    <a:pt x="19198" y="10246"/>
                  </a:cubicBezTo>
                  <a:cubicBezTo>
                    <a:pt x="18404" y="10246"/>
                    <a:pt x="18404" y="10246"/>
                    <a:pt x="18404" y="10246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542" y="185"/>
                    <a:pt x="10542" y="92"/>
                  </a:cubicBezTo>
                  <a:cubicBezTo>
                    <a:pt x="10542" y="92"/>
                    <a:pt x="10542" y="92"/>
                    <a:pt x="10542" y="92"/>
                  </a:cubicBezTo>
                  <a:cubicBezTo>
                    <a:pt x="10542" y="92"/>
                    <a:pt x="10462" y="92"/>
                    <a:pt x="10462" y="92"/>
                  </a:cubicBezTo>
                  <a:cubicBezTo>
                    <a:pt x="10462" y="92"/>
                    <a:pt x="10462" y="92"/>
                    <a:pt x="10462" y="92"/>
                  </a:cubicBezTo>
                  <a:cubicBezTo>
                    <a:pt x="10462" y="92"/>
                    <a:pt x="10462" y="92"/>
                    <a:pt x="10383" y="92"/>
                  </a:cubicBezTo>
                  <a:cubicBezTo>
                    <a:pt x="10383" y="92"/>
                    <a:pt x="10383" y="0"/>
                    <a:pt x="10383" y="0"/>
                  </a:cubicBezTo>
                  <a:cubicBezTo>
                    <a:pt x="10383" y="0"/>
                    <a:pt x="10304" y="0"/>
                    <a:pt x="10304" y="0"/>
                  </a:cubicBezTo>
                  <a:cubicBezTo>
                    <a:pt x="10304" y="0"/>
                    <a:pt x="10304" y="0"/>
                    <a:pt x="10304" y="0"/>
                  </a:cubicBezTo>
                  <a:cubicBezTo>
                    <a:pt x="10304" y="0"/>
                    <a:pt x="10304" y="0"/>
                    <a:pt x="10304" y="0"/>
                  </a:cubicBezTo>
                  <a:cubicBezTo>
                    <a:pt x="10304" y="0"/>
                    <a:pt x="10224" y="0"/>
                    <a:pt x="10224" y="0"/>
                  </a:cubicBezTo>
                  <a:cubicBezTo>
                    <a:pt x="10224" y="0"/>
                    <a:pt x="10224" y="0"/>
                    <a:pt x="10224" y="92"/>
                  </a:cubicBezTo>
                  <a:cubicBezTo>
                    <a:pt x="10224" y="92"/>
                    <a:pt x="10145" y="92"/>
                    <a:pt x="10145" y="92"/>
                  </a:cubicBezTo>
                  <a:cubicBezTo>
                    <a:pt x="10145" y="92"/>
                    <a:pt x="10145" y="92"/>
                    <a:pt x="10145" y="92"/>
                  </a:cubicBezTo>
                  <a:cubicBezTo>
                    <a:pt x="10145" y="92"/>
                    <a:pt x="10065" y="92"/>
                    <a:pt x="10065" y="92"/>
                  </a:cubicBezTo>
                  <a:cubicBezTo>
                    <a:pt x="10065" y="92"/>
                    <a:pt x="10065" y="92"/>
                    <a:pt x="10065" y="92"/>
                  </a:cubicBezTo>
                  <a:cubicBezTo>
                    <a:pt x="10065" y="92"/>
                    <a:pt x="10065" y="92"/>
                    <a:pt x="10065" y="92"/>
                  </a:cubicBezTo>
                  <a:cubicBezTo>
                    <a:pt x="10065" y="185"/>
                    <a:pt x="9986" y="185"/>
                    <a:pt x="9986" y="185"/>
                  </a:cubicBezTo>
                  <a:cubicBezTo>
                    <a:pt x="9986" y="185"/>
                    <a:pt x="9986" y="185"/>
                    <a:pt x="9986" y="185"/>
                  </a:cubicBezTo>
                  <a:cubicBezTo>
                    <a:pt x="9986" y="185"/>
                    <a:pt x="9986" y="277"/>
                    <a:pt x="9906" y="277"/>
                  </a:cubicBezTo>
                  <a:cubicBezTo>
                    <a:pt x="9906" y="277"/>
                    <a:pt x="9906" y="277"/>
                    <a:pt x="9906" y="277"/>
                  </a:cubicBezTo>
                  <a:cubicBezTo>
                    <a:pt x="9906" y="277"/>
                    <a:pt x="9906" y="277"/>
                    <a:pt x="9906" y="369"/>
                  </a:cubicBezTo>
                  <a:cubicBezTo>
                    <a:pt x="9906" y="369"/>
                    <a:pt x="9906" y="369"/>
                    <a:pt x="9906" y="369"/>
                  </a:cubicBezTo>
                  <a:cubicBezTo>
                    <a:pt x="9906" y="369"/>
                    <a:pt x="9906" y="369"/>
                    <a:pt x="9906" y="462"/>
                  </a:cubicBezTo>
                  <a:cubicBezTo>
                    <a:pt x="9906" y="462"/>
                    <a:pt x="9906" y="462"/>
                    <a:pt x="9906" y="462"/>
                  </a:cubicBezTo>
                  <a:cubicBezTo>
                    <a:pt x="9827" y="462"/>
                    <a:pt x="9827" y="554"/>
                    <a:pt x="9827" y="554"/>
                  </a:cubicBezTo>
                  <a:cubicBezTo>
                    <a:pt x="9827" y="554"/>
                    <a:pt x="9827" y="554"/>
                    <a:pt x="9827" y="554"/>
                  </a:cubicBezTo>
                  <a:cubicBezTo>
                    <a:pt x="9827" y="5538"/>
                    <a:pt x="9827" y="5538"/>
                    <a:pt x="9827" y="5538"/>
                  </a:cubicBezTo>
                  <a:cubicBezTo>
                    <a:pt x="9033" y="5538"/>
                    <a:pt x="9033" y="5538"/>
                    <a:pt x="9033" y="5538"/>
                  </a:cubicBezTo>
                  <a:cubicBezTo>
                    <a:pt x="8795" y="5538"/>
                    <a:pt x="8556" y="5815"/>
                    <a:pt x="8556" y="6092"/>
                  </a:cubicBezTo>
                  <a:cubicBezTo>
                    <a:pt x="8556" y="8862"/>
                    <a:pt x="8556" y="8862"/>
                    <a:pt x="8556" y="8862"/>
                  </a:cubicBezTo>
                  <a:cubicBezTo>
                    <a:pt x="8556" y="9138"/>
                    <a:pt x="8795" y="9415"/>
                    <a:pt x="9033" y="9415"/>
                  </a:cubicBezTo>
                  <a:cubicBezTo>
                    <a:pt x="11574" y="9415"/>
                    <a:pt x="11574" y="9415"/>
                    <a:pt x="11574" y="9415"/>
                  </a:cubicBezTo>
                  <a:cubicBezTo>
                    <a:pt x="11812" y="9415"/>
                    <a:pt x="11971" y="9138"/>
                    <a:pt x="11971" y="8862"/>
                  </a:cubicBezTo>
                  <a:cubicBezTo>
                    <a:pt x="11971" y="6092"/>
                    <a:pt x="11971" y="6092"/>
                    <a:pt x="11971" y="6092"/>
                  </a:cubicBezTo>
                  <a:cubicBezTo>
                    <a:pt x="11971" y="5815"/>
                    <a:pt x="11812" y="5538"/>
                    <a:pt x="11574" y="5538"/>
                  </a:cubicBezTo>
                  <a:cubicBezTo>
                    <a:pt x="10780" y="5538"/>
                    <a:pt x="10780" y="5538"/>
                    <a:pt x="10780" y="5538"/>
                  </a:cubicBezTo>
                  <a:cubicBezTo>
                    <a:pt x="10780" y="2769"/>
                    <a:pt x="10780" y="2769"/>
                    <a:pt x="10780" y="2769"/>
                  </a:cubicBezTo>
                  <a:cubicBezTo>
                    <a:pt x="13956" y="10246"/>
                    <a:pt x="13956" y="10246"/>
                    <a:pt x="13956" y="10246"/>
                  </a:cubicBezTo>
                  <a:cubicBezTo>
                    <a:pt x="13718" y="10246"/>
                    <a:pt x="13559" y="10523"/>
                    <a:pt x="13559" y="10800"/>
                  </a:cubicBezTo>
                  <a:cubicBezTo>
                    <a:pt x="13559" y="12092"/>
                    <a:pt x="13559" y="12092"/>
                    <a:pt x="13559" y="12092"/>
                  </a:cubicBezTo>
                  <a:cubicBezTo>
                    <a:pt x="12051" y="12092"/>
                    <a:pt x="12051" y="12092"/>
                    <a:pt x="12051" y="12092"/>
                  </a:cubicBezTo>
                  <a:cubicBezTo>
                    <a:pt x="11812" y="12092"/>
                    <a:pt x="11574" y="12369"/>
                    <a:pt x="11574" y="12646"/>
                  </a:cubicBezTo>
                  <a:cubicBezTo>
                    <a:pt x="11574" y="19938"/>
                    <a:pt x="11574" y="19938"/>
                    <a:pt x="11574" y="19938"/>
                  </a:cubicBezTo>
                  <a:cubicBezTo>
                    <a:pt x="8715" y="19938"/>
                    <a:pt x="8715" y="19938"/>
                    <a:pt x="8715" y="19938"/>
                  </a:cubicBezTo>
                  <a:cubicBezTo>
                    <a:pt x="9906" y="15877"/>
                    <a:pt x="9906" y="15877"/>
                    <a:pt x="9906" y="15877"/>
                  </a:cubicBezTo>
                  <a:cubicBezTo>
                    <a:pt x="9986" y="15692"/>
                    <a:pt x="9986" y="15600"/>
                    <a:pt x="9906" y="15415"/>
                  </a:cubicBezTo>
                  <a:cubicBezTo>
                    <a:pt x="9906" y="15323"/>
                    <a:pt x="9748" y="15231"/>
                    <a:pt x="9668" y="15138"/>
                  </a:cubicBezTo>
                  <a:cubicBezTo>
                    <a:pt x="7604" y="14492"/>
                    <a:pt x="7604" y="14492"/>
                    <a:pt x="7604" y="14492"/>
                  </a:cubicBezTo>
                  <a:cubicBezTo>
                    <a:pt x="7445" y="13292"/>
                    <a:pt x="7445" y="13292"/>
                    <a:pt x="7445" y="13292"/>
                  </a:cubicBezTo>
                  <a:cubicBezTo>
                    <a:pt x="8715" y="13292"/>
                    <a:pt x="8715" y="13292"/>
                    <a:pt x="8715" y="13292"/>
                  </a:cubicBezTo>
                  <a:cubicBezTo>
                    <a:pt x="8954" y="13292"/>
                    <a:pt x="9192" y="13108"/>
                    <a:pt x="9192" y="12738"/>
                  </a:cubicBezTo>
                  <a:cubicBezTo>
                    <a:pt x="9192" y="10062"/>
                    <a:pt x="9192" y="10062"/>
                    <a:pt x="9192" y="10062"/>
                  </a:cubicBezTo>
                  <a:cubicBezTo>
                    <a:pt x="9192" y="9785"/>
                    <a:pt x="8954" y="9600"/>
                    <a:pt x="8715" y="9600"/>
                  </a:cubicBezTo>
                  <a:cubicBezTo>
                    <a:pt x="6412" y="9600"/>
                    <a:pt x="6412" y="9600"/>
                    <a:pt x="6412" y="9600"/>
                  </a:cubicBezTo>
                  <a:cubicBezTo>
                    <a:pt x="6254" y="5631"/>
                    <a:pt x="6254" y="5631"/>
                    <a:pt x="6254" y="5631"/>
                  </a:cubicBezTo>
                  <a:cubicBezTo>
                    <a:pt x="6254" y="5354"/>
                    <a:pt x="6015" y="5169"/>
                    <a:pt x="5777" y="5169"/>
                  </a:cubicBezTo>
                  <a:cubicBezTo>
                    <a:pt x="4189" y="5169"/>
                    <a:pt x="4189" y="5169"/>
                    <a:pt x="4189" y="5169"/>
                  </a:cubicBezTo>
                  <a:cubicBezTo>
                    <a:pt x="3951" y="5169"/>
                    <a:pt x="3712" y="5354"/>
                    <a:pt x="3712" y="5631"/>
                  </a:cubicBezTo>
                  <a:cubicBezTo>
                    <a:pt x="3554" y="9600"/>
                    <a:pt x="3554" y="9600"/>
                    <a:pt x="3554" y="9600"/>
                  </a:cubicBezTo>
                  <a:cubicBezTo>
                    <a:pt x="1251" y="9600"/>
                    <a:pt x="1251" y="9600"/>
                    <a:pt x="1251" y="9600"/>
                  </a:cubicBezTo>
                  <a:cubicBezTo>
                    <a:pt x="1012" y="9600"/>
                    <a:pt x="774" y="9785"/>
                    <a:pt x="774" y="10062"/>
                  </a:cubicBezTo>
                  <a:cubicBezTo>
                    <a:pt x="774" y="12738"/>
                    <a:pt x="774" y="12738"/>
                    <a:pt x="774" y="12738"/>
                  </a:cubicBezTo>
                  <a:cubicBezTo>
                    <a:pt x="774" y="13108"/>
                    <a:pt x="1012" y="13292"/>
                    <a:pt x="1251" y="13292"/>
                  </a:cubicBezTo>
                  <a:cubicBezTo>
                    <a:pt x="2521" y="13292"/>
                    <a:pt x="2521" y="13292"/>
                    <a:pt x="2521" y="13292"/>
                  </a:cubicBezTo>
                  <a:cubicBezTo>
                    <a:pt x="2362" y="14492"/>
                    <a:pt x="2362" y="14492"/>
                    <a:pt x="2362" y="14492"/>
                  </a:cubicBezTo>
                  <a:cubicBezTo>
                    <a:pt x="298" y="15138"/>
                    <a:pt x="298" y="15138"/>
                    <a:pt x="298" y="15138"/>
                  </a:cubicBezTo>
                  <a:cubicBezTo>
                    <a:pt x="218" y="15231"/>
                    <a:pt x="59" y="15323"/>
                    <a:pt x="59" y="15415"/>
                  </a:cubicBezTo>
                  <a:cubicBezTo>
                    <a:pt x="-20" y="15600"/>
                    <a:pt x="-20" y="15692"/>
                    <a:pt x="59" y="15877"/>
                  </a:cubicBezTo>
                  <a:cubicBezTo>
                    <a:pt x="1727" y="20585"/>
                    <a:pt x="1727" y="20585"/>
                    <a:pt x="1727" y="20585"/>
                  </a:cubicBezTo>
                  <a:cubicBezTo>
                    <a:pt x="1727" y="20769"/>
                    <a:pt x="1965" y="20954"/>
                    <a:pt x="2124" y="20954"/>
                  </a:cubicBezTo>
                  <a:cubicBezTo>
                    <a:pt x="7762" y="20954"/>
                    <a:pt x="7762" y="20954"/>
                    <a:pt x="7762" y="20954"/>
                  </a:cubicBezTo>
                  <a:cubicBezTo>
                    <a:pt x="8080" y="20954"/>
                    <a:pt x="8080" y="20954"/>
                    <a:pt x="8080" y="20954"/>
                  </a:cubicBezTo>
                  <a:cubicBezTo>
                    <a:pt x="12051" y="20954"/>
                    <a:pt x="12051" y="20954"/>
                    <a:pt x="12051" y="20954"/>
                  </a:cubicBezTo>
                  <a:cubicBezTo>
                    <a:pt x="13004" y="20954"/>
                    <a:pt x="13004" y="20954"/>
                    <a:pt x="13004" y="20954"/>
                  </a:cubicBezTo>
                  <a:cubicBezTo>
                    <a:pt x="14195" y="20954"/>
                    <a:pt x="14195" y="20954"/>
                    <a:pt x="14195" y="20954"/>
                  </a:cubicBezTo>
                  <a:cubicBezTo>
                    <a:pt x="14354" y="21323"/>
                    <a:pt x="14671" y="21600"/>
                    <a:pt x="15068" y="21600"/>
                  </a:cubicBezTo>
                  <a:cubicBezTo>
                    <a:pt x="15624" y="21600"/>
                    <a:pt x="16101" y="21046"/>
                    <a:pt x="16101" y="20400"/>
                  </a:cubicBezTo>
                  <a:cubicBezTo>
                    <a:pt x="16101" y="19754"/>
                    <a:pt x="15624" y="19292"/>
                    <a:pt x="15068" y="19292"/>
                  </a:cubicBezTo>
                  <a:cubicBezTo>
                    <a:pt x="14671" y="19292"/>
                    <a:pt x="14354" y="19477"/>
                    <a:pt x="14195" y="19938"/>
                  </a:cubicBezTo>
                  <a:cubicBezTo>
                    <a:pt x="13004" y="19938"/>
                    <a:pt x="13004" y="19938"/>
                    <a:pt x="13004" y="19938"/>
                  </a:cubicBezTo>
                  <a:cubicBezTo>
                    <a:pt x="12448" y="19938"/>
                    <a:pt x="12448" y="19938"/>
                    <a:pt x="12448" y="19938"/>
                  </a:cubicBezTo>
                  <a:cubicBezTo>
                    <a:pt x="12448" y="13108"/>
                    <a:pt x="12448" y="13108"/>
                    <a:pt x="12448" y="13108"/>
                  </a:cubicBezTo>
                  <a:cubicBezTo>
                    <a:pt x="14036" y="13108"/>
                    <a:pt x="14036" y="13108"/>
                    <a:pt x="14036" y="13108"/>
                  </a:cubicBezTo>
                  <a:cubicBezTo>
                    <a:pt x="19198" y="13108"/>
                    <a:pt x="19198" y="13108"/>
                    <a:pt x="19198" y="13108"/>
                  </a:cubicBezTo>
                  <a:cubicBezTo>
                    <a:pt x="20706" y="13108"/>
                    <a:pt x="20706" y="13108"/>
                    <a:pt x="20706" y="13108"/>
                  </a:cubicBezTo>
                  <a:cubicBezTo>
                    <a:pt x="20706" y="19938"/>
                    <a:pt x="20706" y="19938"/>
                    <a:pt x="20706" y="19938"/>
                  </a:cubicBezTo>
                  <a:cubicBezTo>
                    <a:pt x="18959" y="19938"/>
                    <a:pt x="18959" y="19938"/>
                    <a:pt x="18959" y="19938"/>
                  </a:cubicBezTo>
                  <a:cubicBezTo>
                    <a:pt x="18801" y="19477"/>
                    <a:pt x="18483" y="19292"/>
                    <a:pt x="18086" y="19292"/>
                  </a:cubicBezTo>
                  <a:cubicBezTo>
                    <a:pt x="17530" y="19292"/>
                    <a:pt x="17133" y="19754"/>
                    <a:pt x="17133" y="20400"/>
                  </a:cubicBezTo>
                  <a:cubicBezTo>
                    <a:pt x="17133" y="21046"/>
                    <a:pt x="17530" y="21600"/>
                    <a:pt x="18086" y="21600"/>
                  </a:cubicBezTo>
                  <a:cubicBezTo>
                    <a:pt x="18483" y="21600"/>
                    <a:pt x="18801" y="21323"/>
                    <a:pt x="18959" y="20954"/>
                  </a:cubicBezTo>
                  <a:cubicBezTo>
                    <a:pt x="21104" y="20954"/>
                    <a:pt x="21104" y="20954"/>
                    <a:pt x="21104" y="20954"/>
                  </a:cubicBezTo>
                  <a:cubicBezTo>
                    <a:pt x="21342" y="20954"/>
                    <a:pt x="21580" y="20677"/>
                    <a:pt x="21580" y="20400"/>
                  </a:cubicBezTo>
                  <a:cubicBezTo>
                    <a:pt x="21580" y="12646"/>
                    <a:pt x="21580" y="12646"/>
                    <a:pt x="21580" y="12646"/>
                  </a:cubicBezTo>
                  <a:cubicBezTo>
                    <a:pt x="21580" y="12369"/>
                    <a:pt x="21342" y="12092"/>
                    <a:pt x="21104" y="12092"/>
                  </a:cubicBezTo>
                  <a:close/>
                  <a:moveTo>
                    <a:pt x="11098" y="8400"/>
                  </a:moveTo>
                  <a:cubicBezTo>
                    <a:pt x="9509" y="8400"/>
                    <a:pt x="9509" y="8400"/>
                    <a:pt x="9509" y="8400"/>
                  </a:cubicBezTo>
                  <a:cubicBezTo>
                    <a:pt x="9509" y="6554"/>
                    <a:pt x="9509" y="6554"/>
                    <a:pt x="9509" y="6554"/>
                  </a:cubicBezTo>
                  <a:cubicBezTo>
                    <a:pt x="11098" y="6554"/>
                    <a:pt x="11098" y="6554"/>
                    <a:pt x="11098" y="6554"/>
                  </a:cubicBezTo>
                  <a:lnTo>
                    <a:pt x="11098" y="8400"/>
                  </a:lnTo>
                  <a:close/>
                  <a:moveTo>
                    <a:pt x="4586" y="6185"/>
                  </a:moveTo>
                  <a:cubicBezTo>
                    <a:pt x="5380" y="6185"/>
                    <a:pt x="5380" y="6185"/>
                    <a:pt x="5380" y="6185"/>
                  </a:cubicBezTo>
                  <a:cubicBezTo>
                    <a:pt x="5539" y="9600"/>
                    <a:pt x="5539" y="9600"/>
                    <a:pt x="5539" y="9600"/>
                  </a:cubicBezTo>
                  <a:cubicBezTo>
                    <a:pt x="4427" y="9600"/>
                    <a:pt x="4427" y="9600"/>
                    <a:pt x="4427" y="9600"/>
                  </a:cubicBezTo>
                  <a:lnTo>
                    <a:pt x="4586" y="6185"/>
                  </a:lnTo>
                  <a:close/>
                  <a:moveTo>
                    <a:pt x="1648" y="10615"/>
                  </a:moveTo>
                  <a:cubicBezTo>
                    <a:pt x="3951" y="10615"/>
                    <a:pt x="3951" y="10615"/>
                    <a:pt x="3951" y="10615"/>
                  </a:cubicBezTo>
                  <a:cubicBezTo>
                    <a:pt x="6015" y="10615"/>
                    <a:pt x="6015" y="10615"/>
                    <a:pt x="6015" y="10615"/>
                  </a:cubicBezTo>
                  <a:cubicBezTo>
                    <a:pt x="8318" y="10615"/>
                    <a:pt x="8318" y="10615"/>
                    <a:pt x="8318" y="10615"/>
                  </a:cubicBezTo>
                  <a:cubicBezTo>
                    <a:pt x="8318" y="12277"/>
                    <a:pt x="8318" y="12277"/>
                    <a:pt x="8318" y="12277"/>
                  </a:cubicBezTo>
                  <a:cubicBezTo>
                    <a:pt x="1648" y="12277"/>
                    <a:pt x="1648" y="12277"/>
                    <a:pt x="1648" y="12277"/>
                  </a:cubicBezTo>
                  <a:lnTo>
                    <a:pt x="1648" y="10615"/>
                  </a:lnTo>
                  <a:close/>
                  <a:moveTo>
                    <a:pt x="3395" y="13292"/>
                  </a:moveTo>
                  <a:cubicBezTo>
                    <a:pt x="6571" y="13292"/>
                    <a:pt x="6571" y="13292"/>
                    <a:pt x="6571" y="13292"/>
                  </a:cubicBezTo>
                  <a:cubicBezTo>
                    <a:pt x="6651" y="14123"/>
                    <a:pt x="6651" y="14123"/>
                    <a:pt x="6651" y="14123"/>
                  </a:cubicBezTo>
                  <a:cubicBezTo>
                    <a:pt x="5142" y="13569"/>
                    <a:pt x="5142" y="13569"/>
                    <a:pt x="5142" y="13569"/>
                  </a:cubicBezTo>
                  <a:cubicBezTo>
                    <a:pt x="5062" y="13569"/>
                    <a:pt x="4904" y="13569"/>
                    <a:pt x="4824" y="13569"/>
                  </a:cubicBezTo>
                  <a:cubicBezTo>
                    <a:pt x="3315" y="14123"/>
                    <a:pt x="3315" y="14123"/>
                    <a:pt x="3315" y="14123"/>
                  </a:cubicBezTo>
                  <a:lnTo>
                    <a:pt x="3395" y="13292"/>
                  </a:lnTo>
                  <a:close/>
                  <a:moveTo>
                    <a:pt x="7762" y="19938"/>
                  </a:moveTo>
                  <a:cubicBezTo>
                    <a:pt x="2362" y="19938"/>
                    <a:pt x="2362" y="19938"/>
                    <a:pt x="2362" y="19938"/>
                  </a:cubicBezTo>
                  <a:cubicBezTo>
                    <a:pt x="1012" y="15969"/>
                    <a:pt x="1012" y="15969"/>
                    <a:pt x="1012" y="15969"/>
                  </a:cubicBezTo>
                  <a:cubicBezTo>
                    <a:pt x="4983" y="14585"/>
                    <a:pt x="4983" y="14585"/>
                    <a:pt x="4983" y="14585"/>
                  </a:cubicBezTo>
                  <a:cubicBezTo>
                    <a:pt x="8954" y="15969"/>
                    <a:pt x="8954" y="15969"/>
                    <a:pt x="8954" y="15969"/>
                  </a:cubicBezTo>
                  <a:cubicBezTo>
                    <a:pt x="7762" y="19938"/>
                    <a:pt x="7762" y="19938"/>
                    <a:pt x="7762" y="19938"/>
                  </a:cubicBezTo>
                  <a:close/>
                  <a:moveTo>
                    <a:pt x="17212" y="10246"/>
                  </a:moveTo>
                  <a:cubicBezTo>
                    <a:pt x="14989" y="10246"/>
                    <a:pt x="14989" y="10246"/>
                    <a:pt x="14989" y="10246"/>
                  </a:cubicBezTo>
                  <a:cubicBezTo>
                    <a:pt x="12130" y="3692"/>
                    <a:pt x="12130" y="3692"/>
                    <a:pt x="12130" y="3692"/>
                  </a:cubicBezTo>
                  <a:lnTo>
                    <a:pt x="17212" y="10246"/>
                  </a:lnTo>
                  <a:close/>
                  <a:moveTo>
                    <a:pt x="14433" y="12092"/>
                  </a:moveTo>
                  <a:cubicBezTo>
                    <a:pt x="14433" y="11262"/>
                    <a:pt x="14433" y="11262"/>
                    <a:pt x="14433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8721" y="11262"/>
                    <a:pt x="18721" y="11262"/>
                    <a:pt x="18721" y="11262"/>
                  </a:cubicBezTo>
                  <a:cubicBezTo>
                    <a:pt x="18721" y="12092"/>
                    <a:pt x="18721" y="12092"/>
                    <a:pt x="18721" y="12092"/>
                  </a:cubicBezTo>
                  <a:lnTo>
                    <a:pt x="14433" y="12092"/>
                  </a:lnTo>
                  <a:close/>
                </a:path>
              </a:pathLst>
            </a:custGeom>
            <a:solidFill>
              <a:sysClr val="window" lastClr="FFFFFF"/>
            </a:solidFill>
            <a:ln w="3175">
              <a:noFill/>
              <a:miter lim="400000"/>
            </a:ln>
          </p:spPr>
          <p:txBody>
            <a:bodyPr lIns="119390" tIns="119390" rIns="119390" bIns="119390"/>
            <a:lstStyle/>
            <a:p>
              <a:pPr marL="0" marR="0" lvl="0" indent="0" algn="l" defTabSz="118570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kumimoji="0" sz="1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273" name="组合 238"/>
            <p:cNvGrpSpPr>
              <a:grpSpLocks noChangeAspect="1"/>
            </p:cNvGrpSpPr>
            <p:nvPr/>
          </p:nvGrpSpPr>
          <p:grpSpPr>
            <a:xfrm flipH="1">
              <a:off x="10683506" y="2001452"/>
              <a:ext cx="296631" cy="239809"/>
              <a:chOff x="13962063" y="646113"/>
              <a:chExt cx="5175250" cy="4800600"/>
            </a:xfrm>
            <a:solidFill>
              <a:sysClr val="window" lastClr="FFFFFF"/>
            </a:solidFill>
          </p:grpSpPr>
          <p:sp>
            <p:nvSpPr>
              <p:cNvPr id="274" name="Freeform 6"/>
              <p:cNvSpPr>
                <a:spLocks/>
              </p:cNvSpPr>
              <p:nvPr/>
            </p:nvSpPr>
            <p:spPr bwMode="auto">
              <a:xfrm>
                <a:off x="14738350" y="2190751"/>
                <a:ext cx="1354137" cy="2078038"/>
              </a:xfrm>
              <a:custGeom>
                <a:avLst/>
                <a:gdLst>
                  <a:gd name="T0" fmla="*/ 361 w 361"/>
                  <a:gd name="T1" fmla="*/ 181 h 554"/>
                  <a:gd name="T2" fmla="*/ 180 w 361"/>
                  <a:gd name="T3" fmla="*/ 0 h 554"/>
                  <a:gd name="T4" fmla="*/ 0 w 361"/>
                  <a:gd name="T5" fmla="*/ 181 h 554"/>
                  <a:gd name="T6" fmla="*/ 74 w 361"/>
                  <a:gd name="T7" fmla="*/ 327 h 554"/>
                  <a:gd name="T8" fmla="*/ 74 w 361"/>
                  <a:gd name="T9" fmla="*/ 554 h 554"/>
                  <a:gd name="T10" fmla="*/ 287 w 361"/>
                  <a:gd name="T11" fmla="*/ 554 h 554"/>
                  <a:gd name="T12" fmla="*/ 287 w 361"/>
                  <a:gd name="T13" fmla="*/ 327 h 554"/>
                  <a:gd name="T14" fmla="*/ 361 w 361"/>
                  <a:gd name="T15" fmla="*/ 18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1" h="554">
                    <a:moveTo>
                      <a:pt x="361" y="181"/>
                    </a:moveTo>
                    <a:cubicBezTo>
                      <a:pt x="361" y="81"/>
                      <a:pt x="280" y="0"/>
                      <a:pt x="180" y="0"/>
                    </a:cubicBezTo>
                    <a:cubicBezTo>
                      <a:pt x="81" y="0"/>
                      <a:pt x="0" y="81"/>
                      <a:pt x="0" y="181"/>
                    </a:cubicBezTo>
                    <a:cubicBezTo>
                      <a:pt x="0" y="241"/>
                      <a:pt x="29" y="294"/>
                      <a:pt x="74" y="327"/>
                    </a:cubicBezTo>
                    <a:cubicBezTo>
                      <a:pt x="74" y="554"/>
                      <a:pt x="74" y="554"/>
                      <a:pt x="74" y="554"/>
                    </a:cubicBezTo>
                    <a:cubicBezTo>
                      <a:pt x="287" y="554"/>
                      <a:pt x="287" y="554"/>
                      <a:pt x="287" y="554"/>
                    </a:cubicBezTo>
                    <a:cubicBezTo>
                      <a:pt x="287" y="327"/>
                      <a:pt x="287" y="327"/>
                      <a:pt x="287" y="327"/>
                    </a:cubicBezTo>
                    <a:cubicBezTo>
                      <a:pt x="332" y="294"/>
                      <a:pt x="361" y="241"/>
                      <a:pt x="361" y="1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7"/>
              <p:cNvSpPr>
                <a:spLocks noEditPoints="1"/>
              </p:cNvSpPr>
              <p:nvPr/>
            </p:nvSpPr>
            <p:spPr bwMode="auto">
              <a:xfrm>
                <a:off x="13962063" y="646113"/>
                <a:ext cx="2906712" cy="2755900"/>
              </a:xfrm>
              <a:custGeom>
                <a:avLst/>
                <a:gdLst>
                  <a:gd name="T0" fmla="*/ 387 w 775"/>
                  <a:gd name="T1" fmla="*/ 0 h 735"/>
                  <a:gd name="T2" fmla="*/ 0 w 775"/>
                  <a:gd name="T3" fmla="*/ 387 h 735"/>
                  <a:gd name="T4" fmla="*/ 218 w 775"/>
                  <a:gd name="T5" fmla="*/ 735 h 735"/>
                  <a:gd name="T6" fmla="*/ 166 w 775"/>
                  <a:gd name="T7" fmla="*/ 593 h 735"/>
                  <a:gd name="T8" fmla="*/ 387 w 775"/>
                  <a:gd name="T9" fmla="*/ 372 h 735"/>
                  <a:gd name="T10" fmla="*/ 609 w 775"/>
                  <a:gd name="T11" fmla="*/ 593 h 735"/>
                  <a:gd name="T12" fmla="*/ 557 w 775"/>
                  <a:gd name="T13" fmla="*/ 735 h 735"/>
                  <a:gd name="T14" fmla="*/ 775 w 775"/>
                  <a:gd name="T15" fmla="*/ 387 h 735"/>
                  <a:gd name="T16" fmla="*/ 387 w 775"/>
                  <a:gd name="T17" fmla="*/ 0 h 735"/>
                  <a:gd name="T18" fmla="*/ 387 w 775"/>
                  <a:gd name="T19" fmla="*/ 246 h 735"/>
                  <a:gd name="T20" fmla="*/ 296 w 775"/>
                  <a:gd name="T21" fmla="*/ 155 h 735"/>
                  <a:gd name="T22" fmla="*/ 387 w 775"/>
                  <a:gd name="T23" fmla="*/ 63 h 735"/>
                  <a:gd name="T24" fmla="*/ 479 w 775"/>
                  <a:gd name="T25" fmla="*/ 155 h 735"/>
                  <a:gd name="T26" fmla="*/ 387 w 775"/>
                  <a:gd name="T27" fmla="*/ 24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5" h="735">
                    <a:moveTo>
                      <a:pt x="387" y="0"/>
                    </a:moveTo>
                    <a:cubicBezTo>
                      <a:pt x="174" y="0"/>
                      <a:pt x="0" y="173"/>
                      <a:pt x="0" y="387"/>
                    </a:cubicBezTo>
                    <a:cubicBezTo>
                      <a:pt x="0" y="540"/>
                      <a:pt x="89" y="672"/>
                      <a:pt x="218" y="735"/>
                    </a:cubicBezTo>
                    <a:cubicBezTo>
                      <a:pt x="186" y="697"/>
                      <a:pt x="166" y="647"/>
                      <a:pt x="166" y="593"/>
                    </a:cubicBezTo>
                    <a:cubicBezTo>
                      <a:pt x="166" y="471"/>
                      <a:pt x="265" y="372"/>
                      <a:pt x="387" y="372"/>
                    </a:cubicBezTo>
                    <a:cubicBezTo>
                      <a:pt x="510" y="372"/>
                      <a:pt x="609" y="471"/>
                      <a:pt x="609" y="593"/>
                    </a:cubicBezTo>
                    <a:cubicBezTo>
                      <a:pt x="609" y="647"/>
                      <a:pt x="589" y="697"/>
                      <a:pt x="557" y="735"/>
                    </a:cubicBezTo>
                    <a:cubicBezTo>
                      <a:pt x="686" y="672"/>
                      <a:pt x="775" y="540"/>
                      <a:pt x="775" y="387"/>
                    </a:cubicBezTo>
                    <a:cubicBezTo>
                      <a:pt x="775" y="173"/>
                      <a:pt x="601" y="0"/>
                      <a:pt x="387" y="0"/>
                    </a:cubicBezTo>
                    <a:close/>
                    <a:moveTo>
                      <a:pt x="387" y="246"/>
                    </a:moveTo>
                    <a:cubicBezTo>
                      <a:pt x="337" y="246"/>
                      <a:pt x="296" y="205"/>
                      <a:pt x="296" y="155"/>
                    </a:cubicBezTo>
                    <a:cubicBezTo>
                      <a:pt x="296" y="104"/>
                      <a:pt x="337" y="63"/>
                      <a:pt x="387" y="63"/>
                    </a:cubicBezTo>
                    <a:cubicBezTo>
                      <a:pt x="438" y="63"/>
                      <a:pt x="479" y="104"/>
                      <a:pt x="479" y="155"/>
                    </a:cubicBezTo>
                    <a:cubicBezTo>
                      <a:pt x="479" y="205"/>
                      <a:pt x="438" y="246"/>
                      <a:pt x="387" y="2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8"/>
              <p:cNvSpPr>
                <a:spLocks/>
              </p:cNvSpPr>
              <p:nvPr/>
            </p:nvSpPr>
            <p:spPr bwMode="auto">
              <a:xfrm>
                <a:off x="16816388" y="1155701"/>
                <a:ext cx="1162050" cy="1844675"/>
              </a:xfrm>
              <a:custGeom>
                <a:avLst/>
                <a:gdLst>
                  <a:gd name="T0" fmla="*/ 0 w 310"/>
                  <a:gd name="T1" fmla="*/ 0 h 492"/>
                  <a:gd name="T2" fmla="*/ 78 w 310"/>
                  <a:gd name="T3" fmla="*/ 254 h 492"/>
                  <a:gd name="T4" fmla="*/ 33 w 310"/>
                  <a:gd name="T5" fmla="*/ 431 h 492"/>
                  <a:gd name="T6" fmla="*/ 116 w 310"/>
                  <a:gd name="T7" fmla="*/ 492 h 492"/>
                  <a:gd name="T8" fmla="*/ 310 w 310"/>
                  <a:gd name="T9" fmla="*/ 224 h 492"/>
                  <a:gd name="T10" fmla="*/ 0 w 310"/>
                  <a:gd name="T1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0" h="492">
                    <a:moveTo>
                      <a:pt x="0" y="0"/>
                    </a:moveTo>
                    <a:cubicBezTo>
                      <a:pt x="49" y="72"/>
                      <a:pt x="78" y="160"/>
                      <a:pt x="78" y="254"/>
                    </a:cubicBezTo>
                    <a:cubicBezTo>
                      <a:pt x="78" y="319"/>
                      <a:pt x="57" y="375"/>
                      <a:pt x="33" y="431"/>
                    </a:cubicBezTo>
                    <a:cubicBezTo>
                      <a:pt x="116" y="492"/>
                      <a:pt x="116" y="492"/>
                      <a:pt x="116" y="492"/>
                    </a:cubicBezTo>
                    <a:cubicBezTo>
                      <a:pt x="310" y="224"/>
                      <a:pt x="310" y="224"/>
                      <a:pt x="310" y="22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9"/>
              <p:cNvSpPr>
                <a:spLocks noEditPoints="1"/>
              </p:cNvSpPr>
              <p:nvPr/>
            </p:nvSpPr>
            <p:spPr bwMode="auto">
              <a:xfrm>
                <a:off x="16981488" y="2168526"/>
                <a:ext cx="2155825" cy="2295525"/>
              </a:xfrm>
              <a:custGeom>
                <a:avLst/>
                <a:gdLst>
                  <a:gd name="T0" fmla="*/ 476 w 575"/>
                  <a:gd name="T1" fmla="*/ 59 h 612"/>
                  <a:gd name="T2" fmla="*/ 222 w 575"/>
                  <a:gd name="T3" fmla="*/ 100 h 612"/>
                  <a:gd name="T4" fmla="*/ 42 w 575"/>
                  <a:gd name="T5" fmla="*/ 349 h 612"/>
                  <a:gd name="T6" fmla="*/ 13 w 575"/>
                  <a:gd name="T7" fmla="*/ 500 h 612"/>
                  <a:gd name="T8" fmla="*/ 281 w 575"/>
                  <a:gd name="T9" fmla="*/ 612 h 612"/>
                  <a:gd name="T10" fmla="*/ 336 w 575"/>
                  <a:gd name="T11" fmla="*/ 562 h 612"/>
                  <a:gd name="T12" fmla="*/ 516 w 575"/>
                  <a:gd name="T13" fmla="*/ 313 h 612"/>
                  <a:gd name="T14" fmla="*/ 476 w 575"/>
                  <a:gd name="T15" fmla="*/ 59 h 612"/>
                  <a:gd name="T16" fmla="*/ 364 w 575"/>
                  <a:gd name="T17" fmla="*/ 259 h 612"/>
                  <a:gd name="T18" fmla="*/ 297 w 575"/>
                  <a:gd name="T19" fmla="*/ 192 h 612"/>
                  <a:gd name="T20" fmla="*/ 364 w 575"/>
                  <a:gd name="T21" fmla="*/ 125 h 612"/>
                  <a:gd name="T22" fmla="*/ 431 w 575"/>
                  <a:gd name="T23" fmla="*/ 192 h 612"/>
                  <a:gd name="T24" fmla="*/ 364 w 575"/>
                  <a:gd name="T25" fmla="*/ 259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5" h="612">
                    <a:moveTo>
                      <a:pt x="476" y="59"/>
                    </a:moveTo>
                    <a:cubicBezTo>
                      <a:pt x="394" y="0"/>
                      <a:pt x="281" y="19"/>
                      <a:pt x="222" y="100"/>
                    </a:cubicBezTo>
                    <a:cubicBezTo>
                      <a:pt x="42" y="349"/>
                      <a:pt x="42" y="349"/>
                      <a:pt x="42" y="349"/>
                    </a:cubicBezTo>
                    <a:cubicBezTo>
                      <a:pt x="9" y="394"/>
                      <a:pt x="0" y="450"/>
                      <a:pt x="13" y="500"/>
                    </a:cubicBezTo>
                    <a:cubicBezTo>
                      <a:pt x="117" y="501"/>
                      <a:pt x="212" y="544"/>
                      <a:pt x="281" y="612"/>
                    </a:cubicBezTo>
                    <a:cubicBezTo>
                      <a:pt x="302" y="599"/>
                      <a:pt x="321" y="583"/>
                      <a:pt x="336" y="562"/>
                    </a:cubicBezTo>
                    <a:cubicBezTo>
                      <a:pt x="516" y="313"/>
                      <a:pt x="516" y="313"/>
                      <a:pt x="516" y="313"/>
                    </a:cubicBezTo>
                    <a:cubicBezTo>
                      <a:pt x="575" y="232"/>
                      <a:pt x="557" y="118"/>
                      <a:pt x="476" y="59"/>
                    </a:cubicBezTo>
                    <a:close/>
                    <a:moveTo>
                      <a:pt x="364" y="259"/>
                    </a:moveTo>
                    <a:cubicBezTo>
                      <a:pt x="327" y="259"/>
                      <a:pt x="297" y="229"/>
                      <a:pt x="297" y="192"/>
                    </a:cubicBezTo>
                    <a:cubicBezTo>
                      <a:pt x="297" y="155"/>
                      <a:pt x="327" y="125"/>
                      <a:pt x="364" y="125"/>
                    </a:cubicBezTo>
                    <a:cubicBezTo>
                      <a:pt x="401" y="125"/>
                      <a:pt x="431" y="155"/>
                      <a:pt x="431" y="192"/>
                    </a:cubicBezTo>
                    <a:cubicBezTo>
                      <a:pt x="431" y="229"/>
                      <a:pt x="401" y="259"/>
                      <a:pt x="364" y="2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10"/>
              <p:cNvSpPr>
                <a:spLocks noEditPoints="1"/>
              </p:cNvSpPr>
              <p:nvPr/>
            </p:nvSpPr>
            <p:spPr bwMode="auto">
              <a:xfrm>
                <a:off x="15765463" y="4268788"/>
                <a:ext cx="2482850" cy="1177925"/>
              </a:xfrm>
              <a:custGeom>
                <a:avLst/>
                <a:gdLst>
                  <a:gd name="T0" fmla="*/ 331 w 662"/>
                  <a:gd name="T1" fmla="*/ 0 h 314"/>
                  <a:gd name="T2" fmla="*/ 0 w 662"/>
                  <a:gd name="T3" fmla="*/ 314 h 314"/>
                  <a:gd name="T4" fmla="*/ 662 w 662"/>
                  <a:gd name="T5" fmla="*/ 314 h 314"/>
                  <a:gd name="T6" fmla="*/ 331 w 662"/>
                  <a:gd name="T7" fmla="*/ 0 h 314"/>
                  <a:gd name="T8" fmla="*/ 331 w 662"/>
                  <a:gd name="T9" fmla="*/ 170 h 314"/>
                  <a:gd name="T10" fmla="*/ 272 w 662"/>
                  <a:gd name="T11" fmla="*/ 111 h 314"/>
                  <a:gd name="T12" fmla="*/ 331 w 662"/>
                  <a:gd name="T13" fmla="*/ 52 h 314"/>
                  <a:gd name="T14" fmla="*/ 390 w 662"/>
                  <a:gd name="T15" fmla="*/ 111 h 314"/>
                  <a:gd name="T16" fmla="*/ 331 w 662"/>
                  <a:gd name="T17" fmla="*/ 17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" h="314">
                    <a:moveTo>
                      <a:pt x="331" y="0"/>
                    </a:moveTo>
                    <a:cubicBezTo>
                      <a:pt x="154" y="0"/>
                      <a:pt x="9" y="139"/>
                      <a:pt x="0" y="314"/>
                    </a:cubicBezTo>
                    <a:cubicBezTo>
                      <a:pt x="662" y="314"/>
                      <a:pt x="662" y="314"/>
                      <a:pt x="662" y="314"/>
                    </a:cubicBezTo>
                    <a:cubicBezTo>
                      <a:pt x="653" y="139"/>
                      <a:pt x="508" y="0"/>
                      <a:pt x="331" y="0"/>
                    </a:cubicBezTo>
                    <a:close/>
                    <a:moveTo>
                      <a:pt x="331" y="170"/>
                    </a:moveTo>
                    <a:cubicBezTo>
                      <a:pt x="298" y="170"/>
                      <a:pt x="272" y="144"/>
                      <a:pt x="272" y="111"/>
                    </a:cubicBezTo>
                    <a:cubicBezTo>
                      <a:pt x="272" y="78"/>
                      <a:pt x="298" y="52"/>
                      <a:pt x="331" y="52"/>
                    </a:cubicBezTo>
                    <a:cubicBezTo>
                      <a:pt x="364" y="52"/>
                      <a:pt x="390" y="78"/>
                      <a:pt x="390" y="111"/>
                    </a:cubicBezTo>
                    <a:cubicBezTo>
                      <a:pt x="390" y="144"/>
                      <a:pt x="364" y="170"/>
                      <a:pt x="331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9" name="形状"/>
            <p:cNvSpPr>
              <a:spLocks noChangeAspect="1"/>
            </p:cNvSpPr>
            <p:nvPr/>
          </p:nvSpPr>
          <p:spPr>
            <a:xfrm flipH="1">
              <a:off x="10683506" y="3591924"/>
              <a:ext cx="296631" cy="214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600" extrusionOk="0">
                  <a:moveTo>
                    <a:pt x="21104" y="12092"/>
                  </a:moveTo>
                  <a:cubicBezTo>
                    <a:pt x="19595" y="12092"/>
                    <a:pt x="19595" y="12092"/>
                    <a:pt x="19595" y="12092"/>
                  </a:cubicBezTo>
                  <a:cubicBezTo>
                    <a:pt x="19595" y="10800"/>
                    <a:pt x="19595" y="10800"/>
                    <a:pt x="19595" y="10800"/>
                  </a:cubicBezTo>
                  <a:cubicBezTo>
                    <a:pt x="19595" y="10523"/>
                    <a:pt x="19436" y="10246"/>
                    <a:pt x="19198" y="10246"/>
                  </a:cubicBezTo>
                  <a:cubicBezTo>
                    <a:pt x="18404" y="10246"/>
                    <a:pt x="18404" y="10246"/>
                    <a:pt x="18404" y="10246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621" y="185"/>
                    <a:pt x="10621" y="185"/>
                  </a:cubicBezTo>
                  <a:cubicBezTo>
                    <a:pt x="10621" y="185"/>
                    <a:pt x="10542" y="185"/>
                    <a:pt x="10542" y="92"/>
                  </a:cubicBezTo>
                  <a:cubicBezTo>
                    <a:pt x="10542" y="92"/>
                    <a:pt x="10542" y="92"/>
                    <a:pt x="10542" y="92"/>
                  </a:cubicBezTo>
                  <a:cubicBezTo>
                    <a:pt x="10542" y="92"/>
                    <a:pt x="10462" y="92"/>
                    <a:pt x="10462" y="92"/>
                  </a:cubicBezTo>
                  <a:cubicBezTo>
                    <a:pt x="10462" y="92"/>
                    <a:pt x="10462" y="92"/>
                    <a:pt x="10462" y="92"/>
                  </a:cubicBezTo>
                  <a:cubicBezTo>
                    <a:pt x="10462" y="92"/>
                    <a:pt x="10462" y="92"/>
                    <a:pt x="10383" y="92"/>
                  </a:cubicBezTo>
                  <a:cubicBezTo>
                    <a:pt x="10383" y="92"/>
                    <a:pt x="10383" y="0"/>
                    <a:pt x="10383" y="0"/>
                  </a:cubicBezTo>
                  <a:cubicBezTo>
                    <a:pt x="10383" y="0"/>
                    <a:pt x="10304" y="0"/>
                    <a:pt x="10304" y="0"/>
                  </a:cubicBezTo>
                  <a:cubicBezTo>
                    <a:pt x="10304" y="0"/>
                    <a:pt x="10304" y="0"/>
                    <a:pt x="10304" y="0"/>
                  </a:cubicBezTo>
                  <a:cubicBezTo>
                    <a:pt x="10304" y="0"/>
                    <a:pt x="10304" y="0"/>
                    <a:pt x="10304" y="0"/>
                  </a:cubicBezTo>
                  <a:cubicBezTo>
                    <a:pt x="10304" y="0"/>
                    <a:pt x="10224" y="0"/>
                    <a:pt x="10224" y="0"/>
                  </a:cubicBezTo>
                  <a:cubicBezTo>
                    <a:pt x="10224" y="0"/>
                    <a:pt x="10224" y="0"/>
                    <a:pt x="10224" y="92"/>
                  </a:cubicBezTo>
                  <a:cubicBezTo>
                    <a:pt x="10224" y="92"/>
                    <a:pt x="10145" y="92"/>
                    <a:pt x="10145" y="92"/>
                  </a:cubicBezTo>
                  <a:cubicBezTo>
                    <a:pt x="10145" y="92"/>
                    <a:pt x="10145" y="92"/>
                    <a:pt x="10145" y="92"/>
                  </a:cubicBezTo>
                  <a:cubicBezTo>
                    <a:pt x="10145" y="92"/>
                    <a:pt x="10065" y="92"/>
                    <a:pt x="10065" y="92"/>
                  </a:cubicBezTo>
                  <a:cubicBezTo>
                    <a:pt x="10065" y="92"/>
                    <a:pt x="10065" y="92"/>
                    <a:pt x="10065" y="92"/>
                  </a:cubicBezTo>
                  <a:cubicBezTo>
                    <a:pt x="10065" y="92"/>
                    <a:pt x="10065" y="92"/>
                    <a:pt x="10065" y="92"/>
                  </a:cubicBezTo>
                  <a:cubicBezTo>
                    <a:pt x="10065" y="185"/>
                    <a:pt x="9986" y="185"/>
                    <a:pt x="9986" y="185"/>
                  </a:cubicBezTo>
                  <a:cubicBezTo>
                    <a:pt x="9986" y="185"/>
                    <a:pt x="9986" y="185"/>
                    <a:pt x="9986" y="185"/>
                  </a:cubicBezTo>
                  <a:cubicBezTo>
                    <a:pt x="9986" y="185"/>
                    <a:pt x="9986" y="277"/>
                    <a:pt x="9906" y="277"/>
                  </a:cubicBezTo>
                  <a:cubicBezTo>
                    <a:pt x="9906" y="277"/>
                    <a:pt x="9906" y="277"/>
                    <a:pt x="9906" y="277"/>
                  </a:cubicBezTo>
                  <a:cubicBezTo>
                    <a:pt x="9906" y="277"/>
                    <a:pt x="9906" y="277"/>
                    <a:pt x="9906" y="369"/>
                  </a:cubicBezTo>
                  <a:cubicBezTo>
                    <a:pt x="9906" y="369"/>
                    <a:pt x="9906" y="369"/>
                    <a:pt x="9906" y="369"/>
                  </a:cubicBezTo>
                  <a:cubicBezTo>
                    <a:pt x="9906" y="369"/>
                    <a:pt x="9906" y="369"/>
                    <a:pt x="9906" y="462"/>
                  </a:cubicBezTo>
                  <a:cubicBezTo>
                    <a:pt x="9906" y="462"/>
                    <a:pt x="9906" y="462"/>
                    <a:pt x="9906" y="462"/>
                  </a:cubicBezTo>
                  <a:cubicBezTo>
                    <a:pt x="9827" y="462"/>
                    <a:pt x="9827" y="554"/>
                    <a:pt x="9827" y="554"/>
                  </a:cubicBezTo>
                  <a:cubicBezTo>
                    <a:pt x="9827" y="554"/>
                    <a:pt x="9827" y="554"/>
                    <a:pt x="9827" y="554"/>
                  </a:cubicBezTo>
                  <a:cubicBezTo>
                    <a:pt x="9827" y="5538"/>
                    <a:pt x="9827" y="5538"/>
                    <a:pt x="9827" y="5538"/>
                  </a:cubicBezTo>
                  <a:cubicBezTo>
                    <a:pt x="9033" y="5538"/>
                    <a:pt x="9033" y="5538"/>
                    <a:pt x="9033" y="5538"/>
                  </a:cubicBezTo>
                  <a:cubicBezTo>
                    <a:pt x="8795" y="5538"/>
                    <a:pt x="8556" y="5815"/>
                    <a:pt x="8556" y="6092"/>
                  </a:cubicBezTo>
                  <a:cubicBezTo>
                    <a:pt x="8556" y="8862"/>
                    <a:pt x="8556" y="8862"/>
                    <a:pt x="8556" y="8862"/>
                  </a:cubicBezTo>
                  <a:cubicBezTo>
                    <a:pt x="8556" y="9138"/>
                    <a:pt x="8795" y="9415"/>
                    <a:pt x="9033" y="9415"/>
                  </a:cubicBezTo>
                  <a:cubicBezTo>
                    <a:pt x="11574" y="9415"/>
                    <a:pt x="11574" y="9415"/>
                    <a:pt x="11574" y="9415"/>
                  </a:cubicBezTo>
                  <a:cubicBezTo>
                    <a:pt x="11812" y="9415"/>
                    <a:pt x="11971" y="9138"/>
                    <a:pt x="11971" y="8862"/>
                  </a:cubicBezTo>
                  <a:cubicBezTo>
                    <a:pt x="11971" y="6092"/>
                    <a:pt x="11971" y="6092"/>
                    <a:pt x="11971" y="6092"/>
                  </a:cubicBezTo>
                  <a:cubicBezTo>
                    <a:pt x="11971" y="5815"/>
                    <a:pt x="11812" y="5538"/>
                    <a:pt x="11574" y="5538"/>
                  </a:cubicBezTo>
                  <a:cubicBezTo>
                    <a:pt x="10780" y="5538"/>
                    <a:pt x="10780" y="5538"/>
                    <a:pt x="10780" y="5538"/>
                  </a:cubicBezTo>
                  <a:cubicBezTo>
                    <a:pt x="10780" y="2769"/>
                    <a:pt x="10780" y="2769"/>
                    <a:pt x="10780" y="2769"/>
                  </a:cubicBezTo>
                  <a:cubicBezTo>
                    <a:pt x="13956" y="10246"/>
                    <a:pt x="13956" y="10246"/>
                    <a:pt x="13956" y="10246"/>
                  </a:cubicBezTo>
                  <a:cubicBezTo>
                    <a:pt x="13718" y="10246"/>
                    <a:pt x="13559" y="10523"/>
                    <a:pt x="13559" y="10800"/>
                  </a:cubicBezTo>
                  <a:cubicBezTo>
                    <a:pt x="13559" y="12092"/>
                    <a:pt x="13559" y="12092"/>
                    <a:pt x="13559" y="12092"/>
                  </a:cubicBezTo>
                  <a:cubicBezTo>
                    <a:pt x="12051" y="12092"/>
                    <a:pt x="12051" y="12092"/>
                    <a:pt x="12051" y="12092"/>
                  </a:cubicBezTo>
                  <a:cubicBezTo>
                    <a:pt x="11812" y="12092"/>
                    <a:pt x="11574" y="12369"/>
                    <a:pt x="11574" y="12646"/>
                  </a:cubicBezTo>
                  <a:cubicBezTo>
                    <a:pt x="11574" y="19938"/>
                    <a:pt x="11574" y="19938"/>
                    <a:pt x="11574" y="19938"/>
                  </a:cubicBezTo>
                  <a:cubicBezTo>
                    <a:pt x="8715" y="19938"/>
                    <a:pt x="8715" y="19938"/>
                    <a:pt x="8715" y="19938"/>
                  </a:cubicBezTo>
                  <a:cubicBezTo>
                    <a:pt x="9906" y="15877"/>
                    <a:pt x="9906" y="15877"/>
                    <a:pt x="9906" y="15877"/>
                  </a:cubicBezTo>
                  <a:cubicBezTo>
                    <a:pt x="9986" y="15692"/>
                    <a:pt x="9986" y="15600"/>
                    <a:pt x="9906" y="15415"/>
                  </a:cubicBezTo>
                  <a:cubicBezTo>
                    <a:pt x="9906" y="15323"/>
                    <a:pt x="9748" y="15231"/>
                    <a:pt x="9668" y="15138"/>
                  </a:cubicBezTo>
                  <a:cubicBezTo>
                    <a:pt x="7604" y="14492"/>
                    <a:pt x="7604" y="14492"/>
                    <a:pt x="7604" y="14492"/>
                  </a:cubicBezTo>
                  <a:cubicBezTo>
                    <a:pt x="7445" y="13292"/>
                    <a:pt x="7445" y="13292"/>
                    <a:pt x="7445" y="13292"/>
                  </a:cubicBezTo>
                  <a:cubicBezTo>
                    <a:pt x="8715" y="13292"/>
                    <a:pt x="8715" y="13292"/>
                    <a:pt x="8715" y="13292"/>
                  </a:cubicBezTo>
                  <a:cubicBezTo>
                    <a:pt x="8954" y="13292"/>
                    <a:pt x="9192" y="13108"/>
                    <a:pt x="9192" y="12738"/>
                  </a:cubicBezTo>
                  <a:cubicBezTo>
                    <a:pt x="9192" y="10062"/>
                    <a:pt x="9192" y="10062"/>
                    <a:pt x="9192" y="10062"/>
                  </a:cubicBezTo>
                  <a:cubicBezTo>
                    <a:pt x="9192" y="9785"/>
                    <a:pt x="8954" y="9600"/>
                    <a:pt x="8715" y="9600"/>
                  </a:cubicBezTo>
                  <a:cubicBezTo>
                    <a:pt x="6412" y="9600"/>
                    <a:pt x="6412" y="9600"/>
                    <a:pt x="6412" y="9600"/>
                  </a:cubicBezTo>
                  <a:cubicBezTo>
                    <a:pt x="6254" y="5631"/>
                    <a:pt x="6254" y="5631"/>
                    <a:pt x="6254" y="5631"/>
                  </a:cubicBezTo>
                  <a:cubicBezTo>
                    <a:pt x="6254" y="5354"/>
                    <a:pt x="6015" y="5169"/>
                    <a:pt x="5777" y="5169"/>
                  </a:cubicBezTo>
                  <a:cubicBezTo>
                    <a:pt x="4189" y="5169"/>
                    <a:pt x="4189" y="5169"/>
                    <a:pt x="4189" y="5169"/>
                  </a:cubicBezTo>
                  <a:cubicBezTo>
                    <a:pt x="3951" y="5169"/>
                    <a:pt x="3712" y="5354"/>
                    <a:pt x="3712" y="5631"/>
                  </a:cubicBezTo>
                  <a:cubicBezTo>
                    <a:pt x="3554" y="9600"/>
                    <a:pt x="3554" y="9600"/>
                    <a:pt x="3554" y="9600"/>
                  </a:cubicBezTo>
                  <a:cubicBezTo>
                    <a:pt x="1251" y="9600"/>
                    <a:pt x="1251" y="9600"/>
                    <a:pt x="1251" y="9600"/>
                  </a:cubicBezTo>
                  <a:cubicBezTo>
                    <a:pt x="1012" y="9600"/>
                    <a:pt x="774" y="9785"/>
                    <a:pt x="774" y="10062"/>
                  </a:cubicBezTo>
                  <a:cubicBezTo>
                    <a:pt x="774" y="12738"/>
                    <a:pt x="774" y="12738"/>
                    <a:pt x="774" y="12738"/>
                  </a:cubicBezTo>
                  <a:cubicBezTo>
                    <a:pt x="774" y="13108"/>
                    <a:pt x="1012" y="13292"/>
                    <a:pt x="1251" y="13292"/>
                  </a:cubicBezTo>
                  <a:cubicBezTo>
                    <a:pt x="2521" y="13292"/>
                    <a:pt x="2521" y="13292"/>
                    <a:pt x="2521" y="13292"/>
                  </a:cubicBezTo>
                  <a:cubicBezTo>
                    <a:pt x="2362" y="14492"/>
                    <a:pt x="2362" y="14492"/>
                    <a:pt x="2362" y="14492"/>
                  </a:cubicBezTo>
                  <a:cubicBezTo>
                    <a:pt x="298" y="15138"/>
                    <a:pt x="298" y="15138"/>
                    <a:pt x="298" y="15138"/>
                  </a:cubicBezTo>
                  <a:cubicBezTo>
                    <a:pt x="218" y="15231"/>
                    <a:pt x="59" y="15323"/>
                    <a:pt x="59" y="15415"/>
                  </a:cubicBezTo>
                  <a:cubicBezTo>
                    <a:pt x="-20" y="15600"/>
                    <a:pt x="-20" y="15692"/>
                    <a:pt x="59" y="15877"/>
                  </a:cubicBezTo>
                  <a:cubicBezTo>
                    <a:pt x="1727" y="20585"/>
                    <a:pt x="1727" y="20585"/>
                    <a:pt x="1727" y="20585"/>
                  </a:cubicBezTo>
                  <a:cubicBezTo>
                    <a:pt x="1727" y="20769"/>
                    <a:pt x="1965" y="20954"/>
                    <a:pt x="2124" y="20954"/>
                  </a:cubicBezTo>
                  <a:cubicBezTo>
                    <a:pt x="7762" y="20954"/>
                    <a:pt x="7762" y="20954"/>
                    <a:pt x="7762" y="20954"/>
                  </a:cubicBezTo>
                  <a:cubicBezTo>
                    <a:pt x="8080" y="20954"/>
                    <a:pt x="8080" y="20954"/>
                    <a:pt x="8080" y="20954"/>
                  </a:cubicBezTo>
                  <a:cubicBezTo>
                    <a:pt x="12051" y="20954"/>
                    <a:pt x="12051" y="20954"/>
                    <a:pt x="12051" y="20954"/>
                  </a:cubicBezTo>
                  <a:cubicBezTo>
                    <a:pt x="13004" y="20954"/>
                    <a:pt x="13004" y="20954"/>
                    <a:pt x="13004" y="20954"/>
                  </a:cubicBezTo>
                  <a:cubicBezTo>
                    <a:pt x="14195" y="20954"/>
                    <a:pt x="14195" y="20954"/>
                    <a:pt x="14195" y="20954"/>
                  </a:cubicBezTo>
                  <a:cubicBezTo>
                    <a:pt x="14354" y="21323"/>
                    <a:pt x="14671" y="21600"/>
                    <a:pt x="15068" y="21600"/>
                  </a:cubicBezTo>
                  <a:cubicBezTo>
                    <a:pt x="15624" y="21600"/>
                    <a:pt x="16101" y="21046"/>
                    <a:pt x="16101" y="20400"/>
                  </a:cubicBezTo>
                  <a:cubicBezTo>
                    <a:pt x="16101" y="19754"/>
                    <a:pt x="15624" y="19292"/>
                    <a:pt x="15068" y="19292"/>
                  </a:cubicBezTo>
                  <a:cubicBezTo>
                    <a:pt x="14671" y="19292"/>
                    <a:pt x="14354" y="19477"/>
                    <a:pt x="14195" y="19938"/>
                  </a:cubicBezTo>
                  <a:cubicBezTo>
                    <a:pt x="13004" y="19938"/>
                    <a:pt x="13004" y="19938"/>
                    <a:pt x="13004" y="19938"/>
                  </a:cubicBezTo>
                  <a:cubicBezTo>
                    <a:pt x="12448" y="19938"/>
                    <a:pt x="12448" y="19938"/>
                    <a:pt x="12448" y="19938"/>
                  </a:cubicBezTo>
                  <a:cubicBezTo>
                    <a:pt x="12448" y="13108"/>
                    <a:pt x="12448" y="13108"/>
                    <a:pt x="12448" y="13108"/>
                  </a:cubicBezTo>
                  <a:cubicBezTo>
                    <a:pt x="14036" y="13108"/>
                    <a:pt x="14036" y="13108"/>
                    <a:pt x="14036" y="13108"/>
                  </a:cubicBezTo>
                  <a:cubicBezTo>
                    <a:pt x="19198" y="13108"/>
                    <a:pt x="19198" y="13108"/>
                    <a:pt x="19198" y="13108"/>
                  </a:cubicBezTo>
                  <a:cubicBezTo>
                    <a:pt x="20706" y="13108"/>
                    <a:pt x="20706" y="13108"/>
                    <a:pt x="20706" y="13108"/>
                  </a:cubicBezTo>
                  <a:cubicBezTo>
                    <a:pt x="20706" y="19938"/>
                    <a:pt x="20706" y="19938"/>
                    <a:pt x="20706" y="19938"/>
                  </a:cubicBezTo>
                  <a:cubicBezTo>
                    <a:pt x="18959" y="19938"/>
                    <a:pt x="18959" y="19938"/>
                    <a:pt x="18959" y="19938"/>
                  </a:cubicBezTo>
                  <a:cubicBezTo>
                    <a:pt x="18801" y="19477"/>
                    <a:pt x="18483" y="19292"/>
                    <a:pt x="18086" y="19292"/>
                  </a:cubicBezTo>
                  <a:cubicBezTo>
                    <a:pt x="17530" y="19292"/>
                    <a:pt x="17133" y="19754"/>
                    <a:pt x="17133" y="20400"/>
                  </a:cubicBezTo>
                  <a:cubicBezTo>
                    <a:pt x="17133" y="21046"/>
                    <a:pt x="17530" y="21600"/>
                    <a:pt x="18086" y="21600"/>
                  </a:cubicBezTo>
                  <a:cubicBezTo>
                    <a:pt x="18483" y="21600"/>
                    <a:pt x="18801" y="21323"/>
                    <a:pt x="18959" y="20954"/>
                  </a:cubicBezTo>
                  <a:cubicBezTo>
                    <a:pt x="21104" y="20954"/>
                    <a:pt x="21104" y="20954"/>
                    <a:pt x="21104" y="20954"/>
                  </a:cubicBezTo>
                  <a:cubicBezTo>
                    <a:pt x="21342" y="20954"/>
                    <a:pt x="21580" y="20677"/>
                    <a:pt x="21580" y="20400"/>
                  </a:cubicBezTo>
                  <a:cubicBezTo>
                    <a:pt x="21580" y="12646"/>
                    <a:pt x="21580" y="12646"/>
                    <a:pt x="21580" y="12646"/>
                  </a:cubicBezTo>
                  <a:cubicBezTo>
                    <a:pt x="21580" y="12369"/>
                    <a:pt x="21342" y="12092"/>
                    <a:pt x="21104" y="12092"/>
                  </a:cubicBezTo>
                  <a:close/>
                  <a:moveTo>
                    <a:pt x="11098" y="8400"/>
                  </a:moveTo>
                  <a:cubicBezTo>
                    <a:pt x="9509" y="8400"/>
                    <a:pt x="9509" y="8400"/>
                    <a:pt x="9509" y="8400"/>
                  </a:cubicBezTo>
                  <a:cubicBezTo>
                    <a:pt x="9509" y="6554"/>
                    <a:pt x="9509" y="6554"/>
                    <a:pt x="9509" y="6554"/>
                  </a:cubicBezTo>
                  <a:cubicBezTo>
                    <a:pt x="11098" y="6554"/>
                    <a:pt x="11098" y="6554"/>
                    <a:pt x="11098" y="6554"/>
                  </a:cubicBezTo>
                  <a:lnTo>
                    <a:pt x="11098" y="8400"/>
                  </a:lnTo>
                  <a:close/>
                  <a:moveTo>
                    <a:pt x="4586" y="6185"/>
                  </a:moveTo>
                  <a:cubicBezTo>
                    <a:pt x="5380" y="6185"/>
                    <a:pt x="5380" y="6185"/>
                    <a:pt x="5380" y="6185"/>
                  </a:cubicBezTo>
                  <a:cubicBezTo>
                    <a:pt x="5539" y="9600"/>
                    <a:pt x="5539" y="9600"/>
                    <a:pt x="5539" y="9600"/>
                  </a:cubicBezTo>
                  <a:cubicBezTo>
                    <a:pt x="4427" y="9600"/>
                    <a:pt x="4427" y="9600"/>
                    <a:pt x="4427" y="9600"/>
                  </a:cubicBezTo>
                  <a:lnTo>
                    <a:pt x="4586" y="6185"/>
                  </a:lnTo>
                  <a:close/>
                  <a:moveTo>
                    <a:pt x="1648" y="10615"/>
                  </a:moveTo>
                  <a:cubicBezTo>
                    <a:pt x="3951" y="10615"/>
                    <a:pt x="3951" y="10615"/>
                    <a:pt x="3951" y="10615"/>
                  </a:cubicBezTo>
                  <a:cubicBezTo>
                    <a:pt x="6015" y="10615"/>
                    <a:pt x="6015" y="10615"/>
                    <a:pt x="6015" y="10615"/>
                  </a:cubicBezTo>
                  <a:cubicBezTo>
                    <a:pt x="8318" y="10615"/>
                    <a:pt x="8318" y="10615"/>
                    <a:pt x="8318" y="10615"/>
                  </a:cubicBezTo>
                  <a:cubicBezTo>
                    <a:pt x="8318" y="12277"/>
                    <a:pt x="8318" y="12277"/>
                    <a:pt x="8318" y="12277"/>
                  </a:cubicBezTo>
                  <a:cubicBezTo>
                    <a:pt x="1648" y="12277"/>
                    <a:pt x="1648" y="12277"/>
                    <a:pt x="1648" y="12277"/>
                  </a:cubicBezTo>
                  <a:lnTo>
                    <a:pt x="1648" y="10615"/>
                  </a:lnTo>
                  <a:close/>
                  <a:moveTo>
                    <a:pt x="3395" y="13292"/>
                  </a:moveTo>
                  <a:cubicBezTo>
                    <a:pt x="6571" y="13292"/>
                    <a:pt x="6571" y="13292"/>
                    <a:pt x="6571" y="13292"/>
                  </a:cubicBezTo>
                  <a:cubicBezTo>
                    <a:pt x="6651" y="14123"/>
                    <a:pt x="6651" y="14123"/>
                    <a:pt x="6651" y="14123"/>
                  </a:cubicBezTo>
                  <a:cubicBezTo>
                    <a:pt x="5142" y="13569"/>
                    <a:pt x="5142" y="13569"/>
                    <a:pt x="5142" y="13569"/>
                  </a:cubicBezTo>
                  <a:cubicBezTo>
                    <a:pt x="5062" y="13569"/>
                    <a:pt x="4904" y="13569"/>
                    <a:pt x="4824" y="13569"/>
                  </a:cubicBezTo>
                  <a:cubicBezTo>
                    <a:pt x="3315" y="14123"/>
                    <a:pt x="3315" y="14123"/>
                    <a:pt x="3315" y="14123"/>
                  </a:cubicBezTo>
                  <a:lnTo>
                    <a:pt x="3395" y="13292"/>
                  </a:lnTo>
                  <a:close/>
                  <a:moveTo>
                    <a:pt x="7762" y="19938"/>
                  </a:moveTo>
                  <a:cubicBezTo>
                    <a:pt x="2362" y="19938"/>
                    <a:pt x="2362" y="19938"/>
                    <a:pt x="2362" y="19938"/>
                  </a:cubicBezTo>
                  <a:cubicBezTo>
                    <a:pt x="1012" y="15969"/>
                    <a:pt x="1012" y="15969"/>
                    <a:pt x="1012" y="15969"/>
                  </a:cubicBezTo>
                  <a:cubicBezTo>
                    <a:pt x="4983" y="14585"/>
                    <a:pt x="4983" y="14585"/>
                    <a:pt x="4983" y="14585"/>
                  </a:cubicBezTo>
                  <a:cubicBezTo>
                    <a:pt x="8954" y="15969"/>
                    <a:pt x="8954" y="15969"/>
                    <a:pt x="8954" y="15969"/>
                  </a:cubicBezTo>
                  <a:cubicBezTo>
                    <a:pt x="7762" y="19938"/>
                    <a:pt x="7762" y="19938"/>
                    <a:pt x="7762" y="19938"/>
                  </a:cubicBezTo>
                  <a:close/>
                  <a:moveTo>
                    <a:pt x="17212" y="10246"/>
                  </a:moveTo>
                  <a:cubicBezTo>
                    <a:pt x="14989" y="10246"/>
                    <a:pt x="14989" y="10246"/>
                    <a:pt x="14989" y="10246"/>
                  </a:cubicBezTo>
                  <a:cubicBezTo>
                    <a:pt x="12130" y="3692"/>
                    <a:pt x="12130" y="3692"/>
                    <a:pt x="12130" y="3692"/>
                  </a:cubicBezTo>
                  <a:lnTo>
                    <a:pt x="17212" y="10246"/>
                  </a:lnTo>
                  <a:close/>
                  <a:moveTo>
                    <a:pt x="14433" y="12092"/>
                  </a:moveTo>
                  <a:cubicBezTo>
                    <a:pt x="14433" y="11262"/>
                    <a:pt x="14433" y="11262"/>
                    <a:pt x="14433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4671" y="11262"/>
                    <a:pt x="14671" y="11262"/>
                    <a:pt x="14671" y="11262"/>
                  </a:cubicBezTo>
                  <a:cubicBezTo>
                    <a:pt x="18721" y="11262"/>
                    <a:pt x="18721" y="11262"/>
                    <a:pt x="18721" y="11262"/>
                  </a:cubicBezTo>
                  <a:cubicBezTo>
                    <a:pt x="18721" y="12092"/>
                    <a:pt x="18721" y="12092"/>
                    <a:pt x="18721" y="12092"/>
                  </a:cubicBezTo>
                  <a:lnTo>
                    <a:pt x="14433" y="12092"/>
                  </a:lnTo>
                  <a:close/>
                </a:path>
              </a:pathLst>
            </a:custGeom>
            <a:solidFill>
              <a:sysClr val="window" lastClr="FFFFFF"/>
            </a:solidFill>
            <a:ln w="3175">
              <a:noFill/>
              <a:miter lim="400000"/>
            </a:ln>
          </p:spPr>
          <p:txBody>
            <a:bodyPr lIns="119390" tIns="119390" rIns="119390" bIns="119390"/>
            <a:lstStyle/>
            <a:p>
              <a:pPr marL="0" marR="0" lvl="0" indent="0" algn="l" defTabSz="118570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kumimoji="0" sz="13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80" name="Freeform 1510"/>
            <p:cNvSpPr>
              <a:spLocks noEditPoints="1"/>
            </p:cNvSpPr>
            <p:nvPr/>
          </p:nvSpPr>
          <p:spPr bwMode="auto">
            <a:xfrm flipH="1">
              <a:off x="10698333" y="3091457"/>
              <a:ext cx="266972" cy="265057"/>
            </a:xfrm>
            <a:custGeom>
              <a:avLst/>
              <a:gdLst>
                <a:gd name="T0" fmla="*/ 187 w 188"/>
                <a:gd name="T1" fmla="*/ 117 h 160"/>
                <a:gd name="T2" fmla="*/ 143 w 188"/>
                <a:gd name="T3" fmla="*/ 117 h 160"/>
                <a:gd name="T4" fmla="*/ 90 w 188"/>
                <a:gd name="T5" fmla="*/ 135 h 160"/>
                <a:gd name="T6" fmla="*/ 90 w 188"/>
                <a:gd name="T7" fmla="*/ 158 h 160"/>
                <a:gd name="T8" fmla="*/ 188 w 188"/>
                <a:gd name="T9" fmla="*/ 135 h 160"/>
                <a:gd name="T10" fmla="*/ 94 w 188"/>
                <a:gd name="T11" fmla="*/ 121 h 160"/>
                <a:gd name="T12" fmla="*/ 138 w 188"/>
                <a:gd name="T13" fmla="*/ 135 h 160"/>
                <a:gd name="T14" fmla="*/ 94 w 188"/>
                <a:gd name="T15" fmla="*/ 121 h 160"/>
                <a:gd name="T16" fmla="*/ 95 w 188"/>
                <a:gd name="T17" fmla="*/ 153 h 160"/>
                <a:gd name="T18" fmla="*/ 182 w 188"/>
                <a:gd name="T19" fmla="*/ 141 h 160"/>
                <a:gd name="T20" fmla="*/ 183 w 188"/>
                <a:gd name="T21" fmla="*/ 135 h 160"/>
                <a:gd name="T22" fmla="*/ 143 w 188"/>
                <a:gd name="T23" fmla="*/ 121 h 160"/>
                <a:gd name="T24" fmla="*/ 183 w 188"/>
                <a:gd name="T25" fmla="*/ 135 h 160"/>
                <a:gd name="T26" fmla="*/ 47 w 188"/>
                <a:gd name="T27" fmla="*/ 134 h 160"/>
                <a:gd name="T28" fmla="*/ 46 w 188"/>
                <a:gd name="T29" fmla="*/ 51 h 160"/>
                <a:gd name="T30" fmla="*/ 139 w 188"/>
                <a:gd name="T31" fmla="*/ 77 h 160"/>
                <a:gd name="T32" fmla="*/ 139 w 188"/>
                <a:gd name="T33" fmla="*/ 84 h 160"/>
                <a:gd name="T34" fmla="*/ 142 w 188"/>
                <a:gd name="T35" fmla="*/ 87 h 160"/>
                <a:gd name="T36" fmla="*/ 144 w 188"/>
                <a:gd name="T37" fmla="*/ 90 h 160"/>
                <a:gd name="T38" fmla="*/ 138 w 188"/>
                <a:gd name="T39" fmla="*/ 93 h 160"/>
                <a:gd name="T40" fmla="*/ 136 w 188"/>
                <a:gd name="T41" fmla="*/ 91 h 160"/>
                <a:gd name="T42" fmla="*/ 130 w 188"/>
                <a:gd name="T43" fmla="*/ 95 h 160"/>
                <a:gd name="T44" fmla="*/ 150 w 188"/>
                <a:gd name="T45" fmla="*/ 90 h 160"/>
                <a:gd name="T46" fmla="*/ 144 w 188"/>
                <a:gd name="T47" fmla="*/ 80 h 160"/>
                <a:gd name="T48" fmla="*/ 144 w 188"/>
                <a:gd name="T49" fmla="*/ 76 h 160"/>
                <a:gd name="T50" fmla="*/ 168 w 188"/>
                <a:gd name="T51" fmla="*/ 51 h 160"/>
                <a:gd name="T52" fmla="*/ 178 w 188"/>
                <a:gd name="T53" fmla="*/ 40 h 160"/>
                <a:gd name="T54" fmla="*/ 174 w 188"/>
                <a:gd name="T55" fmla="*/ 32 h 160"/>
                <a:gd name="T56" fmla="*/ 33 w 188"/>
                <a:gd name="T57" fmla="*/ 0 h 160"/>
                <a:gd name="T58" fmla="*/ 10 w 188"/>
                <a:gd name="T59" fmla="*/ 13 h 160"/>
                <a:gd name="T60" fmla="*/ 10 w 188"/>
                <a:gd name="T61" fmla="*/ 31 h 160"/>
                <a:gd name="T62" fmla="*/ 0 w 188"/>
                <a:gd name="T63" fmla="*/ 41 h 160"/>
                <a:gd name="T64" fmla="*/ 10 w 188"/>
                <a:gd name="T65" fmla="*/ 51 h 160"/>
                <a:gd name="T66" fmla="*/ 9 w 188"/>
                <a:gd name="T67" fmla="*/ 134 h 160"/>
                <a:gd name="T68" fmla="*/ 1 w 188"/>
                <a:gd name="T69" fmla="*/ 152 h 160"/>
                <a:gd name="T70" fmla="*/ 47 w 188"/>
                <a:gd name="T71" fmla="*/ 160 h 160"/>
                <a:gd name="T72" fmla="*/ 55 w 188"/>
                <a:gd name="T73" fmla="*/ 143 h 160"/>
                <a:gd name="T74" fmla="*/ 144 w 188"/>
                <a:gd name="T75" fmla="*/ 31 h 160"/>
                <a:gd name="T76" fmla="*/ 46 w 188"/>
                <a:gd name="T77" fmla="*/ 13 h 160"/>
                <a:gd name="T78" fmla="*/ 144 w 188"/>
                <a:gd name="T79" fmla="*/ 31 h 160"/>
                <a:gd name="T80" fmla="*/ 23 w 188"/>
                <a:gd name="T81" fmla="*/ 7 h 160"/>
                <a:gd name="T82" fmla="*/ 39 w 188"/>
                <a:gd name="T83" fmla="*/ 13 h 160"/>
                <a:gd name="T84" fmla="*/ 17 w 188"/>
                <a:gd name="T85" fmla="*/ 31 h 160"/>
                <a:gd name="T86" fmla="*/ 17 w 188"/>
                <a:gd name="T87" fmla="*/ 51 h 160"/>
                <a:gd name="T88" fmla="*/ 39 w 188"/>
                <a:gd name="T89" fmla="*/ 134 h 160"/>
                <a:gd name="T90" fmla="*/ 17 w 188"/>
                <a:gd name="T91" fmla="*/ 51 h 160"/>
                <a:gd name="T92" fmla="*/ 47 w 188"/>
                <a:gd name="T93" fmla="*/ 153 h 160"/>
                <a:gd name="T94" fmla="*/ 8 w 188"/>
                <a:gd name="T95" fmla="*/ 152 h 160"/>
                <a:gd name="T96" fmla="*/ 9 w 188"/>
                <a:gd name="T97" fmla="*/ 141 h 160"/>
                <a:gd name="T98" fmla="*/ 48 w 188"/>
                <a:gd name="T99" fmla="*/ 14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60">
                  <a:moveTo>
                    <a:pt x="187" y="135"/>
                  </a:moveTo>
                  <a:cubicBezTo>
                    <a:pt x="187" y="117"/>
                    <a:pt x="187" y="117"/>
                    <a:pt x="187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188" y="158"/>
                    <a:pt x="188" y="158"/>
                    <a:pt x="188" y="158"/>
                  </a:cubicBezTo>
                  <a:cubicBezTo>
                    <a:pt x="188" y="135"/>
                    <a:pt x="188" y="135"/>
                    <a:pt x="188" y="135"/>
                  </a:cubicBezTo>
                  <a:lnTo>
                    <a:pt x="187" y="135"/>
                  </a:lnTo>
                  <a:close/>
                  <a:moveTo>
                    <a:pt x="94" y="121"/>
                  </a:moveTo>
                  <a:cubicBezTo>
                    <a:pt x="138" y="121"/>
                    <a:pt x="138" y="121"/>
                    <a:pt x="138" y="121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94" y="135"/>
                    <a:pt x="94" y="135"/>
                    <a:pt x="94" y="135"/>
                  </a:cubicBezTo>
                  <a:lnTo>
                    <a:pt x="94" y="121"/>
                  </a:lnTo>
                  <a:close/>
                  <a:moveTo>
                    <a:pt x="182" y="153"/>
                  </a:moveTo>
                  <a:cubicBezTo>
                    <a:pt x="95" y="153"/>
                    <a:pt x="95" y="153"/>
                    <a:pt x="95" y="153"/>
                  </a:cubicBezTo>
                  <a:cubicBezTo>
                    <a:pt x="95" y="141"/>
                    <a:pt x="95" y="141"/>
                    <a:pt x="95" y="141"/>
                  </a:cubicBezTo>
                  <a:cubicBezTo>
                    <a:pt x="182" y="141"/>
                    <a:pt x="182" y="141"/>
                    <a:pt x="182" y="141"/>
                  </a:cubicBezTo>
                  <a:lnTo>
                    <a:pt x="182" y="153"/>
                  </a:lnTo>
                  <a:close/>
                  <a:moveTo>
                    <a:pt x="183" y="135"/>
                  </a:moveTo>
                  <a:cubicBezTo>
                    <a:pt x="143" y="135"/>
                    <a:pt x="143" y="135"/>
                    <a:pt x="143" y="135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83" y="121"/>
                    <a:pt x="183" y="121"/>
                    <a:pt x="183" y="121"/>
                  </a:cubicBezTo>
                  <a:lnTo>
                    <a:pt x="183" y="135"/>
                  </a:lnTo>
                  <a:close/>
                  <a:moveTo>
                    <a:pt x="47" y="134"/>
                  </a:moveTo>
                  <a:cubicBezTo>
                    <a:pt x="47" y="134"/>
                    <a:pt x="47" y="134"/>
                    <a:pt x="47" y="134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39" y="78"/>
                    <a:pt x="139" y="79"/>
                    <a:pt x="139" y="80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4"/>
                    <a:pt x="139" y="85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3" y="87"/>
                    <a:pt x="144" y="89"/>
                    <a:pt x="144" y="90"/>
                  </a:cubicBezTo>
                  <a:cubicBezTo>
                    <a:pt x="144" y="92"/>
                    <a:pt x="143" y="94"/>
                    <a:pt x="141" y="94"/>
                  </a:cubicBezTo>
                  <a:cubicBezTo>
                    <a:pt x="139" y="94"/>
                    <a:pt x="138" y="93"/>
                    <a:pt x="138" y="93"/>
                  </a:cubicBezTo>
                  <a:cubicBezTo>
                    <a:pt x="138" y="93"/>
                    <a:pt x="138" y="93"/>
                    <a:pt x="138" y="93"/>
                  </a:cubicBezTo>
                  <a:cubicBezTo>
                    <a:pt x="137" y="92"/>
                    <a:pt x="136" y="91"/>
                    <a:pt x="136" y="91"/>
                  </a:cubicBezTo>
                  <a:cubicBezTo>
                    <a:pt x="134" y="89"/>
                    <a:pt x="131" y="90"/>
                    <a:pt x="131" y="90"/>
                  </a:cubicBezTo>
                  <a:cubicBezTo>
                    <a:pt x="129" y="92"/>
                    <a:pt x="130" y="95"/>
                    <a:pt x="130" y="95"/>
                  </a:cubicBezTo>
                  <a:cubicBezTo>
                    <a:pt x="130" y="95"/>
                    <a:pt x="134" y="100"/>
                    <a:pt x="141" y="100"/>
                  </a:cubicBezTo>
                  <a:cubicBezTo>
                    <a:pt x="148" y="100"/>
                    <a:pt x="150" y="93"/>
                    <a:pt x="150" y="90"/>
                  </a:cubicBezTo>
                  <a:cubicBezTo>
                    <a:pt x="150" y="87"/>
                    <a:pt x="146" y="84"/>
                    <a:pt x="145" y="83"/>
                  </a:cubicBezTo>
                  <a:cubicBezTo>
                    <a:pt x="143" y="83"/>
                    <a:pt x="144" y="80"/>
                    <a:pt x="144" y="80"/>
                  </a:cubicBezTo>
                  <a:cubicBezTo>
                    <a:pt x="144" y="76"/>
                    <a:pt x="144" y="76"/>
                    <a:pt x="144" y="76"/>
                  </a:cubicBezTo>
                  <a:cubicBezTo>
                    <a:pt x="144" y="76"/>
                    <a:pt x="144" y="76"/>
                    <a:pt x="144" y="76"/>
                  </a:cubicBezTo>
                  <a:cubicBezTo>
                    <a:pt x="144" y="51"/>
                    <a:pt x="144" y="51"/>
                    <a:pt x="144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73" y="51"/>
                    <a:pt x="178" y="47"/>
                    <a:pt x="178" y="41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78" y="37"/>
                    <a:pt x="176" y="34"/>
                    <a:pt x="173" y="33"/>
                  </a:cubicBezTo>
                  <a:cubicBezTo>
                    <a:pt x="174" y="32"/>
                    <a:pt x="174" y="32"/>
                    <a:pt x="174" y="3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0"/>
                    <a:pt x="36" y="0"/>
                    <a:pt x="3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0"/>
                    <a:pt x="10" y="5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5" y="31"/>
                    <a:pt x="0" y="3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4" y="134"/>
                    <a:pt x="1" y="138"/>
                    <a:pt x="1" y="143"/>
                  </a:cubicBezTo>
                  <a:cubicBezTo>
                    <a:pt x="1" y="152"/>
                    <a:pt x="1" y="152"/>
                    <a:pt x="1" y="152"/>
                  </a:cubicBezTo>
                  <a:cubicBezTo>
                    <a:pt x="1" y="157"/>
                    <a:pt x="4" y="160"/>
                    <a:pt x="9" y="160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51" y="160"/>
                    <a:pt x="55" y="157"/>
                    <a:pt x="55" y="152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55" y="138"/>
                    <a:pt x="51" y="134"/>
                    <a:pt x="47" y="134"/>
                  </a:cubicBezTo>
                  <a:close/>
                  <a:moveTo>
                    <a:pt x="144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1"/>
                    <a:pt x="46" y="10"/>
                    <a:pt x="46" y="9"/>
                  </a:cubicBezTo>
                  <a:lnTo>
                    <a:pt x="144" y="31"/>
                  </a:lnTo>
                  <a:close/>
                  <a:moveTo>
                    <a:pt x="17" y="13"/>
                  </a:moveTo>
                  <a:cubicBezTo>
                    <a:pt x="17" y="9"/>
                    <a:pt x="20" y="7"/>
                    <a:pt x="2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7" y="7"/>
                    <a:pt x="39" y="9"/>
                    <a:pt x="39" y="1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17" y="31"/>
                    <a:pt x="17" y="31"/>
                    <a:pt x="17" y="31"/>
                  </a:cubicBezTo>
                  <a:lnTo>
                    <a:pt x="17" y="13"/>
                  </a:lnTo>
                  <a:close/>
                  <a:moveTo>
                    <a:pt x="17" y="51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17" y="134"/>
                    <a:pt x="17" y="134"/>
                    <a:pt x="17" y="134"/>
                  </a:cubicBezTo>
                  <a:lnTo>
                    <a:pt x="17" y="51"/>
                  </a:lnTo>
                  <a:close/>
                  <a:moveTo>
                    <a:pt x="48" y="152"/>
                  </a:moveTo>
                  <a:cubicBezTo>
                    <a:pt x="48" y="153"/>
                    <a:pt x="47" y="153"/>
                    <a:pt x="47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8" y="153"/>
                    <a:pt x="8" y="153"/>
                    <a:pt x="8" y="15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2"/>
                    <a:pt x="8" y="141"/>
                    <a:pt x="9" y="141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7" y="141"/>
                    <a:pt x="48" y="142"/>
                    <a:pt x="48" y="143"/>
                  </a:cubicBezTo>
                  <a:lnTo>
                    <a:pt x="48" y="15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358172" tIns="179091" rIns="358172" bIns="17909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5816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icrosoft YaHei"/>
                <a:cs typeface="Arial" panose="020B0604020202020204" pitchFamily="34" charset="0"/>
              </a:endParaRPr>
            </a:p>
          </p:txBody>
        </p:sp>
        <p:grpSp>
          <p:nvGrpSpPr>
            <p:cNvPr id="281" name="组合 157"/>
            <p:cNvGrpSpPr>
              <a:grpSpLocks noChangeAspect="1"/>
            </p:cNvGrpSpPr>
            <p:nvPr/>
          </p:nvGrpSpPr>
          <p:grpSpPr>
            <a:xfrm flipH="1">
              <a:off x="8560268" y="2745137"/>
              <a:ext cx="295038" cy="248507"/>
              <a:chOff x="16551275" y="-779462"/>
              <a:chExt cx="620712" cy="544513"/>
            </a:xfrm>
            <a:solidFill>
              <a:sysClr val="window" lastClr="FFFFFF"/>
            </a:solidFill>
          </p:grpSpPr>
          <p:sp>
            <p:nvSpPr>
              <p:cNvPr id="282" name="Freeform 303"/>
              <p:cNvSpPr>
                <a:spLocks/>
              </p:cNvSpPr>
              <p:nvPr/>
            </p:nvSpPr>
            <p:spPr bwMode="auto">
              <a:xfrm>
                <a:off x="16705263" y="-366712"/>
                <a:ext cx="312737" cy="131763"/>
              </a:xfrm>
              <a:custGeom>
                <a:avLst/>
                <a:gdLst>
                  <a:gd name="T0" fmla="*/ 190 w 197"/>
                  <a:gd name="T1" fmla="*/ 66 h 83"/>
                  <a:gd name="T2" fmla="*/ 162 w 197"/>
                  <a:gd name="T3" fmla="*/ 66 h 83"/>
                  <a:gd name="T4" fmla="*/ 150 w 197"/>
                  <a:gd name="T5" fmla="*/ 0 h 83"/>
                  <a:gd name="T6" fmla="*/ 117 w 197"/>
                  <a:gd name="T7" fmla="*/ 0 h 83"/>
                  <a:gd name="T8" fmla="*/ 117 w 197"/>
                  <a:gd name="T9" fmla="*/ 34 h 83"/>
                  <a:gd name="T10" fmla="*/ 117 w 197"/>
                  <a:gd name="T11" fmla="*/ 34 h 83"/>
                  <a:gd name="T12" fmla="*/ 116 w 197"/>
                  <a:gd name="T13" fmla="*/ 39 h 83"/>
                  <a:gd name="T14" fmla="*/ 112 w 197"/>
                  <a:gd name="T15" fmla="*/ 45 h 83"/>
                  <a:gd name="T16" fmla="*/ 108 w 197"/>
                  <a:gd name="T17" fmla="*/ 48 h 83"/>
                  <a:gd name="T18" fmla="*/ 102 w 197"/>
                  <a:gd name="T19" fmla="*/ 49 h 83"/>
                  <a:gd name="T20" fmla="*/ 102 w 197"/>
                  <a:gd name="T21" fmla="*/ 49 h 83"/>
                  <a:gd name="T22" fmla="*/ 96 w 197"/>
                  <a:gd name="T23" fmla="*/ 48 h 83"/>
                  <a:gd name="T24" fmla="*/ 92 w 197"/>
                  <a:gd name="T25" fmla="*/ 45 h 83"/>
                  <a:gd name="T26" fmla="*/ 89 w 197"/>
                  <a:gd name="T27" fmla="*/ 39 h 83"/>
                  <a:gd name="T28" fmla="*/ 88 w 197"/>
                  <a:gd name="T29" fmla="*/ 34 h 83"/>
                  <a:gd name="T30" fmla="*/ 88 w 197"/>
                  <a:gd name="T31" fmla="*/ 0 h 83"/>
                  <a:gd name="T32" fmla="*/ 55 w 197"/>
                  <a:gd name="T33" fmla="*/ 0 h 83"/>
                  <a:gd name="T34" fmla="*/ 42 w 197"/>
                  <a:gd name="T35" fmla="*/ 66 h 83"/>
                  <a:gd name="T36" fmla="*/ 7 w 197"/>
                  <a:gd name="T37" fmla="*/ 66 h 83"/>
                  <a:gd name="T38" fmla="*/ 7 w 197"/>
                  <a:gd name="T39" fmla="*/ 66 h 83"/>
                  <a:gd name="T40" fmla="*/ 5 w 197"/>
                  <a:gd name="T41" fmla="*/ 67 h 83"/>
                  <a:gd name="T42" fmla="*/ 3 w 197"/>
                  <a:gd name="T43" fmla="*/ 69 h 83"/>
                  <a:gd name="T44" fmla="*/ 0 w 197"/>
                  <a:gd name="T45" fmla="*/ 71 h 83"/>
                  <a:gd name="T46" fmla="*/ 0 w 197"/>
                  <a:gd name="T47" fmla="*/ 74 h 83"/>
                  <a:gd name="T48" fmla="*/ 0 w 197"/>
                  <a:gd name="T49" fmla="*/ 74 h 83"/>
                  <a:gd name="T50" fmla="*/ 0 w 197"/>
                  <a:gd name="T51" fmla="*/ 78 h 83"/>
                  <a:gd name="T52" fmla="*/ 3 w 197"/>
                  <a:gd name="T53" fmla="*/ 80 h 83"/>
                  <a:gd name="T54" fmla="*/ 5 w 197"/>
                  <a:gd name="T55" fmla="*/ 82 h 83"/>
                  <a:gd name="T56" fmla="*/ 7 w 197"/>
                  <a:gd name="T57" fmla="*/ 83 h 83"/>
                  <a:gd name="T58" fmla="*/ 190 w 197"/>
                  <a:gd name="T59" fmla="*/ 83 h 83"/>
                  <a:gd name="T60" fmla="*/ 190 w 197"/>
                  <a:gd name="T61" fmla="*/ 83 h 83"/>
                  <a:gd name="T62" fmla="*/ 192 w 197"/>
                  <a:gd name="T63" fmla="*/ 82 h 83"/>
                  <a:gd name="T64" fmla="*/ 194 w 197"/>
                  <a:gd name="T65" fmla="*/ 80 h 83"/>
                  <a:gd name="T66" fmla="*/ 197 w 197"/>
                  <a:gd name="T67" fmla="*/ 78 h 83"/>
                  <a:gd name="T68" fmla="*/ 197 w 197"/>
                  <a:gd name="T69" fmla="*/ 74 h 83"/>
                  <a:gd name="T70" fmla="*/ 197 w 197"/>
                  <a:gd name="T71" fmla="*/ 74 h 83"/>
                  <a:gd name="T72" fmla="*/ 197 w 197"/>
                  <a:gd name="T73" fmla="*/ 71 h 83"/>
                  <a:gd name="T74" fmla="*/ 194 w 197"/>
                  <a:gd name="T75" fmla="*/ 69 h 83"/>
                  <a:gd name="T76" fmla="*/ 192 w 197"/>
                  <a:gd name="T77" fmla="*/ 67 h 83"/>
                  <a:gd name="T78" fmla="*/ 190 w 197"/>
                  <a:gd name="T79" fmla="*/ 66 h 83"/>
                  <a:gd name="T80" fmla="*/ 190 w 197"/>
                  <a:gd name="T81" fmla="*/ 6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7" h="83">
                    <a:moveTo>
                      <a:pt x="190" y="66"/>
                    </a:moveTo>
                    <a:lnTo>
                      <a:pt x="162" y="66"/>
                    </a:lnTo>
                    <a:lnTo>
                      <a:pt x="150" y="0"/>
                    </a:lnTo>
                    <a:lnTo>
                      <a:pt x="117" y="0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6" y="39"/>
                    </a:lnTo>
                    <a:lnTo>
                      <a:pt x="112" y="45"/>
                    </a:lnTo>
                    <a:lnTo>
                      <a:pt x="108" y="48"/>
                    </a:lnTo>
                    <a:lnTo>
                      <a:pt x="102" y="49"/>
                    </a:lnTo>
                    <a:lnTo>
                      <a:pt x="102" y="49"/>
                    </a:lnTo>
                    <a:lnTo>
                      <a:pt x="96" y="48"/>
                    </a:lnTo>
                    <a:lnTo>
                      <a:pt x="92" y="45"/>
                    </a:lnTo>
                    <a:lnTo>
                      <a:pt x="89" y="39"/>
                    </a:lnTo>
                    <a:lnTo>
                      <a:pt x="88" y="34"/>
                    </a:lnTo>
                    <a:lnTo>
                      <a:pt x="88" y="0"/>
                    </a:lnTo>
                    <a:lnTo>
                      <a:pt x="55" y="0"/>
                    </a:lnTo>
                    <a:lnTo>
                      <a:pt x="42" y="66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5" y="67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7" y="83"/>
                    </a:lnTo>
                    <a:lnTo>
                      <a:pt x="190" y="83"/>
                    </a:lnTo>
                    <a:lnTo>
                      <a:pt x="190" y="83"/>
                    </a:lnTo>
                    <a:lnTo>
                      <a:pt x="192" y="82"/>
                    </a:lnTo>
                    <a:lnTo>
                      <a:pt x="194" y="80"/>
                    </a:lnTo>
                    <a:lnTo>
                      <a:pt x="197" y="78"/>
                    </a:lnTo>
                    <a:lnTo>
                      <a:pt x="197" y="74"/>
                    </a:lnTo>
                    <a:lnTo>
                      <a:pt x="197" y="74"/>
                    </a:lnTo>
                    <a:lnTo>
                      <a:pt x="197" y="71"/>
                    </a:lnTo>
                    <a:lnTo>
                      <a:pt x="194" y="69"/>
                    </a:lnTo>
                    <a:lnTo>
                      <a:pt x="192" y="67"/>
                    </a:lnTo>
                    <a:lnTo>
                      <a:pt x="190" y="66"/>
                    </a:lnTo>
                    <a:lnTo>
                      <a:pt x="19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467"/>
              <p:cNvSpPr>
                <a:spLocks noEditPoints="1"/>
              </p:cNvSpPr>
              <p:nvPr/>
            </p:nvSpPr>
            <p:spPr bwMode="auto">
              <a:xfrm>
                <a:off x="16551275" y="-779462"/>
                <a:ext cx="620712" cy="434975"/>
              </a:xfrm>
              <a:custGeom>
                <a:avLst/>
                <a:gdLst>
                  <a:gd name="T0" fmla="*/ 375 w 391"/>
                  <a:gd name="T1" fmla="*/ 0 h 274"/>
                  <a:gd name="T2" fmla="*/ 17 w 391"/>
                  <a:gd name="T3" fmla="*/ 0 h 274"/>
                  <a:gd name="T4" fmla="*/ 17 w 391"/>
                  <a:gd name="T5" fmla="*/ 0 h 274"/>
                  <a:gd name="T6" fmla="*/ 11 w 391"/>
                  <a:gd name="T7" fmla="*/ 1 h 274"/>
                  <a:gd name="T8" fmla="*/ 6 w 391"/>
                  <a:gd name="T9" fmla="*/ 4 h 274"/>
                  <a:gd name="T10" fmla="*/ 1 w 391"/>
                  <a:gd name="T11" fmla="*/ 8 h 274"/>
                  <a:gd name="T12" fmla="*/ 0 w 391"/>
                  <a:gd name="T13" fmla="*/ 11 h 274"/>
                  <a:gd name="T14" fmla="*/ 0 w 391"/>
                  <a:gd name="T15" fmla="*/ 13 h 274"/>
                  <a:gd name="T16" fmla="*/ 0 w 391"/>
                  <a:gd name="T17" fmla="*/ 259 h 274"/>
                  <a:gd name="T18" fmla="*/ 0 w 391"/>
                  <a:gd name="T19" fmla="*/ 259 h 274"/>
                  <a:gd name="T20" fmla="*/ 0 w 391"/>
                  <a:gd name="T21" fmla="*/ 262 h 274"/>
                  <a:gd name="T22" fmla="*/ 1 w 391"/>
                  <a:gd name="T23" fmla="*/ 264 h 274"/>
                  <a:gd name="T24" fmla="*/ 6 w 391"/>
                  <a:gd name="T25" fmla="*/ 269 h 274"/>
                  <a:gd name="T26" fmla="*/ 11 w 391"/>
                  <a:gd name="T27" fmla="*/ 271 h 274"/>
                  <a:gd name="T28" fmla="*/ 17 w 391"/>
                  <a:gd name="T29" fmla="*/ 274 h 274"/>
                  <a:gd name="T30" fmla="*/ 375 w 391"/>
                  <a:gd name="T31" fmla="*/ 274 h 274"/>
                  <a:gd name="T32" fmla="*/ 375 w 391"/>
                  <a:gd name="T33" fmla="*/ 274 h 274"/>
                  <a:gd name="T34" fmla="*/ 381 w 391"/>
                  <a:gd name="T35" fmla="*/ 271 h 274"/>
                  <a:gd name="T36" fmla="*/ 386 w 391"/>
                  <a:gd name="T37" fmla="*/ 269 h 274"/>
                  <a:gd name="T38" fmla="*/ 390 w 391"/>
                  <a:gd name="T39" fmla="*/ 264 h 274"/>
                  <a:gd name="T40" fmla="*/ 391 w 391"/>
                  <a:gd name="T41" fmla="*/ 262 h 274"/>
                  <a:gd name="T42" fmla="*/ 391 w 391"/>
                  <a:gd name="T43" fmla="*/ 259 h 274"/>
                  <a:gd name="T44" fmla="*/ 391 w 391"/>
                  <a:gd name="T45" fmla="*/ 13 h 274"/>
                  <a:gd name="T46" fmla="*/ 391 w 391"/>
                  <a:gd name="T47" fmla="*/ 13 h 274"/>
                  <a:gd name="T48" fmla="*/ 391 w 391"/>
                  <a:gd name="T49" fmla="*/ 11 h 274"/>
                  <a:gd name="T50" fmla="*/ 390 w 391"/>
                  <a:gd name="T51" fmla="*/ 8 h 274"/>
                  <a:gd name="T52" fmla="*/ 386 w 391"/>
                  <a:gd name="T53" fmla="*/ 4 h 274"/>
                  <a:gd name="T54" fmla="*/ 381 w 391"/>
                  <a:gd name="T55" fmla="*/ 1 h 274"/>
                  <a:gd name="T56" fmla="*/ 375 w 391"/>
                  <a:gd name="T57" fmla="*/ 0 h 274"/>
                  <a:gd name="T58" fmla="*/ 375 w 391"/>
                  <a:gd name="T59" fmla="*/ 0 h 274"/>
                  <a:gd name="T60" fmla="*/ 369 w 391"/>
                  <a:gd name="T61" fmla="*/ 246 h 274"/>
                  <a:gd name="T62" fmla="*/ 369 w 391"/>
                  <a:gd name="T63" fmla="*/ 246 h 274"/>
                  <a:gd name="T64" fmla="*/ 368 w 391"/>
                  <a:gd name="T65" fmla="*/ 249 h 274"/>
                  <a:gd name="T66" fmla="*/ 366 w 391"/>
                  <a:gd name="T67" fmla="*/ 252 h 274"/>
                  <a:gd name="T68" fmla="*/ 362 w 391"/>
                  <a:gd name="T69" fmla="*/ 254 h 274"/>
                  <a:gd name="T70" fmla="*/ 358 w 391"/>
                  <a:gd name="T71" fmla="*/ 255 h 274"/>
                  <a:gd name="T72" fmla="*/ 33 w 391"/>
                  <a:gd name="T73" fmla="*/ 255 h 274"/>
                  <a:gd name="T74" fmla="*/ 33 w 391"/>
                  <a:gd name="T75" fmla="*/ 255 h 274"/>
                  <a:gd name="T76" fmla="*/ 29 w 391"/>
                  <a:gd name="T77" fmla="*/ 254 h 274"/>
                  <a:gd name="T78" fmla="*/ 26 w 391"/>
                  <a:gd name="T79" fmla="*/ 252 h 274"/>
                  <a:gd name="T80" fmla="*/ 23 w 391"/>
                  <a:gd name="T81" fmla="*/ 249 h 274"/>
                  <a:gd name="T82" fmla="*/ 22 w 391"/>
                  <a:gd name="T83" fmla="*/ 246 h 274"/>
                  <a:gd name="T84" fmla="*/ 22 w 391"/>
                  <a:gd name="T85" fmla="*/ 27 h 274"/>
                  <a:gd name="T86" fmla="*/ 22 w 391"/>
                  <a:gd name="T87" fmla="*/ 27 h 274"/>
                  <a:gd name="T88" fmla="*/ 23 w 391"/>
                  <a:gd name="T89" fmla="*/ 23 h 274"/>
                  <a:gd name="T90" fmla="*/ 26 w 391"/>
                  <a:gd name="T91" fmla="*/ 20 h 274"/>
                  <a:gd name="T92" fmla="*/ 29 w 391"/>
                  <a:gd name="T93" fmla="*/ 18 h 274"/>
                  <a:gd name="T94" fmla="*/ 33 w 391"/>
                  <a:gd name="T95" fmla="*/ 18 h 274"/>
                  <a:gd name="T96" fmla="*/ 358 w 391"/>
                  <a:gd name="T97" fmla="*/ 18 h 274"/>
                  <a:gd name="T98" fmla="*/ 358 w 391"/>
                  <a:gd name="T99" fmla="*/ 18 h 274"/>
                  <a:gd name="T100" fmla="*/ 362 w 391"/>
                  <a:gd name="T101" fmla="*/ 18 h 274"/>
                  <a:gd name="T102" fmla="*/ 366 w 391"/>
                  <a:gd name="T103" fmla="*/ 20 h 274"/>
                  <a:gd name="T104" fmla="*/ 368 w 391"/>
                  <a:gd name="T105" fmla="*/ 23 h 274"/>
                  <a:gd name="T106" fmla="*/ 369 w 391"/>
                  <a:gd name="T107" fmla="*/ 27 h 274"/>
                  <a:gd name="T108" fmla="*/ 369 w 391"/>
                  <a:gd name="T109" fmla="*/ 24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74">
                    <a:moveTo>
                      <a:pt x="375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6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2"/>
                    </a:lnTo>
                    <a:lnTo>
                      <a:pt x="1" y="264"/>
                    </a:lnTo>
                    <a:lnTo>
                      <a:pt x="6" y="269"/>
                    </a:lnTo>
                    <a:lnTo>
                      <a:pt x="11" y="271"/>
                    </a:lnTo>
                    <a:lnTo>
                      <a:pt x="17" y="274"/>
                    </a:lnTo>
                    <a:lnTo>
                      <a:pt x="375" y="274"/>
                    </a:lnTo>
                    <a:lnTo>
                      <a:pt x="375" y="274"/>
                    </a:lnTo>
                    <a:lnTo>
                      <a:pt x="381" y="271"/>
                    </a:lnTo>
                    <a:lnTo>
                      <a:pt x="386" y="269"/>
                    </a:lnTo>
                    <a:lnTo>
                      <a:pt x="390" y="264"/>
                    </a:lnTo>
                    <a:lnTo>
                      <a:pt x="391" y="262"/>
                    </a:lnTo>
                    <a:lnTo>
                      <a:pt x="391" y="259"/>
                    </a:lnTo>
                    <a:lnTo>
                      <a:pt x="391" y="13"/>
                    </a:lnTo>
                    <a:lnTo>
                      <a:pt x="391" y="13"/>
                    </a:lnTo>
                    <a:lnTo>
                      <a:pt x="391" y="11"/>
                    </a:lnTo>
                    <a:lnTo>
                      <a:pt x="390" y="8"/>
                    </a:lnTo>
                    <a:lnTo>
                      <a:pt x="386" y="4"/>
                    </a:lnTo>
                    <a:lnTo>
                      <a:pt x="381" y="1"/>
                    </a:lnTo>
                    <a:lnTo>
                      <a:pt x="375" y="0"/>
                    </a:lnTo>
                    <a:lnTo>
                      <a:pt x="375" y="0"/>
                    </a:lnTo>
                    <a:close/>
                    <a:moveTo>
                      <a:pt x="369" y="246"/>
                    </a:moveTo>
                    <a:lnTo>
                      <a:pt x="369" y="246"/>
                    </a:lnTo>
                    <a:lnTo>
                      <a:pt x="368" y="249"/>
                    </a:lnTo>
                    <a:lnTo>
                      <a:pt x="366" y="252"/>
                    </a:lnTo>
                    <a:lnTo>
                      <a:pt x="362" y="254"/>
                    </a:lnTo>
                    <a:lnTo>
                      <a:pt x="358" y="255"/>
                    </a:lnTo>
                    <a:lnTo>
                      <a:pt x="33" y="255"/>
                    </a:lnTo>
                    <a:lnTo>
                      <a:pt x="33" y="255"/>
                    </a:lnTo>
                    <a:lnTo>
                      <a:pt x="29" y="254"/>
                    </a:lnTo>
                    <a:lnTo>
                      <a:pt x="26" y="252"/>
                    </a:lnTo>
                    <a:lnTo>
                      <a:pt x="23" y="249"/>
                    </a:lnTo>
                    <a:lnTo>
                      <a:pt x="22" y="24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3"/>
                    </a:lnTo>
                    <a:lnTo>
                      <a:pt x="26" y="20"/>
                    </a:lnTo>
                    <a:lnTo>
                      <a:pt x="29" y="18"/>
                    </a:lnTo>
                    <a:lnTo>
                      <a:pt x="33" y="18"/>
                    </a:lnTo>
                    <a:lnTo>
                      <a:pt x="358" y="18"/>
                    </a:lnTo>
                    <a:lnTo>
                      <a:pt x="358" y="18"/>
                    </a:lnTo>
                    <a:lnTo>
                      <a:pt x="362" y="18"/>
                    </a:lnTo>
                    <a:lnTo>
                      <a:pt x="366" y="20"/>
                    </a:lnTo>
                    <a:lnTo>
                      <a:pt x="368" y="23"/>
                    </a:lnTo>
                    <a:lnTo>
                      <a:pt x="369" y="27"/>
                    </a:lnTo>
                    <a:lnTo>
                      <a:pt x="369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468"/>
              <p:cNvSpPr>
                <a:spLocks noEditPoints="1"/>
              </p:cNvSpPr>
              <p:nvPr/>
            </p:nvSpPr>
            <p:spPr bwMode="auto">
              <a:xfrm>
                <a:off x="16746538" y="-679450"/>
                <a:ext cx="230187" cy="231775"/>
              </a:xfrm>
              <a:custGeom>
                <a:avLst/>
                <a:gdLst>
                  <a:gd name="T0" fmla="*/ 78 w 145"/>
                  <a:gd name="T1" fmla="*/ 35 h 146"/>
                  <a:gd name="T2" fmla="*/ 66 w 145"/>
                  <a:gd name="T3" fmla="*/ 39 h 146"/>
                  <a:gd name="T4" fmla="*/ 36 w 145"/>
                  <a:gd name="T5" fmla="*/ 83 h 146"/>
                  <a:gd name="T6" fmla="*/ 37 w 145"/>
                  <a:gd name="T7" fmla="*/ 88 h 146"/>
                  <a:gd name="T8" fmla="*/ 55 w 145"/>
                  <a:gd name="T9" fmla="*/ 90 h 146"/>
                  <a:gd name="T10" fmla="*/ 90 w 145"/>
                  <a:gd name="T11" fmla="*/ 90 h 146"/>
                  <a:gd name="T12" fmla="*/ 106 w 145"/>
                  <a:gd name="T13" fmla="*/ 89 h 146"/>
                  <a:gd name="T14" fmla="*/ 110 w 145"/>
                  <a:gd name="T15" fmla="*/ 85 h 146"/>
                  <a:gd name="T16" fmla="*/ 82 w 145"/>
                  <a:gd name="T17" fmla="*/ 39 h 146"/>
                  <a:gd name="T18" fmla="*/ 65 w 145"/>
                  <a:gd name="T19" fmla="*/ 2 h 146"/>
                  <a:gd name="T20" fmla="*/ 45 w 145"/>
                  <a:gd name="T21" fmla="*/ 7 h 146"/>
                  <a:gd name="T22" fmla="*/ 27 w 145"/>
                  <a:gd name="T23" fmla="*/ 18 h 146"/>
                  <a:gd name="T24" fmla="*/ 13 w 145"/>
                  <a:gd name="T25" fmla="*/ 32 h 146"/>
                  <a:gd name="T26" fmla="*/ 3 w 145"/>
                  <a:gd name="T27" fmla="*/ 52 h 146"/>
                  <a:gd name="T28" fmla="*/ 0 w 145"/>
                  <a:gd name="T29" fmla="*/ 73 h 146"/>
                  <a:gd name="T30" fmla="*/ 1 w 145"/>
                  <a:gd name="T31" fmla="*/ 88 h 146"/>
                  <a:gd name="T32" fmla="*/ 9 w 145"/>
                  <a:gd name="T33" fmla="*/ 108 h 146"/>
                  <a:gd name="T34" fmla="*/ 21 w 145"/>
                  <a:gd name="T35" fmla="*/ 124 h 146"/>
                  <a:gd name="T36" fmla="*/ 38 w 145"/>
                  <a:gd name="T37" fmla="*/ 137 h 146"/>
                  <a:gd name="T38" fmla="*/ 58 w 145"/>
                  <a:gd name="T39" fmla="*/ 144 h 146"/>
                  <a:gd name="T40" fmla="*/ 73 w 145"/>
                  <a:gd name="T41" fmla="*/ 146 h 146"/>
                  <a:gd name="T42" fmla="*/ 94 w 145"/>
                  <a:gd name="T43" fmla="*/ 142 h 146"/>
                  <a:gd name="T44" fmla="*/ 113 w 145"/>
                  <a:gd name="T45" fmla="*/ 134 h 146"/>
                  <a:gd name="T46" fmla="*/ 129 w 145"/>
                  <a:gd name="T47" fmla="*/ 120 h 146"/>
                  <a:gd name="T48" fmla="*/ 140 w 145"/>
                  <a:gd name="T49" fmla="*/ 102 h 146"/>
                  <a:gd name="T50" fmla="*/ 145 w 145"/>
                  <a:gd name="T51" fmla="*/ 80 h 146"/>
                  <a:gd name="T52" fmla="*/ 145 w 145"/>
                  <a:gd name="T53" fmla="*/ 66 h 146"/>
                  <a:gd name="T54" fmla="*/ 140 w 145"/>
                  <a:gd name="T55" fmla="*/ 45 h 146"/>
                  <a:gd name="T56" fmla="*/ 129 w 145"/>
                  <a:gd name="T57" fmla="*/ 27 h 146"/>
                  <a:gd name="T58" fmla="*/ 113 w 145"/>
                  <a:gd name="T59" fmla="*/ 13 h 146"/>
                  <a:gd name="T60" fmla="*/ 94 w 145"/>
                  <a:gd name="T61" fmla="*/ 4 h 146"/>
                  <a:gd name="T62" fmla="*/ 73 w 145"/>
                  <a:gd name="T63" fmla="*/ 0 h 146"/>
                  <a:gd name="T64" fmla="*/ 73 w 145"/>
                  <a:gd name="T65" fmla="*/ 136 h 146"/>
                  <a:gd name="T66" fmla="*/ 48 w 145"/>
                  <a:gd name="T67" fmla="*/ 131 h 146"/>
                  <a:gd name="T68" fmla="*/ 20 w 145"/>
                  <a:gd name="T69" fmla="*/ 108 h 146"/>
                  <a:gd name="T70" fmla="*/ 11 w 145"/>
                  <a:gd name="T71" fmla="*/ 79 h 146"/>
                  <a:gd name="T72" fmla="*/ 11 w 145"/>
                  <a:gd name="T73" fmla="*/ 67 h 146"/>
                  <a:gd name="T74" fmla="*/ 20 w 145"/>
                  <a:gd name="T75" fmla="*/ 38 h 146"/>
                  <a:gd name="T76" fmla="*/ 48 w 145"/>
                  <a:gd name="T77" fmla="*/ 15 h 146"/>
                  <a:gd name="T78" fmla="*/ 73 w 145"/>
                  <a:gd name="T79" fmla="*/ 10 h 146"/>
                  <a:gd name="T80" fmla="*/ 85 w 145"/>
                  <a:gd name="T81" fmla="*/ 12 h 146"/>
                  <a:gd name="T82" fmla="*/ 117 w 145"/>
                  <a:gd name="T83" fmla="*/ 29 h 146"/>
                  <a:gd name="T84" fmla="*/ 134 w 145"/>
                  <a:gd name="T85" fmla="*/ 60 h 146"/>
                  <a:gd name="T86" fmla="*/ 135 w 145"/>
                  <a:gd name="T87" fmla="*/ 73 h 146"/>
                  <a:gd name="T88" fmla="*/ 130 w 145"/>
                  <a:gd name="T89" fmla="*/ 98 h 146"/>
                  <a:gd name="T90" fmla="*/ 108 w 145"/>
                  <a:gd name="T91" fmla="*/ 125 h 146"/>
                  <a:gd name="T92" fmla="*/ 79 w 145"/>
                  <a:gd name="T93" fmla="*/ 1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" h="146">
                    <a:moveTo>
                      <a:pt x="82" y="39"/>
                    </a:moveTo>
                    <a:lnTo>
                      <a:pt x="82" y="39"/>
                    </a:lnTo>
                    <a:lnTo>
                      <a:pt x="78" y="35"/>
                    </a:lnTo>
                    <a:lnTo>
                      <a:pt x="74" y="34"/>
                    </a:lnTo>
                    <a:lnTo>
                      <a:pt x="69" y="35"/>
                    </a:lnTo>
                    <a:lnTo>
                      <a:pt x="66" y="3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6" y="87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4" y="90"/>
                    </a:lnTo>
                    <a:lnTo>
                      <a:pt x="55" y="90"/>
                    </a:lnTo>
                    <a:lnTo>
                      <a:pt x="55" y="112"/>
                    </a:lnTo>
                    <a:lnTo>
                      <a:pt x="90" y="112"/>
                    </a:lnTo>
                    <a:lnTo>
                      <a:pt x="90" y="90"/>
                    </a:lnTo>
                    <a:lnTo>
                      <a:pt x="101" y="90"/>
                    </a:lnTo>
                    <a:lnTo>
                      <a:pt x="101" y="90"/>
                    </a:lnTo>
                    <a:lnTo>
                      <a:pt x="106" y="89"/>
                    </a:lnTo>
                    <a:lnTo>
                      <a:pt x="108" y="88"/>
                    </a:lnTo>
                    <a:lnTo>
                      <a:pt x="109" y="86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08" y="77"/>
                    </a:lnTo>
                    <a:lnTo>
                      <a:pt x="82" y="39"/>
                    </a:lnTo>
                    <a:close/>
                    <a:moveTo>
                      <a:pt x="73" y="0"/>
                    </a:moveTo>
                    <a:lnTo>
                      <a:pt x="73" y="0"/>
                    </a:lnTo>
                    <a:lnTo>
                      <a:pt x="65" y="2"/>
                    </a:lnTo>
                    <a:lnTo>
                      <a:pt x="58" y="3"/>
                    </a:lnTo>
                    <a:lnTo>
                      <a:pt x="51" y="4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8"/>
                    </a:lnTo>
                    <a:lnTo>
                      <a:pt x="21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8"/>
                    </a:lnTo>
                    <a:lnTo>
                      <a:pt x="3" y="95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4"/>
                    </a:lnTo>
                    <a:lnTo>
                      <a:pt x="27" y="130"/>
                    </a:lnTo>
                    <a:lnTo>
                      <a:pt x="32" y="134"/>
                    </a:lnTo>
                    <a:lnTo>
                      <a:pt x="38" y="137"/>
                    </a:lnTo>
                    <a:lnTo>
                      <a:pt x="45" y="140"/>
                    </a:lnTo>
                    <a:lnTo>
                      <a:pt x="51" y="142"/>
                    </a:lnTo>
                    <a:lnTo>
                      <a:pt x="58" y="144"/>
                    </a:lnTo>
                    <a:lnTo>
                      <a:pt x="65" y="146"/>
                    </a:lnTo>
                    <a:lnTo>
                      <a:pt x="73" y="146"/>
                    </a:lnTo>
                    <a:lnTo>
                      <a:pt x="73" y="146"/>
                    </a:lnTo>
                    <a:lnTo>
                      <a:pt x="80" y="146"/>
                    </a:lnTo>
                    <a:lnTo>
                      <a:pt x="87" y="144"/>
                    </a:lnTo>
                    <a:lnTo>
                      <a:pt x="94" y="142"/>
                    </a:lnTo>
                    <a:lnTo>
                      <a:pt x="101" y="140"/>
                    </a:lnTo>
                    <a:lnTo>
                      <a:pt x="108" y="137"/>
                    </a:lnTo>
                    <a:lnTo>
                      <a:pt x="113" y="134"/>
                    </a:lnTo>
                    <a:lnTo>
                      <a:pt x="119" y="130"/>
                    </a:lnTo>
                    <a:lnTo>
                      <a:pt x="124" y="124"/>
                    </a:lnTo>
                    <a:lnTo>
                      <a:pt x="129" y="120"/>
                    </a:lnTo>
                    <a:lnTo>
                      <a:pt x="133" y="114"/>
                    </a:lnTo>
                    <a:lnTo>
                      <a:pt x="136" y="108"/>
                    </a:lnTo>
                    <a:lnTo>
                      <a:pt x="140" y="102"/>
                    </a:lnTo>
                    <a:lnTo>
                      <a:pt x="142" y="95"/>
                    </a:lnTo>
                    <a:lnTo>
                      <a:pt x="144" y="88"/>
                    </a:lnTo>
                    <a:lnTo>
                      <a:pt x="145" y="80"/>
                    </a:lnTo>
                    <a:lnTo>
                      <a:pt x="145" y="73"/>
                    </a:lnTo>
                    <a:lnTo>
                      <a:pt x="145" y="73"/>
                    </a:lnTo>
                    <a:lnTo>
                      <a:pt x="145" y="66"/>
                    </a:lnTo>
                    <a:lnTo>
                      <a:pt x="144" y="59"/>
                    </a:lnTo>
                    <a:lnTo>
                      <a:pt x="142" y="52"/>
                    </a:lnTo>
                    <a:lnTo>
                      <a:pt x="140" y="45"/>
                    </a:lnTo>
                    <a:lnTo>
                      <a:pt x="136" y="39"/>
                    </a:lnTo>
                    <a:lnTo>
                      <a:pt x="133" y="32"/>
                    </a:lnTo>
                    <a:lnTo>
                      <a:pt x="129" y="27"/>
                    </a:lnTo>
                    <a:lnTo>
                      <a:pt x="124" y="22"/>
                    </a:lnTo>
                    <a:lnTo>
                      <a:pt x="119" y="18"/>
                    </a:lnTo>
                    <a:lnTo>
                      <a:pt x="113" y="13"/>
                    </a:lnTo>
                    <a:lnTo>
                      <a:pt x="108" y="9"/>
                    </a:lnTo>
                    <a:lnTo>
                      <a:pt x="101" y="7"/>
                    </a:lnTo>
                    <a:lnTo>
                      <a:pt x="94" y="4"/>
                    </a:lnTo>
                    <a:lnTo>
                      <a:pt x="87" y="3"/>
                    </a:lnTo>
                    <a:lnTo>
                      <a:pt x="80" y="2"/>
                    </a:lnTo>
                    <a:lnTo>
                      <a:pt x="73" y="0"/>
                    </a:lnTo>
                    <a:lnTo>
                      <a:pt x="73" y="0"/>
                    </a:lnTo>
                    <a:close/>
                    <a:moveTo>
                      <a:pt x="73" y="136"/>
                    </a:moveTo>
                    <a:lnTo>
                      <a:pt x="73" y="136"/>
                    </a:lnTo>
                    <a:lnTo>
                      <a:pt x="66" y="136"/>
                    </a:lnTo>
                    <a:lnTo>
                      <a:pt x="60" y="135"/>
                    </a:lnTo>
                    <a:lnTo>
                      <a:pt x="48" y="131"/>
                    </a:lnTo>
                    <a:lnTo>
                      <a:pt x="37" y="125"/>
                    </a:lnTo>
                    <a:lnTo>
                      <a:pt x="29" y="118"/>
                    </a:lnTo>
                    <a:lnTo>
                      <a:pt x="20" y="108"/>
                    </a:lnTo>
                    <a:lnTo>
                      <a:pt x="15" y="98"/>
                    </a:lnTo>
                    <a:lnTo>
                      <a:pt x="12" y="86"/>
                    </a:lnTo>
                    <a:lnTo>
                      <a:pt x="11" y="79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1" y="67"/>
                    </a:lnTo>
                    <a:lnTo>
                      <a:pt x="12" y="60"/>
                    </a:lnTo>
                    <a:lnTo>
                      <a:pt x="15" y="48"/>
                    </a:lnTo>
                    <a:lnTo>
                      <a:pt x="20" y="38"/>
                    </a:lnTo>
                    <a:lnTo>
                      <a:pt x="29" y="29"/>
                    </a:lnTo>
                    <a:lnTo>
                      <a:pt x="37" y="22"/>
                    </a:lnTo>
                    <a:lnTo>
                      <a:pt x="48" y="15"/>
                    </a:lnTo>
                    <a:lnTo>
                      <a:pt x="60" y="12"/>
                    </a:lnTo>
                    <a:lnTo>
                      <a:pt x="66" y="11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9" y="11"/>
                    </a:lnTo>
                    <a:lnTo>
                      <a:pt x="85" y="12"/>
                    </a:lnTo>
                    <a:lnTo>
                      <a:pt x="97" y="15"/>
                    </a:lnTo>
                    <a:lnTo>
                      <a:pt x="108" y="22"/>
                    </a:lnTo>
                    <a:lnTo>
                      <a:pt x="117" y="29"/>
                    </a:lnTo>
                    <a:lnTo>
                      <a:pt x="125" y="38"/>
                    </a:lnTo>
                    <a:lnTo>
                      <a:pt x="130" y="48"/>
                    </a:lnTo>
                    <a:lnTo>
                      <a:pt x="134" y="60"/>
                    </a:lnTo>
                    <a:lnTo>
                      <a:pt x="135" y="67"/>
                    </a:lnTo>
                    <a:lnTo>
                      <a:pt x="135" y="73"/>
                    </a:lnTo>
                    <a:lnTo>
                      <a:pt x="135" y="73"/>
                    </a:lnTo>
                    <a:lnTo>
                      <a:pt x="135" y="79"/>
                    </a:lnTo>
                    <a:lnTo>
                      <a:pt x="134" y="86"/>
                    </a:lnTo>
                    <a:lnTo>
                      <a:pt x="130" y="98"/>
                    </a:lnTo>
                    <a:lnTo>
                      <a:pt x="125" y="108"/>
                    </a:lnTo>
                    <a:lnTo>
                      <a:pt x="117" y="118"/>
                    </a:lnTo>
                    <a:lnTo>
                      <a:pt x="108" y="125"/>
                    </a:lnTo>
                    <a:lnTo>
                      <a:pt x="97" y="131"/>
                    </a:lnTo>
                    <a:lnTo>
                      <a:pt x="85" y="135"/>
                    </a:lnTo>
                    <a:lnTo>
                      <a:pt x="79" y="136"/>
                    </a:lnTo>
                    <a:lnTo>
                      <a:pt x="73" y="136"/>
                    </a:lnTo>
                    <a:lnTo>
                      <a:pt x="73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5" name="组合 157"/>
            <p:cNvGrpSpPr>
              <a:grpSpLocks noChangeAspect="1"/>
            </p:cNvGrpSpPr>
            <p:nvPr/>
          </p:nvGrpSpPr>
          <p:grpSpPr>
            <a:xfrm flipH="1">
              <a:off x="8619409" y="3205669"/>
              <a:ext cx="295038" cy="248507"/>
              <a:chOff x="16551275" y="-779462"/>
              <a:chExt cx="620712" cy="544513"/>
            </a:xfrm>
            <a:solidFill>
              <a:sysClr val="window" lastClr="FFFFFF"/>
            </a:solidFill>
          </p:grpSpPr>
          <p:sp>
            <p:nvSpPr>
              <p:cNvPr id="286" name="Freeform 303"/>
              <p:cNvSpPr>
                <a:spLocks/>
              </p:cNvSpPr>
              <p:nvPr/>
            </p:nvSpPr>
            <p:spPr bwMode="auto">
              <a:xfrm>
                <a:off x="16705263" y="-366712"/>
                <a:ext cx="312737" cy="131763"/>
              </a:xfrm>
              <a:custGeom>
                <a:avLst/>
                <a:gdLst>
                  <a:gd name="T0" fmla="*/ 190 w 197"/>
                  <a:gd name="T1" fmla="*/ 66 h 83"/>
                  <a:gd name="T2" fmla="*/ 162 w 197"/>
                  <a:gd name="T3" fmla="*/ 66 h 83"/>
                  <a:gd name="T4" fmla="*/ 150 w 197"/>
                  <a:gd name="T5" fmla="*/ 0 h 83"/>
                  <a:gd name="T6" fmla="*/ 117 w 197"/>
                  <a:gd name="T7" fmla="*/ 0 h 83"/>
                  <a:gd name="T8" fmla="*/ 117 w 197"/>
                  <a:gd name="T9" fmla="*/ 34 h 83"/>
                  <a:gd name="T10" fmla="*/ 117 w 197"/>
                  <a:gd name="T11" fmla="*/ 34 h 83"/>
                  <a:gd name="T12" fmla="*/ 116 w 197"/>
                  <a:gd name="T13" fmla="*/ 39 h 83"/>
                  <a:gd name="T14" fmla="*/ 112 w 197"/>
                  <a:gd name="T15" fmla="*/ 45 h 83"/>
                  <a:gd name="T16" fmla="*/ 108 w 197"/>
                  <a:gd name="T17" fmla="*/ 48 h 83"/>
                  <a:gd name="T18" fmla="*/ 102 w 197"/>
                  <a:gd name="T19" fmla="*/ 49 h 83"/>
                  <a:gd name="T20" fmla="*/ 102 w 197"/>
                  <a:gd name="T21" fmla="*/ 49 h 83"/>
                  <a:gd name="T22" fmla="*/ 96 w 197"/>
                  <a:gd name="T23" fmla="*/ 48 h 83"/>
                  <a:gd name="T24" fmla="*/ 92 w 197"/>
                  <a:gd name="T25" fmla="*/ 45 h 83"/>
                  <a:gd name="T26" fmla="*/ 89 w 197"/>
                  <a:gd name="T27" fmla="*/ 39 h 83"/>
                  <a:gd name="T28" fmla="*/ 88 w 197"/>
                  <a:gd name="T29" fmla="*/ 34 h 83"/>
                  <a:gd name="T30" fmla="*/ 88 w 197"/>
                  <a:gd name="T31" fmla="*/ 0 h 83"/>
                  <a:gd name="T32" fmla="*/ 55 w 197"/>
                  <a:gd name="T33" fmla="*/ 0 h 83"/>
                  <a:gd name="T34" fmla="*/ 42 w 197"/>
                  <a:gd name="T35" fmla="*/ 66 h 83"/>
                  <a:gd name="T36" fmla="*/ 7 w 197"/>
                  <a:gd name="T37" fmla="*/ 66 h 83"/>
                  <a:gd name="T38" fmla="*/ 7 w 197"/>
                  <a:gd name="T39" fmla="*/ 66 h 83"/>
                  <a:gd name="T40" fmla="*/ 5 w 197"/>
                  <a:gd name="T41" fmla="*/ 67 h 83"/>
                  <a:gd name="T42" fmla="*/ 3 w 197"/>
                  <a:gd name="T43" fmla="*/ 69 h 83"/>
                  <a:gd name="T44" fmla="*/ 0 w 197"/>
                  <a:gd name="T45" fmla="*/ 71 h 83"/>
                  <a:gd name="T46" fmla="*/ 0 w 197"/>
                  <a:gd name="T47" fmla="*/ 74 h 83"/>
                  <a:gd name="T48" fmla="*/ 0 w 197"/>
                  <a:gd name="T49" fmla="*/ 74 h 83"/>
                  <a:gd name="T50" fmla="*/ 0 w 197"/>
                  <a:gd name="T51" fmla="*/ 78 h 83"/>
                  <a:gd name="T52" fmla="*/ 3 w 197"/>
                  <a:gd name="T53" fmla="*/ 80 h 83"/>
                  <a:gd name="T54" fmla="*/ 5 w 197"/>
                  <a:gd name="T55" fmla="*/ 82 h 83"/>
                  <a:gd name="T56" fmla="*/ 7 w 197"/>
                  <a:gd name="T57" fmla="*/ 83 h 83"/>
                  <a:gd name="T58" fmla="*/ 190 w 197"/>
                  <a:gd name="T59" fmla="*/ 83 h 83"/>
                  <a:gd name="T60" fmla="*/ 190 w 197"/>
                  <a:gd name="T61" fmla="*/ 83 h 83"/>
                  <a:gd name="T62" fmla="*/ 192 w 197"/>
                  <a:gd name="T63" fmla="*/ 82 h 83"/>
                  <a:gd name="T64" fmla="*/ 194 w 197"/>
                  <a:gd name="T65" fmla="*/ 80 h 83"/>
                  <a:gd name="T66" fmla="*/ 197 w 197"/>
                  <a:gd name="T67" fmla="*/ 78 h 83"/>
                  <a:gd name="T68" fmla="*/ 197 w 197"/>
                  <a:gd name="T69" fmla="*/ 74 h 83"/>
                  <a:gd name="T70" fmla="*/ 197 w 197"/>
                  <a:gd name="T71" fmla="*/ 74 h 83"/>
                  <a:gd name="T72" fmla="*/ 197 w 197"/>
                  <a:gd name="T73" fmla="*/ 71 h 83"/>
                  <a:gd name="T74" fmla="*/ 194 w 197"/>
                  <a:gd name="T75" fmla="*/ 69 h 83"/>
                  <a:gd name="T76" fmla="*/ 192 w 197"/>
                  <a:gd name="T77" fmla="*/ 67 h 83"/>
                  <a:gd name="T78" fmla="*/ 190 w 197"/>
                  <a:gd name="T79" fmla="*/ 66 h 83"/>
                  <a:gd name="T80" fmla="*/ 190 w 197"/>
                  <a:gd name="T81" fmla="*/ 6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7" h="83">
                    <a:moveTo>
                      <a:pt x="190" y="66"/>
                    </a:moveTo>
                    <a:lnTo>
                      <a:pt x="162" y="66"/>
                    </a:lnTo>
                    <a:lnTo>
                      <a:pt x="150" y="0"/>
                    </a:lnTo>
                    <a:lnTo>
                      <a:pt x="117" y="0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6" y="39"/>
                    </a:lnTo>
                    <a:lnTo>
                      <a:pt x="112" y="45"/>
                    </a:lnTo>
                    <a:lnTo>
                      <a:pt x="108" y="48"/>
                    </a:lnTo>
                    <a:lnTo>
                      <a:pt x="102" y="49"/>
                    </a:lnTo>
                    <a:lnTo>
                      <a:pt x="102" y="49"/>
                    </a:lnTo>
                    <a:lnTo>
                      <a:pt x="96" y="48"/>
                    </a:lnTo>
                    <a:lnTo>
                      <a:pt x="92" y="45"/>
                    </a:lnTo>
                    <a:lnTo>
                      <a:pt x="89" y="39"/>
                    </a:lnTo>
                    <a:lnTo>
                      <a:pt x="88" y="34"/>
                    </a:lnTo>
                    <a:lnTo>
                      <a:pt x="88" y="0"/>
                    </a:lnTo>
                    <a:lnTo>
                      <a:pt x="55" y="0"/>
                    </a:lnTo>
                    <a:lnTo>
                      <a:pt x="42" y="66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5" y="67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7" y="83"/>
                    </a:lnTo>
                    <a:lnTo>
                      <a:pt x="190" y="83"/>
                    </a:lnTo>
                    <a:lnTo>
                      <a:pt x="190" y="83"/>
                    </a:lnTo>
                    <a:lnTo>
                      <a:pt x="192" y="82"/>
                    </a:lnTo>
                    <a:lnTo>
                      <a:pt x="194" y="80"/>
                    </a:lnTo>
                    <a:lnTo>
                      <a:pt x="197" y="78"/>
                    </a:lnTo>
                    <a:lnTo>
                      <a:pt x="197" y="74"/>
                    </a:lnTo>
                    <a:lnTo>
                      <a:pt x="197" y="74"/>
                    </a:lnTo>
                    <a:lnTo>
                      <a:pt x="197" y="71"/>
                    </a:lnTo>
                    <a:lnTo>
                      <a:pt x="194" y="69"/>
                    </a:lnTo>
                    <a:lnTo>
                      <a:pt x="192" y="67"/>
                    </a:lnTo>
                    <a:lnTo>
                      <a:pt x="190" y="66"/>
                    </a:lnTo>
                    <a:lnTo>
                      <a:pt x="19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467"/>
              <p:cNvSpPr>
                <a:spLocks noEditPoints="1"/>
              </p:cNvSpPr>
              <p:nvPr/>
            </p:nvSpPr>
            <p:spPr bwMode="auto">
              <a:xfrm>
                <a:off x="16551275" y="-779462"/>
                <a:ext cx="620712" cy="434975"/>
              </a:xfrm>
              <a:custGeom>
                <a:avLst/>
                <a:gdLst>
                  <a:gd name="T0" fmla="*/ 375 w 391"/>
                  <a:gd name="T1" fmla="*/ 0 h 274"/>
                  <a:gd name="T2" fmla="*/ 17 w 391"/>
                  <a:gd name="T3" fmla="*/ 0 h 274"/>
                  <a:gd name="T4" fmla="*/ 17 w 391"/>
                  <a:gd name="T5" fmla="*/ 0 h 274"/>
                  <a:gd name="T6" fmla="*/ 11 w 391"/>
                  <a:gd name="T7" fmla="*/ 1 h 274"/>
                  <a:gd name="T8" fmla="*/ 6 w 391"/>
                  <a:gd name="T9" fmla="*/ 4 h 274"/>
                  <a:gd name="T10" fmla="*/ 1 w 391"/>
                  <a:gd name="T11" fmla="*/ 8 h 274"/>
                  <a:gd name="T12" fmla="*/ 0 w 391"/>
                  <a:gd name="T13" fmla="*/ 11 h 274"/>
                  <a:gd name="T14" fmla="*/ 0 w 391"/>
                  <a:gd name="T15" fmla="*/ 13 h 274"/>
                  <a:gd name="T16" fmla="*/ 0 w 391"/>
                  <a:gd name="T17" fmla="*/ 259 h 274"/>
                  <a:gd name="T18" fmla="*/ 0 w 391"/>
                  <a:gd name="T19" fmla="*/ 259 h 274"/>
                  <a:gd name="T20" fmla="*/ 0 w 391"/>
                  <a:gd name="T21" fmla="*/ 262 h 274"/>
                  <a:gd name="T22" fmla="*/ 1 w 391"/>
                  <a:gd name="T23" fmla="*/ 264 h 274"/>
                  <a:gd name="T24" fmla="*/ 6 w 391"/>
                  <a:gd name="T25" fmla="*/ 269 h 274"/>
                  <a:gd name="T26" fmla="*/ 11 w 391"/>
                  <a:gd name="T27" fmla="*/ 271 h 274"/>
                  <a:gd name="T28" fmla="*/ 17 w 391"/>
                  <a:gd name="T29" fmla="*/ 274 h 274"/>
                  <a:gd name="T30" fmla="*/ 375 w 391"/>
                  <a:gd name="T31" fmla="*/ 274 h 274"/>
                  <a:gd name="T32" fmla="*/ 375 w 391"/>
                  <a:gd name="T33" fmla="*/ 274 h 274"/>
                  <a:gd name="T34" fmla="*/ 381 w 391"/>
                  <a:gd name="T35" fmla="*/ 271 h 274"/>
                  <a:gd name="T36" fmla="*/ 386 w 391"/>
                  <a:gd name="T37" fmla="*/ 269 h 274"/>
                  <a:gd name="T38" fmla="*/ 390 w 391"/>
                  <a:gd name="T39" fmla="*/ 264 h 274"/>
                  <a:gd name="T40" fmla="*/ 391 w 391"/>
                  <a:gd name="T41" fmla="*/ 262 h 274"/>
                  <a:gd name="T42" fmla="*/ 391 w 391"/>
                  <a:gd name="T43" fmla="*/ 259 h 274"/>
                  <a:gd name="T44" fmla="*/ 391 w 391"/>
                  <a:gd name="T45" fmla="*/ 13 h 274"/>
                  <a:gd name="T46" fmla="*/ 391 w 391"/>
                  <a:gd name="T47" fmla="*/ 13 h 274"/>
                  <a:gd name="T48" fmla="*/ 391 w 391"/>
                  <a:gd name="T49" fmla="*/ 11 h 274"/>
                  <a:gd name="T50" fmla="*/ 390 w 391"/>
                  <a:gd name="T51" fmla="*/ 8 h 274"/>
                  <a:gd name="T52" fmla="*/ 386 w 391"/>
                  <a:gd name="T53" fmla="*/ 4 h 274"/>
                  <a:gd name="T54" fmla="*/ 381 w 391"/>
                  <a:gd name="T55" fmla="*/ 1 h 274"/>
                  <a:gd name="T56" fmla="*/ 375 w 391"/>
                  <a:gd name="T57" fmla="*/ 0 h 274"/>
                  <a:gd name="T58" fmla="*/ 375 w 391"/>
                  <a:gd name="T59" fmla="*/ 0 h 274"/>
                  <a:gd name="T60" fmla="*/ 369 w 391"/>
                  <a:gd name="T61" fmla="*/ 246 h 274"/>
                  <a:gd name="T62" fmla="*/ 369 w 391"/>
                  <a:gd name="T63" fmla="*/ 246 h 274"/>
                  <a:gd name="T64" fmla="*/ 368 w 391"/>
                  <a:gd name="T65" fmla="*/ 249 h 274"/>
                  <a:gd name="T66" fmla="*/ 366 w 391"/>
                  <a:gd name="T67" fmla="*/ 252 h 274"/>
                  <a:gd name="T68" fmla="*/ 362 w 391"/>
                  <a:gd name="T69" fmla="*/ 254 h 274"/>
                  <a:gd name="T70" fmla="*/ 358 w 391"/>
                  <a:gd name="T71" fmla="*/ 255 h 274"/>
                  <a:gd name="T72" fmla="*/ 33 w 391"/>
                  <a:gd name="T73" fmla="*/ 255 h 274"/>
                  <a:gd name="T74" fmla="*/ 33 w 391"/>
                  <a:gd name="T75" fmla="*/ 255 h 274"/>
                  <a:gd name="T76" fmla="*/ 29 w 391"/>
                  <a:gd name="T77" fmla="*/ 254 h 274"/>
                  <a:gd name="T78" fmla="*/ 26 w 391"/>
                  <a:gd name="T79" fmla="*/ 252 h 274"/>
                  <a:gd name="T80" fmla="*/ 23 w 391"/>
                  <a:gd name="T81" fmla="*/ 249 h 274"/>
                  <a:gd name="T82" fmla="*/ 22 w 391"/>
                  <a:gd name="T83" fmla="*/ 246 h 274"/>
                  <a:gd name="T84" fmla="*/ 22 w 391"/>
                  <a:gd name="T85" fmla="*/ 27 h 274"/>
                  <a:gd name="T86" fmla="*/ 22 w 391"/>
                  <a:gd name="T87" fmla="*/ 27 h 274"/>
                  <a:gd name="T88" fmla="*/ 23 w 391"/>
                  <a:gd name="T89" fmla="*/ 23 h 274"/>
                  <a:gd name="T90" fmla="*/ 26 w 391"/>
                  <a:gd name="T91" fmla="*/ 20 h 274"/>
                  <a:gd name="T92" fmla="*/ 29 w 391"/>
                  <a:gd name="T93" fmla="*/ 18 h 274"/>
                  <a:gd name="T94" fmla="*/ 33 w 391"/>
                  <a:gd name="T95" fmla="*/ 18 h 274"/>
                  <a:gd name="T96" fmla="*/ 358 w 391"/>
                  <a:gd name="T97" fmla="*/ 18 h 274"/>
                  <a:gd name="T98" fmla="*/ 358 w 391"/>
                  <a:gd name="T99" fmla="*/ 18 h 274"/>
                  <a:gd name="T100" fmla="*/ 362 w 391"/>
                  <a:gd name="T101" fmla="*/ 18 h 274"/>
                  <a:gd name="T102" fmla="*/ 366 w 391"/>
                  <a:gd name="T103" fmla="*/ 20 h 274"/>
                  <a:gd name="T104" fmla="*/ 368 w 391"/>
                  <a:gd name="T105" fmla="*/ 23 h 274"/>
                  <a:gd name="T106" fmla="*/ 369 w 391"/>
                  <a:gd name="T107" fmla="*/ 27 h 274"/>
                  <a:gd name="T108" fmla="*/ 369 w 391"/>
                  <a:gd name="T109" fmla="*/ 24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74">
                    <a:moveTo>
                      <a:pt x="375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6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2"/>
                    </a:lnTo>
                    <a:lnTo>
                      <a:pt x="1" y="264"/>
                    </a:lnTo>
                    <a:lnTo>
                      <a:pt x="6" y="269"/>
                    </a:lnTo>
                    <a:lnTo>
                      <a:pt x="11" y="271"/>
                    </a:lnTo>
                    <a:lnTo>
                      <a:pt x="17" y="274"/>
                    </a:lnTo>
                    <a:lnTo>
                      <a:pt x="375" y="274"/>
                    </a:lnTo>
                    <a:lnTo>
                      <a:pt x="375" y="274"/>
                    </a:lnTo>
                    <a:lnTo>
                      <a:pt x="381" y="271"/>
                    </a:lnTo>
                    <a:lnTo>
                      <a:pt x="386" y="269"/>
                    </a:lnTo>
                    <a:lnTo>
                      <a:pt x="390" y="264"/>
                    </a:lnTo>
                    <a:lnTo>
                      <a:pt x="391" y="262"/>
                    </a:lnTo>
                    <a:lnTo>
                      <a:pt x="391" y="259"/>
                    </a:lnTo>
                    <a:lnTo>
                      <a:pt x="391" y="13"/>
                    </a:lnTo>
                    <a:lnTo>
                      <a:pt x="391" y="13"/>
                    </a:lnTo>
                    <a:lnTo>
                      <a:pt x="391" y="11"/>
                    </a:lnTo>
                    <a:lnTo>
                      <a:pt x="390" y="8"/>
                    </a:lnTo>
                    <a:lnTo>
                      <a:pt x="386" y="4"/>
                    </a:lnTo>
                    <a:lnTo>
                      <a:pt x="381" y="1"/>
                    </a:lnTo>
                    <a:lnTo>
                      <a:pt x="375" y="0"/>
                    </a:lnTo>
                    <a:lnTo>
                      <a:pt x="375" y="0"/>
                    </a:lnTo>
                    <a:close/>
                    <a:moveTo>
                      <a:pt x="369" y="246"/>
                    </a:moveTo>
                    <a:lnTo>
                      <a:pt x="369" y="246"/>
                    </a:lnTo>
                    <a:lnTo>
                      <a:pt x="368" y="249"/>
                    </a:lnTo>
                    <a:lnTo>
                      <a:pt x="366" y="252"/>
                    </a:lnTo>
                    <a:lnTo>
                      <a:pt x="362" y="254"/>
                    </a:lnTo>
                    <a:lnTo>
                      <a:pt x="358" y="255"/>
                    </a:lnTo>
                    <a:lnTo>
                      <a:pt x="33" y="255"/>
                    </a:lnTo>
                    <a:lnTo>
                      <a:pt x="33" y="255"/>
                    </a:lnTo>
                    <a:lnTo>
                      <a:pt x="29" y="254"/>
                    </a:lnTo>
                    <a:lnTo>
                      <a:pt x="26" y="252"/>
                    </a:lnTo>
                    <a:lnTo>
                      <a:pt x="23" y="249"/>
                    </a:lnTo>
                    <a:lnTo>
                      <a:pt x="22" y="24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3"/>
                    </a:lnTo>
                    <a:lnTo>
                      <a:pt x="26" y="20"/>
                    </a:lnTo>
                    <a:lnTo>
                      <a:pt x="29" y="18"/>
                    </a:lnTo>
                    <a:lnTo>
                      <a:pt x="33" y="18"/>
                    </a:lnTo>
                    <a:lnTo>
                      <a:pt x="358" y="18"/>
                    </a:lnTo>
                    <a:lnTo>
                      <a:pt x="358" y="18"/>
                    </a:lnTo>
                    <a:lnTo>
                      <a:pt x="362" y="18"/>
                    </a:lnTo>
                    <a:lnTo>
                      <a:pt x="366" y="20"/>
                    </a:lnTo>
                    <a:lnTo>
                      <a:pt x="368" y="23"/>
                    </a:lnTo>
                    <a:lnTo>
                      <a:pt x="369" y="27"/>
                    </a:lnTo>
                    <a:lnTo>
                      <a:pt x="369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468"/>
              <p:cNvSpPr>
                <a:spLocks noEditPoints="1"/>
              </p:cNvSpPr>
              <p:nvPr/>
            </p:nvSpPr>
            <p:spPr bwMode="auto">
              <a:xfrm>
                <a:off x="16746538" y="-679450"/>
                <a:ext cx="230187" cy="231775"/>
              </a:xfrm>
              <a:custGeom>
                <a:avLst/>
                <a:gdLst>
                  <a:gd name="T0" fmla="*/ 78 w 145"/>
                  <a:gd name="T1" fmla="*/ 35 h 146"/>
                  <a:gd name="T2" fmla="*/ 66 w 145"/>
                  <a:gd name="T3" fmla="*/ 39 h 146"/>
                  <a:gd name="T4" fmla="*/ 36 w 145"/>
                  <a:gd name="T5" fmla="*/ 83 h 146"/>
                  <a:gd name="T6" fmla="*/ 37 w 145"/>
                  <a:gd name="T7" fmla="*/ 88 h 146"/>
                  <a:gd name="T8" fmla="*/ 55 w 145"/>
                  <a:gd name="T9" fmla="*/ 90 h 146"/>
                  <a:gd name="T10" fmla="*/ 90 w 145"/>
                  <a:gd name="T11" fmla="*/ 90 h 146"/>
                  <a:gd name="T12" fmla="*/ 106 w 145"/>
                  <a:gd name="T13" fmla="*/ 89 h 146"/>
                  <a:gd name="T14" fmla="*/ 110 w 145"/>
                  <a:gd name="T15" fmla="*/ 85 h 146"/>
                  <a:gd name="T16" fmla="*/ 82 w 145"/>
                  <a:gd name="T17" fmla="*/ 39 h 146"/>
                  <a:gd name="T18" fmla="*/ 65 w 145"/>
                  <a:gd name="T19" fmla="*/ 2 h 146"/>
                  <a:gd name="T20" fmla="*/ 45 w 145"/>
                  <a:gd name="T21" fmla="*/ 7 h 146"/>
                  <a:gd name="T22" fmla="*/ 27 w 145"/>
                  <a:gd name="T23" fmla="*/ 18 h 146"/>
                  <a:gd name="T24" fmla="*/ 13 w 145"/>
                  <a:gd name="T25" fmla="*/ 32 h 146"/>
                  <a:gd name="T26" fmla="*/ 3 w 145"/>
                  <a:gd name="T27" fmla="*/ 52 h 146"/>
                  <a:gd name="T28" fmla="*/ 0 w 145"/>
                  <a:gd name="T29" fmla="*/ 73 h 146"/>
                  <a:gd name="T30" fmla="*/ 1 w 145"/>
                  <a:gd name="T31" fmla="*/ 88 h 146"/>
                  <a:gd name="T32" fmla="*/ 9 w 145"/>
                  <a:gd name="T33" fmla="*/ 108 h 146"/>
                  <a:gd name="T34" fmla="*/ 21 w 145"/>
                  <a:gd name="T35" fmla="*/ 124 h 146"/>
                  <a:gd name="T36" fmla="*/ 38 w 145"/>
                  <a:gd name="T37" fmla="*/ 137 h 146"/>
                  <a:gd name="T38" fmla="*/ 58 w 145"/>
                  <a:gd name="T39" fmla="*/ 144 h 146"/>
                  <a:gd name="T40" fmla="*/ 73 w 145"/>
                  <a:gd name="T41" fmla="*/ 146 h 146"/>
                  <a:gd name="T42" fmla="*/ 94 w 145"/>
                  <a:gd name="T43" fmla="*/ 142 h 146"/>
                  <a:gd name="T44" fmla="*/ 113 w 145"/>
                  <a:gd name="T45" fmla="*/ 134 h 146"/>
                  <a:gd name="T46" fmla="*/ 129 w 145"/>
                  <a:gd name="T47" fmla="*/ 120 h 146"/>
                  <a:gd name="T48" fmla="*/ 140 w 145"/>
                  <a:gd name="T49" fmla="*/ 102 h 146"/>
                  <a:gd name="T50" fmla="*/ 145 w 145"/>
                  <a:gd name="T51" fmla="*/ 80 h 146"/>
                  <a:gd name="T52" fmla="*/ 145 w 145"/>
                  <a:gd name="T53" fmla="*/ 66 h 146"/>
                  <a:gd name="T54" fmla="*/ 140 w 145"/>
                  <a:gd name="T55" fmla="*/ 45 h 146"/>
                  <a:gd name="T56" fmla="*/ 129 w 145"/>
                  <a:gd name="T57" fmla="*/ 27 h 146"/>
                  <a:gd name="T58" fmla="*/ 113 w 145"/>
                  <a:gd name="T59" fmla="*/ 13 h 146"/>
                  <a:gd name="T60" fmla="*/ 94 w 145"/>
                  <a:gd name="T61" fmla="*/ 4 h 146"/>
                  <a:gd name="T62" fmla="*/ 73 w 145"/>
                  <a:gd name="T63" fmla="*/ 0 h 146"/>
                  <a:gd name="T64" fmla="*/ 73 w 145"/>
                  <a:gd name="T65" fmla="*/ 136 h 146"/>
                  <a:gd name="T66" fmla="*/ 48 w 145"/>
                  <a:gd name="T67" fmla="*/ 131 h 146"/>
                  <a:gd name="T68" fmla="*/ 20 w 145"/>
                  <a:gd name="T69" fmla="*/ 108 h 146"/>
                  <a:gd name="T70" fmla="*/ 11 w 145"/>
                  <a:gd name="T71" fmla="*/ 79 h 146"/>
                  <a:gd name="T72" fmla="*/ 11 w 145"/>
                  <a:gd name="T73" fmla="*/ 67 h 146"/>
                  <a:gd name="T74" fmla="*/ 20 w 145"/>
                  <a:gd name="T75" fmla="*/ 38 h 146"/>
                  <a:gd name="T76" fmla="*/ 48 w 145"/>
                  <a:gd name="T77" fmla="*/ 15 h 146"/>
                  <a:gd name="T78" fmla="*/ 73 w 145"/>
                  <a:gd name="T79" fmla="*/ 10 h 146"/>
                  <a:gd name="T80" fmla="*/ 85 w 145"/>
                  <a:gd name="T81" fmla="*/ 12 h 146"/>
                  <a:gd name="T82" fmla="*/ 117 w 145"/>
                  <a:gd name="T83" fmla="*/ 29 h 146"/>
                  <a:gd name="T84" fmla="*/ 134 w 145"/>
                  <a:gd name="T85" fmla="*/ 60 h 146"/>
                  <a:gd name="T86" fmla="*/ 135 w 145"/>
                  <a:gd name="T87" fmla="*/ 73 h 146"/>
                  <a:gd name="T88" fmla="*/ 130 w 145"/>
                  <a:gd name="T89" fmla="*/ 98 h 146"/>
                  <a:gd name="T90" fmla="*/ 108 w 145"/>
                  <a:gd name="T91" fmla="*/ 125 h 146"/>
                  <a:gd name="T92" fmla="*/ 79 w 145"/>
                  <a:gd name="T93" fmla="*/ 1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" h="146">
                    <a:moveTo>
                      <a:pt x="82" y="39"/>
                    </a:moveTo>
                    <a:lnTo>
                      <a:pt x="82" y="39"/>
                    </a:lnTo>
                    <a:lnTo>
                      <a:pt x="78" y="35"/>
                    </a:lnTo>
                    <a:lnTo>
                      <a:pt x="74" y="34"/>
                    </a:lnTo>
                    <a:lnTo>
                      <a:pt x="69" y="35"/>
                    </a:lnTo>
                    <a:lnTo>
                      <a:pt x="66" y="3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6" y="87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4" y="90"/>
                    </a:lnTo>
                    <a:lnTo>
                      <a:pt x="55" y="90"/>
                    </a:lnTo>
                    <a:lnTo>
                      <a:pt x="55" y="112"/>
                    </a:lnTo>
                    <a:lnTo>
                      <a:pt x="90" y="112"/>
                    </a:lnTo>
                    <a:lnTo>
                      <a:pt x="90" y="90"/>
                    </a:lnTo>
                    <a:lnTo>
                      <a:pt x="101" y="90"/>
                    </a:lnTo>
                    <a:lnTo>
                      <a:pt x="101" y="90"/>
                    </a:lnTo>
                    <a:lnTo>
                      <a:pt x="106" y="89"/>
                    </a:lnTo>
                    <a:lnTo>
                      <a:pt x="108" y="88"/>
                    </a:lnTo>
                    <a:lnTo>
                      <a:pt x="109" y="86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08" y="77"/>
                    </a:lnTo>
                    <a:lnTo>
                      <a:pt x="82" y="39"/>
                    </a:lnTo>
                    <a:close/>
                    <a:moveTo>
                      <a:pt x="73" y="0"/>
                    </a:moveTo>
                    <a:lnTo>
                      <a:pt x="73" y="0"/>
                    </a:lnTo>
                    <a:lnTo>
                      <a:pt x="65" y="2"/>
                    </a:lnTo>
                    <a:lnTo>
                      <a:pt x="58" y="3"/>
                    </a:lnTo>
                    <a:lnTo>
                      <a:pt x="51" y="4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8"/>
                    </a:lnTo>
                    <a:lnTo>
                      <a:pt x="21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8"/>
                    </a:lnTo>
                    <a:lnTo>
                      <a:pt x="3" y="95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4"/>
                    </a:lnTo>
                    <a:lnTo>
                      <a:pt x="27" y="130"/>
                    </a:lnTo>
                    <a:lnTo>
                      <a:pt x="32" y="134"/>
                    </a:lnTo>
                    <a:lnTo>
                      <a:pt x="38" y="137"/>
                    </a:lnTo>
                    <a:lnTo>
                      <a:pt x="45" y="140"/>
                    </a:lnTo>
                    <a:lnTo>
                      <a:pt x="51" y="142"/>
                    </a:lnTo>
                    <a:lnTo>
                      <a:pt x="58" y="144"/>
                    </a:lnTo>
                    <a:lnTo>
                      <a:pt x="65" y="146"/>
                    </a:lnTo>
                    <a:lnTo>
                      <a:pt x="73" y="146"/>
                    </a:lnTo>
                    <a:lnTo>
                      <a:pt x="73" y="146"/>
                    </a:lnTo>
                    <a:lnTo>
                      <a:pt x="80" y="146"/>
                    </a:lnTo>
                    <a:lnTo>
                      <a:pt x="87" y="144"/>
                    </a:lnTo>
                    <a:lnTo>
                      <a:pt x="94" y="142"/>
                    </a:lnTo>
                    <a:lnTo>
                      <a:pt x="101" y="140"/>
                    </a:lnTo>
                    <a:lnTo>
                      <a:pt x="108" y="137"/>
                    </a:lnTo>
                    <a:lnTo>
                      <a:pt x="113" y="134"/>
                    </a:lnTo>
                    <a:lnTo>
                      <a:pt x="119" y="130"/>
                    </a:lnTo>
                    <a:lnTo>
                      <a:pt x="124" y="124"/>
                    </a:lnTo>
                    <a:lnTo>
                      <a:pt x="129" y="120"/>
                    </a:lnTo>
                    <a:lnTo>
                      <a:pt x="133" y="114"/>
                    </a:lnTo>
                    <a:lnTo>
                      <a:pt x="136" y="108"/>
                    </a:lnTo>
                    <a:lnTo>
                      <a:pt x="140" y="102"/>
                    </a:lnTo>
                    <a:lnTo>
                      <a:pt x="142" y="95"/>
                    </a:lnTo>
                    <a:lnTo>
                      <a:pt x="144" y="88"/>
                    </a:lnTo>
                    <a:lnTo>
                      <a:pt x="145" y="80"/>
                    </a:lnTo>
                    <a:lnTo>
                      <a:pt x="145" y="73"/>
                    </a:lnTo>
                    <a:lnTo>
                      <a:pt x="145" y="73"/>
                    </a:lnTo>
                    <a:lnTo>
                      <a:pt x="145" y="66"/>
                    </a:lnTo>
                    <a:lnTo>
                      <a:pt x="144" y="59"/>
                    </a:lnTo>
                    <a:lnTo>
                      <a:pt x="142" y="52"/>
                    </a:lnTo>
                    <a:lnTo>
                      <a:pt x="140" y="45"/>
                    </a:lnTo>
                    <a:lnTo>
                      <a:pt x="136" y="39"/>
                    </a:lnTo>
                    <a:lnTo>
                      <a:pt x="133" y="32"/>
                    </a:lnTo>
                    <a:lnTo>
                      <a:pt x="129" y="27"/>
                    </a:lnTo>
                    <a:lnTo>
                      <a:pt x="124" y="22"/>
                    </a:lnTo>
                    <a:lnTo>
                      <a:pt x="119" y="18"/>
                    </a:lnTo>
                    <a:lnTo>
                      <a:pt x="113" y="13"/>
                    </a:lnTo>
                    <a:lnTo>
                      <a:pt x="108" y="9"/>
                    </a:lnTo>
                    <a:lnTo>
                      <a:pt x="101" y="7"/>
                    </a:lnTo>
                    <a:lnTo>
                      <a:pt x="94" y="4"/>
                    </a:lnTo>
                    <a:lnTo>
                      <a:pt x="87" y="3"/>
                    </a:lnTo>
                    <a:lnTo>
                      <a:pt x="80" y="2"/>
                    </a:lnTo>
                    <a:lnTo>
                      <a:pt x="73" y="0"/>
                    </a:lnTo>
                    <a:lnTo>
                      <a:pt x="73" y="0"/>
                    </a:lnTo>
                    <a:close/>
                    <a:moveTo>
                      <a:pt x="73" y="136"/>
                    </a:moveTo>
                    <a:lnTo>
                      <a:pt x="73" y="136"/>
                    </a:lnTo>
                    <a:lnTo>
                      <a:pt x="66" y="136"/>
                    </a:lnTo>
                    <a:lnTo>
                      <a:pt x="60" y="135"/>
                    </a:lnTo>
                    <a:lnTo>
                      <a:pt x="48" y="131"/>
                    </a:lnTo>
                    <a:lnTo>
                      <a:pt x="37" y="125"/>
                    </a:lnTo>
                    <a:lnTo>
                      <a:pt x="29" y="118"/>
                    </a:lnTo>
                    <a:lnTo>
                      <a:pt x="20" y="108"/>
                    </a:lnTo>
                    <a:lnTo>
                      <a:pt x="15" y="98"/>
                    </a:lnTo>
                    <a:lnTo>
                      <a:pt x="12" y="86"/>
                    </a:lnTo>
                    <a:lnTo>
                      <a:pt x="11" y="79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1" y="67"/>
                    </a:lnTo>
                    <a:lnTo>
                      <a:pt x="12" y="60"/>
                    </a:lnTo>
                    <a:lnTo>
                      <a:pt x="15" y="48"/>
                    </a:lnTo>
                    <a:lnTo>
                      <a:pt x="20" y="38"/>
                    </a:lnTo>
                    <a:lnTo>
                      <a:pt x="29" y="29"/>
                    </a:lnTo>
                    <a:lnTo>
                      <a:pt x="37" y="22"/>
                    </a:lnTo>
                    <a:lnTo>
                      <a:pt x="48" y="15"/>
                    </a:lnTo>
                    <a:lnTo>
                      <a:pt x="60" y="12"/>
                    </a:lnTo>
                    <a:lnTo>
                      <a:pt x="66" y="11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9" y="11"/>
                    </a:lnTo>
                    <a:lnTo>
                      <a:pt x="85" y="12"/>
                    </a:lnTo>
                    <a:lnTo>
                      <a:pt x="97" y="15"/>
                    </a:lnTo>
                    <a:lnTo>
                      <a:pt x="108" y="22"/>
                    </a:lnTo>
                    <a:lnTo>
                      <a:pt x="117" y="29"/>
                    </a:lnTo>
                    <a:lnTo>
                      <a:pt x="125" y="38"/>
                    </a:lnTo>
                    <a:lnTo>
                      <a:pt x="130" y="48"/>
                    </a:lnTo>
                    <a:lnTo>
                      <a:pt x="134" y="60"/>
                    </a:lnTo>
                    <a:lnTo>
                      <a:pt x="135" y="67"/>
                    </a:lnTo>
                    <a:lnTo>
                      <a:pt x="135" y="73"/>
                    </a:lnTo>
                    <a:lnTo>
                      <a:pt x="135" y="73"/>
                    </a:lnTo>
                    <a:lnTo>
                      <a:pt x="135" y="79"/>
                    </a:lnTo>
                    <a:lnTo>
                      <a:pt x="134" y="86"/>
                    </a:lnTo>
                    <a:lnTo>
                      <a:pt x="130" y="98"/>
                    </a:lnTo>
                    <a:lnTo>
                      <a:pt x="125" y="108"/>
                    </a:lnTo>
                    <a:lnTo>
                      <a:pt x="117" y="118"/>
                    </a:lnTo>
                    <a:lnTo>
                      <a:pt x="108" y="125"/>
                    </a:lnTo>
                    <a:lnTo>
                      <a:pt x="97" y="131"/>
                    </a:lnTo>
                    <a:lnTo>
                      <a:pt x="85" y="135"/>
                    </a:lnTo>
                    <a:lnTo>
                      <a:pt x="79" y="136"/>
                    </a:lnTo>
                    <a:lnTo>
                      <a:pt x="73" y="136"/>
                    </a:lnTo>
                    <a:lnTo>
                      <a:pt x="73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9" name="组合 157"/>
            <p:cNvGrpSpPr>
              <a:grpSpLocks noChangeAspect="1"/>
            </p:cNvGrpSpPr>
            <p:nvPr/>
          </p:nvGrpSpPr>
          <p:grpSpPr>
            <a:xfrm flipH="1">
              <a:off x="8560268" y="3683717"/>
              <a:ext cx="295038" cy="248507"/>
              <a:chOff x="16551275" y="-779462"/>
              <a:chExt cx="620712" cy="544513"/>
            </a:xfrm>
            <a:solidFill>
              <a:sysClr val="window" lastClr="FFFFFF"/>
            </a:solidFill>
          </p:grpSpPr>
          <p:sp>
            <p:nvSpPr>
              <p:cNvPr id="290" name="Freeform 303"/>
              <p:cNvSpPr>
                <a:spLocks/>
              </p:cNvSpPr>
              <p:nvPr/>
            </p:nvSpPr>
            <p:spPr bwMode="auto">
              <a:xfrm>
                <a:off x="16705263" y="-366712"/>
                <a:ext cx="312737" cy="131763"/>
              </a:xfrm>
              <a:custGeom>
                <a:avLst/>
                <a:gdLst>
                  <a:gd name="T0" fmla="*/ 190 w 197"/>
                  <a:gd name="T1" fmla="*/ 66 h 83"/>
                  <a:gd name="T2" fmla="*/ 162 w 197"/>
                  <a:gd name="T3" fmla="*/ 66 h 83"/>
                  <a:gd name="T4" fmla="*/ 150 w 197"/>
                  <a:gd name="T5" fmla="*/ 0 h 83"/>
                  <a:gd name="T6" fmla="*/ 117 w 197"/>
                  <a:gd name="T7" fmla="*/ 0 h 83"/>
                  <a:gd name="T8" fmla="*/ 117 w 197"/>
                  <a:gd name="T9" fmla="*/ 34 h 83"/>
                  <a:gd name="T10" fmla="*/ 117 w 197"/>
                  <a:gd name="T11" fmla="*/ 34 h 83"/>
                  <a:gd name="T12" fmla="*/ 116 w 197"/>
                  <a:gd name="T13" fmla="*/ 39 h 83"/>
                  <a:gd name="T14" fmla="*/ 112 w 197"/>
                  <a:gd name="T15" fmla="*/ 45 h 83"/>
                  <a:gd name="T16" fmla="*/ 108 w 197"/>
                  <a:gd name="T17" fmla="*/ 48 h 83"/>
                  <a:gd name="T18" fmla="*/ 102 w 197"/>
                  <a:gd name="T19" fmla="*/ 49 h 83"/>
                  <a:gd name="T20" fmla="*/ 102 w 197"/>
                  <a:gd name="T21" fmla="*/ 49 h 83"/>
                  <a:gd name="T22" fmla="*/ 96 w 197"/>
                  <a:gd name="T23" fmla="*/ 48 h 83"/>
                  <a:gd name="T24" fmla="*/ 92 w 197"/>
                  <a:gd name="T25" fmla="*/ 45 h 83"/>
                  <a:gd name="T26" fmla="*/ 89 w 197"/>
                  <a:gd name="T27" fmla="*/ 39 h 83"/>
                  <a:gd name="T28" fmla="*/ 88 w 197"/>
                  <a:gd name="T29" fmla="*/ 34 h 83"/>
                  <a:gd name="T30" fmla="*/ 88 w 197"/>
                  <a:gd name="T31" fmla="*/ 0 h 83"/>
                  <a:gd name="T32" fmla="*/ 55 w 197"/>
                  <a:gd name="T33" fmla="*/ 0 h 83"/>
                  <a:gd name="T34" fmla="*/ 42 w 197"/>
                  <a:gd name="T35" fmla="*/ 66 h 83"/>
                  <a:gd name="T36" fmla="*/ 7 w 197"/>
                  <a:gd name="T37" fmla="*/ 66 h 83"/>
                  <a:gd name="T38" fmla="*/ 7 w 197"/>
                  <a:gd name="T39" fmla="*/ 66 h 83"/>
                  <a:gd name="T40" fmla="*/ 5 w 197"/>
                  <a:gd name="T41" fmla="*/ 67 h 83"/>
                  <a:gd name="T42" fmla="*/ 3 w 197"/>
                  <a:gd name="T43" fmla="*/ 69 h 83"/>
                  <a:gd name="T44" fmla="*/ 0 w 197"/>
                  <a:gd name="T45" fmla="*/ 71 h 83"/>
                  <a:gd name="T46" fmla="*/ 0 w 197"/>
                  <a:gd name="T47" fmla="*/ 74 h 83"/>
                  <a:gd name="T48" fmla="*/ 0 w 197"/>
                  <a:gd name="T49" fmla="*/ 74 h 83"/>
                  <a:gd name="T50" fmla="*/ 0 w 197"/>
                  <a:gd name="T51" fmla="*/ 78 h 83"/>
                  <a:gd name="T52" fmla="*/ 3 w 197"/>
                  <a:gd name="T53" fmla="*/ 80 h 83"/>
                  <a:gd name="T54" fmla="*/ 5 w 197"/>
                  <a:gd name="T55" fmla="*/ 82 h 83"/>
                  <a:gd name="T56" fmla="*/ 7 w 197"/>
                  <a:gd name="T57" fmla="*/ 83 h 83"/>
                  <a:gd name="T58" fmla="*/ 190 w 197"/>
                  <a:gd name="T59" fmla="*/ 83 h 83"/>
                  <a:gd name="T60" fmla="*/ 190 w 197"/>
                  <a:gd name="T61" fmla="*/ 83 h 83"/>
                  <a:gd name="T62" fmla="*/ 192 w 197"/>
                  <a:gd name="T63" fmla="*/ 82 h 83"/>
                  <a:gd name="T64" fmla="*/ 194 w 197"/>
                  <a:gd name="T65" fmla="*/ 80 h 83"/>
                  <a:gd name="T66" fmla="*/ 197 w 197"/>
                  <a:gd name="T67" fmla="*/ 78 h 83"/>
                  <a:gd name="T68" fmla="*/ 197 w 197"/>
                  <a:gd name="T69" fmla="*/ 74 h 83"/>
                  <a:gd name="T70" fmla="*/ 197 w 197"/>
                  <a:gd name="T71" fmla="*/ 74 h 83"/>
                  <a:gd name="T72" fmla="*/ 197 w 197"/>
                  <a:gd name="T73" fmla="*/ 71 h 83"/>
                  <a:gd name="T74" fmla="*/ 194 w 197"/>
                  <a:gd name="T75" fmla="*/ 69 h 83"/>
                  <a:gd name="T76" fmla="*/ 192 w 197"/>
                  <a:gd name="T77" fmla="*/ 67 h 83"/>
                  <a:gd name="T78" fmla="*/ 190 w 197"/>
                  <a:gd name="T79" fmla="*/ 66 h 83"/>
                  <a:gd name="T80" fmla="*/ 190 w 197"/>
                  <a:gd name="T81" fmla="*/ 6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7" h="83">
                    <a:moveTo>
                      <a:pt x="190" y="66"/>
                    </a:moveTo>
                    <a:lnTo>
                      <a:pt x="162" y="66"/>
                    </a:lnTo>
                    <a:lnTo>
                      <a:pt x="150" y="0"/>
                    </a:lnTo>
                    <a:lnTo>
                      <a:pt x="117" y="0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6" y="39"/>
                    </a:lnTo>
                    <a:lnTo>
                      <a:pt x="112" y="45"/>
                    </a:lnTo>
                    <a:lnTo>
                      <a:pt x="108" y="48"/>
                    </a:lnTo>
                    <a:lnTo>
                      <a:pt x="102" y="49"/>
                    </a:lnTo>
                    <a:lnTo>
                      <a:pt x="102" y="49"/>
                    </a:lnTo>
                    <a:lnTo>
                      <a:pt x="96" y="48"/>
                    </a:lnTo>
                    <a:lnTo>
                      <a:pt x="92" y="45"/>
                    </a:lnTo>
                    <a:lnTo>
                      <a:pt x="89" y="39"/>
                    </a:lnTo>
                    <a:lnTo>
                      <a:pt x="88" y="34"/>
                    </a:lnTo>
                    <a:lnTo>
                      <a:pt x="88" y="0"/>
                    </a:lnTo>
                    <a:lnTo>
                      <a:pt x="55" y="0"/>
                    </a:lnTo>
                    <a:lnTo>
                      <a:pt x="42" y="66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5" y="67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7" y="83"/>
                    </a:lnTo>
                    <a:lnTo>
                      <a:pt x="190" y="83"/>
                    </a:lnTo>
                    <a:lnTo>
                      <a:pt x="190" y="83"/>
                    </a:lnTo>
                    <a:lnTo>
                      <a:pt x="192" y="82"/>
                    </a:lnTo>
                    <a:lnTo>
                      <a:pt x="194" y="80"/>
                    </a:lnTo>
                    <a:lnTo>
                      <a:pt x="197" y="78"/>
                    </a:lnTo>
                    <a:lnTo>
                      <a:pt x="197" y="74"/>
                    </a:lnTo>
                    <a:lnTo>
                      <a:pt x="197" y="74"/>
                    </a:lnTo>
                    <a:lnTo>
                      <a:pt x="197" y="71"/>
                    </a:lnTo>
                    <a:lnTo>
                      <a:pt x="194" y="69"/>
                    </a:lnTo>
                    <a:lnTo>
                      <a:pt x="192" y="67"/>
                    </a:lnTo>
                    <a:lnTo>
                      <a:pt x="190" y="66"/>
                    </a:lnTo>
                    <a:lnTo>
                      <a:pt x="19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467"/>
              <p:cNvSpPr>
                <a:spLocks noEditPoints="1"/>
              </p:cNvSpPr>
              <p:nvPr/>
            </p:nvSpPr>
            <p:spPr bwMode="auto">
              <a:xfrm>
                <a:off x="16551275" y="-779462"/>
                <a:ext cx="620712" cy="434975"/>
              </a:xfrm>
              <a:custGeom>
                <a:avLst/>
                <a:gdLst>
                  <a:gd name="T0" fmla="*/ 375 w 391"/>
                  <a:gd name="T1" fmla="*/ 0 h 274"/>
                  <a:gd name="T2" fmla="*/ 17 w 391"/>
                  <a:gd name="T3" fmla="*/ 0 h 274"/>
                  <a:gd name="T4" fmla="*/ 17 w 391"/>
                  <a:gd name="T5" fmla="*/ 0 h 274"/>
                  <a:gd name="T6" fmla="*/ 11 w 391"/>
                  <a:gd name="T7" fmla="*/ 1 h 274"/>
                  <a:gd name="T8" fmla="*/ 6 w 391"/>
                  <a:gd name="T9" fmla="*/ 4 h 274"/>
                  <a:gd name="T10" fmla="*/ 1 w 391"/>
                  <a:gd name="T11" fmla="*/ 8 h 274"/>
                  <a:gd name="T12" fmla="*/ 0 w 391"/>
                  <a:gd name="T13" fmla="*/ 11 h 274"/>
                  <a:gd name="T14" fmla="*/ 0 w 391"/>
                  <a:gd name="T15" fmla="*/ 13 h 274"/>
                  <a:gd name="T16" fmla="*/ 0 w 391"/>
                  <a:gd name="T17" fmla="*/ 259 h 274"/>
                  <a:gd name="T18" fmla="*/ 0 w 391"/>
                  <a:gd name="T19" fmla="*/ 259 h 274"/>
                  <a:gd name="T20" fmla="*/ 0 w 391"/>
                  <a:gd name="T21" fmla="*/ 262 h 274"/>
                  <a:gd name="T22" fmla="*/ 1 w 391"/>
                  <a:gd name="T23" fmla="*/ 264 h 274"/>
                  <a:gd name="T24" fmla="*/ 6 w 391"/>
                  <a:gd name="T25" fmla="*/ 269 h 274"/>
                  <a:gd name="T26" fmla="*/ 11 w 391"/>
                  <a:gd name="T27" fmla="*/ 271 h 274"/>
                  <a:gd name="T28" fmla="*/ 17 w 391"/>
                  <a:gd name="T29" fmla="*/ 274 h 274"/>
                  <a:gd name="T30" fmla="*/ 375 w 391"/>
                  <a:gd name="T31" fmla="*/ 274 h 274"/>
                  <a:gd name="T32" fmla="*/ 375 w 391"/>
                  <a:gd name="T33" fmla="*/ 274 h 274"/>
                  <a:gd name="T34" fmla="*/ 381 w 391"/>
                  <a:gd name="T35" fmla="*/ 271 h 274"/>
                  <a:gd name="T36" fmla="*/ 386 w 391"/>
                  <a:gd name="T37" fmla="*/ 269 h 274"/>
                  <a:gd name="T38" fmla="*/ 390 w 391"/>
                  <a:gd name="T39" fmla="*/ 264 h 274"/>
                  <a:gd name="T40" fmla="*/ 391 w 391"/>
                  <a:gd name="T41" fmla="*/ 262 h 274"/>
                  <a:gd name="T42" fmla="*/ 391 w 391"/>
                  <a:gd name="T43" fmla="*/ 259 h 274"/>
                  <a:gd name="T44" fmla="*/ 391 w 391"/>
                  <a:gd name="T45" fmla="*/ 13 h 274"/>
                  <a:gd name="T46" fmla="*/ 391 w 391"/>
                  <a:gd name="T47" fmla="*/ 13 h 274"/>
                  <a:gd name="T48" fmla="*/ 391 w 391"/>
                  <a:gd name="T49" fmla="*/ 11 h 274"/>
                  <a:gd name="T50" fmla="*/ 390 w 391"/>
                  <a:gd name="T51" fmla="*/ 8 h 274"/>
                  <a:gd name="T52" fmla="*/ 386 w 391"/>
                  <a:gd name="T53" fmla="*/ 4 h 274"/>
                  <a:gd name="T54" fmla="*/ 381 w 391"/>
                  <a:gd name="T55" fmla="*/ 1 h 274"/>
                  <a:gd name="T56" fmla="*/ 375 w 391"/>
                  <a:gd name="T57" fmla="*/ 0 h 274"/>
                  <a:gd name="T58" fmla="*/ 375 w 391"/>
                  <a:gd name="T59" fmla="*/ 0 h 274"/>
                  <a:gd name="T60" fmla="*/ 369 w 391"/>
                  <a:gd name="T61" fmla="*/ 246 h 274"/>
                  <a:gd name="T62" fmla="*/ 369 w 391"/>
                  <a:gd name="T63" fmla="*/ 246 h 274"/>
                  <a:gd name="T64" fmla="*/ 368 w 391"/>
                  <a:gd name="T65" fmla="*/ 249 h 274"/>
                  <a:gd name="T66" fmla="*/ 366 w 391"/>
                  <a:gd name="T67" fmla="*/ 252 h 274"/>
                  <a:gd name="T68" fmla="*/ 362 w 391"/>
                  <a:gd name="T69" fmla="*/ 254 h 274"/>
                  <a:gd name="T70" fmla="*/ 358 w 391"/>
                  <a:gd name="T71" fmla="*/ 255 h 274"/>
                  <a:gd name="T72" fmla="*/ 33 w 391"/>
                  <a:gd name="T73" fmla="*/ 255 h 274"/>
                  <a:gd name="T74" fmla="*/ 33 w 391"/>
                  <a:gd name="T75" fmla="*/ 255 h 274"/>
                  <a:gd name="T76" fmla="*/ 29 w 391"/>
                  <a:gd name="T77" fmla="*/ 254 h 274"/>
                  <a:gd name="T78" fmla="*/ 26 w 391"/>
                  <a:gd name="T79" fmla="*/ 252 h 274"/>
                  <a:gd name="T80" fmla="*/ 23 w 391"/>
                  <a:gd name="T81" fmla="*/ 249 h 274"/>
                  <a:gd name="T82" fmla="*/ 22 w 391"/>
                  <a:gd name="T83" fmla="*/ 246 h 274"/>
                  <a:gd name="T84" fmla="*/ 22 w 391"/>
                  <a:gd name="T85" fmla="*/ 27 h 274"/>
                  <a:gd name="T86" fmla="*/ 22 w 391"/>
                  <a:gd name="T87" fmla="*/ 27 h 274"/>
                  <a:gd name="T88" fmla="*/ 23 w 391"/>
                  <a:gd name="T89" fmla="*/ 23 h 274"/>
                  <a:gd name="T90" fmla="*/ 26 w 391"/>
                  <a:gd name="T91" fmla="*/ 20 h 274"/>
                  <a:gd name="T92" fmla="*/ 29 w 391"/>
                  <a:gd name="T93" fmla="*/ 18 h 274"/>
                  <a:gd name="T94" fmla="*/ 33 w 391"/>
                  <a:gd name="T95" fmla="*/ 18 h 274"/>
                  <a:gd name="T96" fmla="*/ 358 w 391"/>
                  <a:gd name="T97" fmla="*/ 18 h 274"/>
                  <a:gd name="T98" fmla="*/ 358 w 391"/>
                  <a:gd name="T99" fmla="*/ 18 h 274"/>
                  <a:gd name="T100" fmla="*/ 362 w 391"/>
                  <a:gd name="T101" fmla="*/ 18 h 274"/>
                  <a:gd name="T102" fmla="*/ 366 w 391"/>
                  <a:gd name="T103" fmla="*/ 20 h 274"/>
                  <a:gd name="T104" fmla="*/ 368 w 391"/>
                  <a:gd name="T105" fmla="*/ 23 h 274"/>
                  <a:gd name="T106" fmla="*/ 369 w 391"/>
                  <a:gd name="T107" fmla="*/ 27 h 274"/>
                  <a:gd name="T108" fmla="*/ 369 w 391"/>
                  <a:gd name="T109" fmla="*/ 24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74">
                    <a:moveTo>
                      <a:pt x="375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6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2"/>
                    </a:lnTo>
                    <a:lnTo>
                      <a:pt x="1" y="264"/>
                    </a:lnTo>
                    <a:lnTo>
                      <a:pt x="6" y="269"/>
                    </a:lnTo>
                    <a:lnTo>
                      <a:pt x="11" y="271"/>
                    </a:lnTo>
                    <a:lnTo>
                      <a:pt x="17" y="274"/>
                    </a:lnTo>
                    <a:lnTo>
                      <a:pt x="375" y="274"/>
                    </a:lnTo>
                    <a:lnTo>
                      <a:pt x="375" y="274"/>
                    </a:lnTo>
                    <a:lnTo>
                      <a:pt x="381" y="271"/>
                    </a:lnTo>
                    <a:lnTo>
                      <a:pt x="386" y="269"/>
                    </a:lnTo>
                    <a:lnTo>
                      <a:pt x="390" y="264"/>
                    </a:lnTo>
                    <a:lnTo>
                      <a:pt x="391" y="262"/>
                    </a:lnTo>
                    <a:lnTo>
                      <a:pt x="391" y="259"/>
                    </a:lnTo>
                    <a:lnTo>
                      <a:pt x="391" y="13"/>
                    </a:lnTo>
                    <a:lnTo>
                      <a:pt x="391" y="13"/>
                    </a:lnTo>
                    <a:lnTo>
                      <a:pt x="391" y="11"/>
                    </a:lnTo>
                    <a:lnTo>
                      <a:pt x="390" y="8"/>
                    </a:lnTo>
                    <a:lnTo>
                      <a:pt x="386" y="4"/>
                    </a:lnTo>
                    <a:lnTo>
                      <a:pt x="381" y="1"/>
                    </a:lnTo>
                    <a:lnTo>
                      <a:pt x="375" y="0"/>
                    </a:lnTo>
                    <a:lnTo>
                      <a:pt x="375" y="0"/>
                    </a:lnTo>
                    <a:close/>
                    <a:moveTo>
                      <a:pt x="369" y="246"/>
                    </a:moveTo>
                    <a:lnTo>
                      <a:pt x="369" y="246"/>
                    </a:lnTo>
                    <a:lnTo>
                      <a:pt x="368" y="249"/>
                    </a:lnTo>
                    <a:lnTo>
                      <a:pt x="366" y="252"/>
                    </a:lnTo>
                    <a:lnTo>
                      <a:pt x="362" y="254"/>
                    </a:lnTo>
                    <a:lnTo>
                      <a:pt x="358" y="255"/>
                    </a:lnTo>
                    <a:lnTo>
                      <a:pt x="33" y="255"/>
                    </a:lnTo>
                    <a:lnTo>
                      <a:pt x="33" y="255"/>
                    </a:lnTo>
                    <a:lnTo>
                      <a:pt x="29" y="254"/>
                    </a:lnTo>
                    <a:lnTo>
                      <a:pt x="26" y="252"/>
                    </a:lnTo>
                    <a:lnTo>
                      <a:pt x="23" y="249"/>
                    </a:lnTo>
                    <a:lnTo>
                      <a:pt x="22" y="24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3"/>
                    </a:lnTo>
                    <a:lnTo>
                      <a:pt x="26" y="20"/>
                    </a:lnTo>
                    <a:lnTo>
                      <a:pt x="29" y="18"/>
                    </a:lnTo>
                    <a:lnTo>
                      <a:pt x="33" y="18"/>
                    </a:lnTo>
                    <a:lnTo>
                      <a:pt x="358" y="18"/>
                    </a:lnTo>
                    <a:lnTo>
                      <a:pt x="358" y="18"/>
                    </a:lnTo>
                    <a:lnTo>
                      <a:pt x="362" y="18"/>
                    </a:lnTo>
                    <a:lnTo>
                      <a:pt x="366" y="20"/>
                    </a:lnTo>
                    <a:lnTo>
                      <a:pt x="368" y="23"/>
                    </a:lnTo>
                    <a:lnTo>
                      <a:pt x="369" y="27"/>
                    </a:lnTo>
                    <a:lnTo>
                      <a:pt x="369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468"/>
              <p:cNvSpPr>
                <a:spLocks noEditPoints="1"/>
              </p:cNvSpPr>
              <p:nvPr/>
            </p:nvSpPr>
            <p:spPr bwMode="auto">
              <a:xfrm>
                <a:off x="16746538" y="-679450"/>
                <a:ext cx="230187" cy="231775"/>
              </a:xfrm>
              <a:custGeom>
                <a:avLst/>
                <a:gdLst>
                  <a:gd name="T0" fmla="*/ 78 w 145"/>
                  <a:gd name="T1" fmla="*/ 35 h 146"/>
                  <a:gd name="T2" fmla="*/ 66 w 145"/>
                  <a:gd name="T3" fmla="*/ 39 h 146"/>
                  <a:gd name="T4" fmla="*/ 36 w 145"/>
                  <a:gd name="T5" fmla="*/ 83 h 146"/>
                  <a:gd name="T6" fmla="*/ 37 w 145"/>
                  <a:gd name="T7" fmla="*/ 88 h 146"/>
                  <a:gd name="T8" fmla="*/ 55 w 145"/>
                  <a:gd name="T9" fmla="*/ 90 h 146"/>
                  <a:gd name="T10" fmla="*/ 90 w 145"/>
                  <a:gd name="T11" fmla="*/ 90 h 146"/>
                  <a:gd name="T12" fmla="*/ 106 w 145"/>
                  <a:gd name="T13" fmla="*/ 89 h 146"/>
                  <a:gd name="T14" fmla="*/ 110 w 145"/>
                  <a:gd name="T15" fmla="*/ 85 h 146"/>
                  <a:gd name="T16" fmla="*/ 82 w 145"/>
                  <a:gd name="T17" fmla="*/ 39 h 146"/>
                  <a:gd name="T18" fmla="*/ 65 w 145"/>
                  <a:gd name="T19" fmla="*/ 2 h 146"/>
                  <a:gd name="T20" fmla="*/ 45 w 145"/>
                  <a:gd name="T21" fmla="*/ 7 h 146"/>
                  <a:gd name="T22" fmla="*/ 27 w 145"/>
                  <a:gd name="T23" fmla="*/ 18 h 146"/>
                  <a:gd name="T24" fmla="*/ 13 w 145"/>
                  <a:gd name="T25" fmla="*/ 32 h 146"/>
                  <a:gd name="T26" fmla="*/ 3 w 145"/>
                  <a:gd name="T27" fmla="*/ 52 h 146"/>
                  <a:gd name="T28" fmla="*/ 0 w 145"/>
                  <a:gd name="T29" fmla="*/ 73 h 146"/>
                  <a:gd name="T30" fmla="*/ 1 w 145"/>
                  <a:gd name="T31" fmla="*/ 88 h 146"/>
                  <a:gd name="T32" fmla="*/ 9 w 145"/>
                  <a:gd name="T33" fmla="*/ 108 h 146"/>
                  <a:gd name="T34" fmla="*/ 21 w 145"/>
                  <a:gd name="T35" fmla="*/ 124 h 146"/>
                  <a:gd name="T36" fmla="*/ 38 w 145"/>
                  <a:gd name="T37" fmla="*/ 137 h 146"/>
                  <a:gd name="T38" fmla="*/ 58 w 145"/>
                  <a:gd name="T39" fmla="*/ 144 h 146"/>
                  <a:gd name="T40" fmla="*/ 73 w 145"/>
                  <a:gd name="T41" fmla="*/ 146 h 146"/>
                  <a:gd name="T42" fmla="*/ 94 w 145"/>
                  <a:gd name="T43" fmla="*/ 142 h 146"/>
                  <a:gd name="T44" fmla="*/ 113 w 145"/>
                  <a:gd name="T45" fmla="*/ 134 h 146"/>
                  <a:gd name="T46" fmla="*/ 129 w 145"/>
                  <a:gd name="T47" fmla="*/ 120 h 146"/>
                  <a:gd name="T48" fmla="*/ 140 w 145"/>
                  <a:gd name="T49" fmla="*/ 102 h 146"/>
                  <a:gd name="T50" fmla="*/ 145 w 145"/>
                  <a:gd name="T51" fmla="*/ 80 h 146"/>
                  <a:gd name="T52" fmla="*/ 145 w 145"/>
                  <a:gd name="T53" fmla="*/ 66 h 146"/>
                  <a:gd name="T54" fmla="*/ 140 w 145"/>
                  <a:gd name="T55" fmla="*/ 45 h 146"/>
                  <a:gd name="T56" fmla="*/ 129 w 145"/>
                  <a:gd name="T57" fmla="*/ 27 h 146"/>
                  <a:gd name="T58" fmla="*/ 113 w 145"/>
                  <a:gd name="T59" fmla="*/ 13 h 146"/>
                  <a:gd name="T60" fmla="*/ 94 w 145"/>
                  <a:gd name="T61" fmla="*/ 4 h 146"/>
                  <a:gd name="T62" fmla="*/ 73 w 145"/>
                  <a:gd name="T63" fmla="*/ 0 h 146"/>
                  <a:gd name="T64" fmla="*/ 73 w 145"/>
                  <a:gd name="T65" fmla="*/ 136 h 146"/>
                  <a:gd name="T66" fmla="*/ 48 w 145"/>
                  <a:gd name="T67" fmla="*/ 131 h 146"/>
                  <a:gd name="T68" fmla="*/ 20 w 145"/>
                  <a:gd name="T69" fmla="*/ 108 h 146"/>
                  <a:gd name="T70" fmla="*/ 11 w 145"/>
                  <a:gd name="T71" fmla="*/ 79 h 146"/>
                  <a:gd name="T72" fmla="*/ 11 w 145"/>
                  <a:gd name="T73" fmla="*/ 67 h 146"/>
                  <a:gd name="T74" fmla="*/ 20 w 145"/>
                  <a:gd name="T75" fmla="*/ 38 h 146"/>
                  <a:gd name="T76" fmla="*/ 48 w 145"/>
                  <a:gd name="T77" fmla="*/ 15 h 146"/>
                  <a:gd name="T78" fmla="*/ 73 w 145"/>
                  <a:gd name="T79" fmla="*/ 10 h 146"/>
                  <a:gd name="T80" fmla="*/ 85 w 145"/>
                  <a:gd name="T81" fmla="*/ 12 h 146"/>
                  <a:gd name="T82" fmla="*/ 117 w 145"/>
                  <a:gd name="T83" fmla="*/ 29 h 146"/>
                  <a:gd name="T84" fmla="*/ 134 w 145"/>
                  <a:gd name="T85" fmla="*/ 60 h 146"/>
                  <a:gd name="T86" fmla="*/ 135 w 145"/>
                  <a:gd name="T87" fmla="*/ 73 h 146"/>
                  <a:gd name="T88" fmla="*/ 130 w 145"/>
                  <a:gd name="T89" fmla="*/ 98 h 146"/>
                  <a:gd name="T90" fmla="*/ 108 w 145"/>
                  <a:gd name="T91" fmla="*/ 125 h 146"/>
                  <a:gd name="T92" fmla="*/ 79 w 145"/>
                  <a:gd name="T93" fmla="*/ 1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" h="146">
                    <a:moveTo>
                      <a:pt x="82" y="39"/>
                    </a:moveTo>
                    <a:lnTo>
                      <a:pt x="82" y="39"/>
                    </a:lnTo>
                    <a:lnTo>
                      <a:pt x="78" y="35"/>
                    </a:lnTo>
                    <a:lnTo>
                      <a:pt x="74" y="34"/>
                    </a:lnTo>
                    <a:lnTo>
                      <a:pt x="69" y="35"/>
                    </a:lnTo>
                    <a:lnTo>
                      <a:pt x="66" y="3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6" y="87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4" y="90"/>
                    </a:lnTo>
                    <a:lnTo>
                      <a:pt x="55" y="90"/>
                    </a:lnTo>
                    <a:lnTo>
                      <a:pt x="55" y="112"/>
                    </a:lnTo>
                    <a:lnTo>
                      <a:pt x="90" y="112"/>
                    </a:lnTo>
                    <a:lnTo>
                      <a:pt x="90" y="90"/>
                    </a:lnTo>
                    <a:lnTo>
                      <a:pt x="101" y="90"/>
                    </a:lnTo>
                    <a:lnTo>
                      <a:pt x="101" y="90"/>
                    </a:lnTo>
                    <a:lnTo>
                      <a:pt x="106" y="89"/>
                    </a:lnTo>
                    <a:lnTo>
                      <a:pt x="108" y="88"/>
                    </a:lnTo>
                    <a:lnTo>
                      <a:pt x="109" y="86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08" y="77"/>
                    </a:lnTo>
                    <a:lnTo>
                      <a:pt x="82" y="39"/>
                    </a:lnTo>
                    <a:close/>
                    <a:moveTo>
                      <a:pt x="73" y="0"/>
                    </a:moveTo>
                    <a:lnTo>
                      <a:pt x="73" y="0"/>
                    </a:lnTo>
                    <a:lnTo>
                      <a:pt x="65" y="2"/>
                    </a:lnTo>
                    <a:lnTo>
                      <a:pt x="58" y="3"/>
                    </a:lnTo>
                    <a:lnTo>
                      <a:pt x="51" y="4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8"/>
                    </a:lnTo>
                    <a:lnTo>
                      <a:pt x="21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8"/>
                    </a:lnTo>
                    <a:lnTo>
                      <a:pt x="3" y="95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4"/>
                    </a:lnTo>
                    <a:lnTo>
                      <a:pt x="27" y="130"/>
                    </a:lnTo>
                    <a:lnTo>
                      <a:pt x="32" y="134"/>
                    </a:lnTo>
                    <a:lnTo>
                      <a:pt x="38" y="137"/>
                    </a:lnTo>
                    <a:lnTo>
                      <a:pt x="45" y="140"/>
                    </a:lnTo>
                    <a:lnTo>
                      <a:pt x="51" y="142"/>
                    </a:lnTo>
                    <a:lnTo>
                      <a:pt x="58" y="144"/>
                    </a:lnTo>
                    <a:lnTo>
                      <a:pt x="65" y="146"/>
                    </a:lnTo>
                    <a:lnTo>
                      <a:pt x="73" y="146"/>
                    </a:lnTo>
                    <a:lnTo>
                      <a:pt x="73" y="146"/>
                    </a:lnTo>
                    <a:lnTo>
                      <a:pt x="80" y="146"/>
                    </a:lnTo>
                    <a:lnTo>
                      <a:pt x="87" y="144"/>
                    </a:lnTo>
                    <a:lnTo>
                      <a:pt x="94" y="142"/>
                    </a:lnTo>
                    <a:lnTo>
                      <a:pt x="101" y="140"/>
                    </a:lnTo>
                    <a:lnTo>
                      <a:pt x="108" y="137"/>
                    </a:lnTo>
                    <a:lnTo>
                      <a:pt x="113" y="134"/>
                    </a:lnTo>
                    <a:lnTo>
                      <a:pt x="119" y="130"/>
                    </a:lnTo>
                    <a:lnTo>
                      <a:pt x="124" y="124"/>
                    </a:lnTo>
                    <a:lnTo>
                      <a:pt x="129" y="120"/>
                    </a:lnTo>
                    <a:lnTo>
                      <a:pt x="133" y="114"/>
                    </a:lnTo>
                    <a:lnTo>
                      <a:pt x="136" y="108"/>
                    </a:lnTo>
                    <a:lnTo>
                      <a:pt x="140" y="102"/>
                    </a:lnTo>
                    <a:lnTo>
                      <a:pt x="142" y="95"/>
                    </a:lnTo>
                    <a:lnTo>
                      <a:pt x="144" y="88"/>
                    </a:lnTo>
                    <a:lnTo>
                      <a:pt x="145" y="80"/>
                    </a:lnTo>
                    <a:lnTo>
                      <a:pt x="145" y="73"/>
                    </a:lnTo>
                    <a:lnTo>
                      <a:pt x="145" y="73"/>
                    </a:lnTo>
                    <a:lnTo>
                      <a:pt x="145" y="66"/>
                    </a:lnTo>
                    <a:lnTo>
                      <a:pt x="144" y="59"/>
                    </a:lnTo>
                    <a:lnTo>
                      <a:pt x="142" y="52"/>
                    </a:lnTo>
                    <a:lnTo>
                      <a:pt x="140" y="45"/>
                    </a:lnTo>
                    <a:lnTo>
                      <a:pt x="136" y="39"/>
                    </a:lnTo>
                    <a:lnTo>
                      <a:pt x="133" y="32"/>
                    </a:lnTo>
                    <a:lnTo>
                      <a:pt x="129" y="27"/>
                    </a:lnTo>
                    <a:lnTo>
                      <a:pt x="124" y="22"/>
                    </a:lnTo>
                    <a:lnTo>
                      <a:pt x="119" y="18"/>
                    </a:lnTo>
                    <a:lnTo>
                      <a:pt x="113" y="13"/>
                    </a:lnTo>
                    <a:lnTo>
                      <a:pt x="108" y="9"/>
                    </a:lnTo>
                    <a:lnTo>
                      <a:pt x="101" y="7"/>
                    </a:lnTo>
                    <a:lnTo>
                      <a:pt x="94" y="4"/>
                    </a:lnTo>
                    <a:lnTo>
                      <a:pt x="87" y="3"/>
                    </a:lnTo>
                    <a:lnTo>
                      <a:pt x="80" y="2"/>
                    </a:lnTo>
                    <a:lnTo>
                      <a:pt x="73" y="0"/>
                    </a:lnTo>
                    <a:lnTo>
                      <a:pt x="73" y="0"/>
                    </a:lnTo>
                    <a:close/>
                    <a:moveTo>
                      <a:pt x="73" y="136"/>
                    </a:moveTo>
                    <a:lnTo>
                      <a:pt x="73" y="136"/>
                    </a:lnTo>
                    <a:lnTo>
                      <a:pt x="66" y="136"/>
                    </a:lnTo>
                    <a:lnTo>
                      <a:pt x="60" y="135"/>
                    </a:lnTo>
                    <a:lnTo>
                      <a:pt x="48" y="131"/>
                    </a:lnTo>
                    <a:lnTo>
                      <a:pt x="37" y="125"/>
                    </a:lnTo>
                    <a:lnTo>
                      <a:pt x="29" y="118"/>
                    </a:lnTo>
                    <a:lnTo>
                      <a:pt x="20" y="108"/>
                    </a:lnTo>
                    <a:lnTo>
                      <a:pt x="15" y="98"/>
                    </a:lnTo>
                    <a:lnTo>
                      <a:pt x="12" y="86"/>
                    </a:lnTo>
                    <a:lnTo>
                      <a:pt x="11" y="79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1" y="67"/>
                    </a:lnTo>
                    <a:lnTo>
                      <a:pt x="12" y="60"/>
                    </a:lnTo>
                    <a:lnTo>
                      <a:pt x="15" y="48"/>
                    </a:lnTo>
                    <a:lnTo>
                      <a:pt x="20" y="38"/>
                    </a:lnTo>
                    <a:lnTo>
                      <a:pt x="29" y="29"/>
                    </a:lnTo>
                    <a:lnTo>
                      <a:pt x="37" y="22"/>
                    </a:lnTo>
                    <a:lnTo>
                      <a:pt x="48" y="15"/>
                    </a:lnTo>
                    <a:lnTo>
                      <a:pt x="60" y="12"/>
                    </a:lnTo>
                    <a:lnTo>
                      <a:pt x="66" y="11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9" y="11"/>
                    </a:lnTo>
                    <a:lnTo>
                      <a:pt x="85" y="12"/>
                    </a:lnTo>
                    <a:lnTo>
                      <a:pt x="97" y="15"/>
                    </a:lnTo>
                    <a:lnTo>
                      <a:pt x="108" y="22"/>
                    </a:lnTo>
                    <a:lnTo>
                      <a:pt x="117" y="29"/>
                    </a:lnTo>
                    <a:lnTo>
                      <a:pt x="125" y="38"/>
                    </a:lnTo>
                    <a:lnTo>
                      <a:pt x="130" y="48"/>
                    </a:lnTo>
                    <a:lnTo>
                      <a:pt x="134" y="60"/>
                    </a:lnTo>
                    <a:lnTo>
                      <a:pt x="135" y="67"/>
                    </a:lnTo>
                    <a:lnTo>
                      <a:pt x="135" y="73"/>
                    </a:lnTo>
                    <a:lnTo>
                      <a:pt x="135" y="73"/>
                    </a:lnTo>
                    <a:lnTo>
                      <a:pt x="135" y="79"/>
                    </a:lnTo>
                    <a:lnTo>
                      <a:pt x="134" y="86"/>
                    </a:lnTo>
                    <a:lnTo>
                      <a:pt x="130" y="98"/>
                    </a:lnTo>
                    <a:lnTo>
                      <a:pt x="125" y="108"/>
                    </a:lnTo>
                    <a:lnTo>
                      <a:pt x="117" y="118"/>
                    </a:lnTo>
                    <a:lnTo>
                      <a:pt x="108" y="125"/>
                    </a:lnTo>
                    <a:lnTo>
                      <a:pt x="97" y="131"/>
                    </a:lnTo>
                    <a:lnTo>
                      <a:pt x="85" y="135"/>
                    </a:lnTo>
                    <a:lnTo>
                      <a:pt x="79" y="136"/>
                    </a:lnTo>
                    <a:lnTo>
                      <a:pt x="73" y="136"/>
                    </a:lnTo>
                    <a:lnTo>
                      <a:pt x="73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3" name="组合 157"/>
            <p:cNvGrpSpPr>
              <a:grpSpLocks noChangeAspect="1"/>
            </p:cNvGrpSpPr>
            <p:nvPr/>
          </p:nvGrpSpPr>
          <p:grpSpPr>
            <a:xfrm flipH="1">
              <a:off x="8002179" y="2936132"/>
              <a:ext cx="295038" cy="248507"/>
              <a:chOff x="16551275" y="-779462"/>
              <a:chExt cx="620712" cy="544513"/>
            </a:xfrm>
            <a:solidFill>
              <a:sysClr val="window" lastClr="FFFFFF"/>
            </a:solidFill>
          </p:grpSpPr>
          <p:sp>
            <p:nvSpPr>
              <p:cNvPr id="294" name="Freeform 303"/>
              <p:cNvSpPr>
                <a:spLocks/>
              </p:cNvSpPr>
              <p:nvPr/>
            </p:nvSpPr>
            <p:spPr bwMode="auto">
              <a:xfrm>
                <a:off x="16705263" y="-366712"/>
                <a:ext cx="312737" cy="131763"/>
              </a:xfrm>
              <a:custGeom>
                <a:avLst/>
                <a:gdLst>
                  <a:gd name="T0" fmla="*/ 190 w 197"/>
                  <a:gd name="T1" fmla="*/ 66 h 83"/>
                  <a:gd name="T2" fmla="*/ 162 w 197"/>
                  <a:gd name="T3" fmla="*/ 66 h 83"/>
                  <a:gd name="T4" fmla="*/ 150 w 197"/>
                  <a:gd name="T5" fmla="*/ 0 h 83"/>
                  <a:gd name="T6" fmla="*/ 117 w 197"/>
                  <a:gd name="T7" fmla="*/ 0 h 83"/>
                  <a:gd name="T8" fmla="*/ 117 w 197"/>
                  <a:gd name="T9" fmla="*/ 34 h 83"/>
                  <a:gd name="T10" fmla="*/ 117 w 197"/>
                  <a:gd name="T11" fmla="*/ 34 h 83"/>
                  <a:gd name="T12" fmla="*/ 116 w 197"/>
                  <a:gd name="T13" fmla="*/ 39 h 83"/>
                  <a:gd name="T14" fmla="*/ 112 w 197"/>
                  <a:gd name="T15" fmla="*/ 45 h 83"/>
                  <a:gd name="T16" fmla="*/ 108 w 197"/>
                  <a:gd name="T17" fmla="*/ 48 h 83"/>
                  <a:gd name="T18" fmla="*/ 102 w 197"/>
                  <a:gd name="T19" fmla="*/ 49 h 83"/>
                  <a:gd name="T20" fmla="*/ 102 w 197"/>
                  <a:gd name="T21" fmla="*/ 49 h 83"/>
                  <a:gd name="T22" fmla="*/ 96 w 197"/>
                  <a:gd name="T23" fmla="*/ 48 h 83"/>
                  <a:gd name="T24" fmla="*/ 92 w 197"/>
                  <a:gd name="T25" fmla="*/ 45 h 83"/>
                  <a:gd name="T26" fmla="*/ 89 w 197"/>
                  <a:gd name="T27" fmla="*/ 39 h 83"/>
                  <a:gd name="T28" fmla="*/ 88 w 197"/>
                  <a:gd name="T29" fmla="*/ 34 h 83"/>
                  <a:gd name="T30" fmla="*/ 88 w 197"/>
                  <a:gd name="T31" fmla="*/ 0 h 83"/>
                  <a:gd name="T32" fmla="*/ 55 w 197"/>
                  <a:gd name="T33" fmla="*/ 0 h 83"/>
                  <a:gd name="T34" fmla="*/ 42 w 197"/>
                  <a:gd name="T35" fmla="*/ 66 h 83"/>
                  <a:gd name="T36" fmla="*/ 7 w 197"/>
                  <a:gd name="T37" fmla="*/ 66 h 83"/>
                  <a:gd name="T38" fmla="*/ 7 w 197"/>
                  <a:gd name="T39" fmla="*/ 66 h 83"/>
                  <a:gd name="T40" fmla="*/ 5 w 197"/>
                  <a:gd name="T41" fmla="*/ 67 h 83"/>
                  <a:gd name="T42" fmla="*/ 3 w 197"/>
                  <a:gd name="T43" fmla="*/ 69 h 83"/>
                  <a:gd name="T44" fmla="*/ 0 w 197"/>
                  <a:gd name="T45" fmla="*/ 71 h 83"/>
                  <a:gd name="T46" fmla="*/ 0 w 197"/>
                  <a:gd name="T47" fmla="*/ 74 h 83"/>
                  <a:gd name="T48" fmla="*/ 0 w 197"/>
                  <a:gd name="T49" fmla="*/ 74 h 83"/>
                  <a:gd name="T50" fmla="*/ 0 w 197"/>
                  <a:gd name="T51" fmla="*/ 78 h 83"/>
                  <a:gd name="T52" fmla="*/ 3 w 197"/>
                  <a:gd name="T53" fmla="*/ 80 h 83"/>
                  <a:gd name="T54" fmla="*/ 5 w 197"/>
                  <a:gd name="T55" fmla="*/ 82 h 83"/>
                  <a:gd name="T56" fmla="*/ 7 w 197"/>
                  <a:gd name="T57" fmla="*/ 83 h 83"/>
                  <a:gd name="T58" fmla="*/ 190 w 197"/>
                  <a:gd name="T59" fmla="*/ 83 h 83"/>
                  <a:gd name="T60" fmla="*/ 190 w 197"/>
                  <a:gd name="T61" fmla="*/ 83 h 83"/>
                  <a:gd name="T62" fmla="*/ 192 w 197"/>
                  <a:gd name="T63" fmla="*/ 82 h 83"/>
                  <a:gd name="T64" fmla="*/ 194 w 197"/>
                  <a:gd name="T65" fmla="*/ 80 h 83"/>
                  <a:gd name="T66" fmla="*/ 197 w 197"/>
                  <a:gd name="T67" fmla="*/ 78 h 83"/>
                  <a:gd name="T68" fmla="*/ 197 w 197"/>
                  <a:gd name="T69" fmla="*/ 74 h 83"/>
                  <a:gd name="T70" fmla="*/ 197 w 197"/>
                  <a:gd name="T71" fmla="*/ 74 h 83"/>
                  <a:gd name="T72" fmla="*/ 197 w 197"/>
                  <a:gd name="T73" fmla="*/ 71 h 83"/>
                  <a:gd name="T74" fmla="*/ 194 w 197"/>
                  <a:gd name="T75" fmla="*/ 69 h 83"/>
                  <a:gd name="T76" fmla="*/ 192 w 197"/>
                  <a:gd name="T77" fmla="*/ 67 h 83"/>
                  <a:gd name="T78" fmla="*/ 190 w 197"/>
                  <a:gd name="T79" fmla="*/ 66 h 83"/>
                  <a:gd name="T80" fmla="*/ 190 w 197"/>
                  <a:gd name="T81" fmla="*/ 6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7" h="83">
                    <a:moveTo>
                      <a:pt x="190" y="66"/>
                    </a:moveTo>
                    <a:lnTo>
                      <a:pt x="162" y="66"/>
                    </a:lnTo>
                    <a:lnTo>
                      <a:pt x="150" y="0"/>
                    </a:lnTo>
                    <a:lnTo>
                      <a:pt x="117" y="0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6" y="39"/>
                    </a:lnTo>
                    <a:lnTo>
                      <a:pt x="112" y="45"/>
                    </a:lnTo>
                    <a:lnTo>
                      <a:pt x="108" y="48"/>
                    </a:lnTo>
                    <a:lnTo>
                      <a:pt x="102" y="49"/>
                    </a:lnTo>
                    <a:lnTo>
                      <a:pt x="102" y="49"/>
                    </a:lnTo>
                    <a:lnTo>
                      <a:pt x="96" y="48"/>
                    </a:lnTo>
                    <a:lnTo>
                      <a:pt x="92" y="45"/>
                    </a:lnTo>
                    <a:lnTo>
                      <a:pt x="89" y="39"/>
                    </a:lnTo>
                    <a:lnTo>
                      <a:pt x="88" y="34"/>
                    </a:lnTo>
                    <a:lnTo>
                      <a:pt x="88" y="0"/>
                    </a:lnTo>
                    <a:lnTo>
                      <a:pt x="55" y="0"/>
                    </a:lnTo>
                    <a:lnTo>
                      <a:pt x="42" y="66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5" y="67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7" y="83"/>
                    </a:lnTo>
                    <a:lnTo>
                      <a:pt x="190" y="83"/>
                    </a:lnTo>
                    <a:lnTo>
                      <a:pt x="190" y="83"/>
                    </a:lnTo>
                    <a:lnTo>
                      <a:pt x="192" y="82"/>
                    </a:lnTo>
                    <a:lnTo>
                      <a:pt x="194" y="80"/>
                    </a:lnTo>
                    <a:lnTo>
                      <a:pt x="197" y="78"/>
                    </a:lnTo>
                    <a:lnTo>
                      <a:pt x="197" y="74"/>
                    </a:lnTo>
                    <a:lnTo>
                      <a:pt x="197" y="74"/>
                    </a:lnTo>
                    <a:lnTo>
                      <a:pt x="197" y="71"/>
                    </a:lnTo>
                    <a:lnTo>
                      <a:pt x="194" y="69"/>
                    </a:lnTo>
                    <a:lnTo>
                      <a:pt x="192" y="67"/>
                    </a:lnTo>
                    <a:lnTo>
                      <a:pt x="190" y="66"/>
                    </a:lnTo>
                    <a:lnTo>
                      <a:pt x="19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467"/>
              <p:cNvSpPr>
                <a:spLocks noEditPoints="1"/>
              </p:cNvSpPr>
              <p:nvPr/>
            </p:nvSpPr>
            <p:spPr bwMode="auto">
              <a:xfrm>
                <a:off x="16551275" y="-779462"/>
                <a:ext cx="620712" cy="434975"/>
              </a:xfrm>
              <a:custGeom>
                <a:avLst/>
                <a:gdLst>
                  <a:gd name="T0" fmla="*/ 375 w 391"/>
                  <a:gd name="T1" fmla="*/ 0 h 274"/>
                  <a:gd name="T2" fmla="*/ 17 w 391"/>
                  <a:gd name="T3" fmla="*/ 0 h 274"/>
                  <a:gd name="T4" fmla="*/ 17 w 391"/>
                  <a:gd name="T5" fmla="*/ 0 h 274"/>
                  <a:gd name="T6" fmla="*/ 11 w 391"/>
                  <a:gd name="T7" fmla="*/ 1 h 274"/>
                  <a:gd name="T8" fmla="*/ 6 w 391"/>
                  <a:gd name="T9" fmla="*/ 4 h 274"/>
                  <a:gd name="T10" fmla="*/ 1 w 391"/>
                  <a:gd name="T11" fmla="*/ 8 h 274"/>
                  <a:gd name="T12" fmla="*/ 0 w 391"/>
                  <a:gd name="T13" fmla="*/ 11 h 274"/>
                  <a:gd name="T14" fmla="*/ 0 w 391"/>
                  <a:gd name="T15" fmla="*/ 13 h 274"/>
                  <a:gd name="T16" fmla="*/ 0 w 391"/>
                  <a:gd name="T17" fmla="*/ 259 h 274"/>
                  <a:gd name="T18" fmla="*/ 0 w 391"/>
                  <a:gd name="T19" fmla="*/ 259 h 274"/>
                  <a:gd name="T20" fmla="*/ 0 w 391"/>
                  <a:gd name="T21" fmla="*/ 262 h 274"/>
                  <a:gd name="T22" fmla="*/ 1 w 391"/>
                  <a:gd name="T23" fmla="*/ 264 h 274"/>
                  <a:gd name="T24" fmla="*/ 6 w 391"/>
                  <a:gd name="T25" fmla="*/ 269 h 274"/>
                  <a:gd name="T26" fmla="*/ 11 w 391"/>
                  <a:gd name="T27" fmla="*/ 271 h 274"/>
                  <a:gd name="T28" fmla="*/ 17 w 391"/>
                  <a:gd name="T29" fmla="*/ 274 h 274"/>
                  <a:gd name="T30" fmla="*/ 375 w 391"/>
                  <a:gd name="T31" fmla="*/ 274 h 274"/>
                  <a:gd name="T32" fmla="*/ 375 w 391"/>
                  <a:gd name="T33" fmla="*/ 274 h 274"/>
                  <a:gd name="T34" fmla="*/ 381 w 391"/>
                  <a:gd name="T35" fmla="*/ 271 h 274"/>
                  <a:gd name="T36" fmla="*/ 386 w 391"/>
                  <a:gd name="T37" fmla="*/ 269 h 274"/>
                  <a:gd name="T38" fmla="*/ 390 w 391"/>
                  <a:gd name="T39" fmla="*/ 264 h 274"/>
                  <a:gd name="T40" fmla="*/ 391 w 391"/>
                  <a:gd name="T41" fmla="*/ 262 h 274"/>
                  <a:gd name="T42" fmla="*/ 391 w 391"/>
                  <a:gd name="T43" fmla="*/ 259 h 274"/>
                  <a:gd name="T44" fmla="*/ 391 w 391"/>
                  <a:gd name="T45" fmla="*/ 13 h 274"/>
                  <a:gd name="T46" fmla="*/ 391 w 391"/>
                  <a:gd name="T47" fmla="*/ 13 h 274"/>
                  <a:gd name="T48" fmla="*/ 391 w 391"/>
                  <a:gd name="T49" fmla="*/ 11 h 274"/>
                  <a:gd name="T50" fmla="*/ 390 w 391"/>
                  <a:gd name="T51" fmla="*/ 8 h 274"/>
                  <a:gd name="T52" fmla="*/ 386 w 391"/>
                  <a:gd name="T53" fmla="*/ 4 h 274"/>
                  <a:gd name="T54" fmla="*/ 381 w 391"/>
                  <a:gd name="T55" fmla="*/ 1 h 274"/>
                  <a:gd name="T56" fmla="*/ 375 w 391"/>
                  <a:gd name="T57" fmla="*/ 0 h 274"/>
                  <a:gd name="T58" fmla="*/ 375 w 391"/>
                  <a:gd name="T59" fmla="*/ 0 h 274"/>
                  <a:gd name="T60" fmla="*/ 369 w 391"/>
                  <a:gd name="T61" fmla="*/ 246 h 274"/>
                  <a:gd name="T62" fmla="*/ 369 w 391"/>
                  <a:gd name="T63" fmla="*/ 246 h 274"/>
                  <a:gd name="T64" fmla="*/ 368 w 391"/>
                  <a:gd name="T65" fmla="*/ 249 h 274"/>
                  <a:gd name="T66" fmla="*/ 366 w 391"/>
                  <a:gd name="T67" fmla="*/ 252 h 274"/>
                  <a:gd name="T68" fmla="*/ 362 w 391"/>
                  <a:gd name="T69" fmla="*/ 254 h 274"/>
                  <a:gd name="T70" fmla="*/ 358 w 391"/>
                  <a:gd name="T71" fmla="*/ 255 h 274"/>
                  <a:gd name="T72" fmla="*/ 33 w 391"/>
                  <a:gd name="T73" fmla="*/ 255 h 274"/>
                  <a:gd name="T74" fmla="*/ 33 w 391"/>
                  <a:gd name="T75" fmla="*/ 255 h 274"/>
                  <a:gd name="T76" fmla="*/ 29 w 391"/>
                  <a:gd name="T77" fmla="*/ 254 h 274"/>
                  <a:gd name="T78" fmla="*/ 26 w 391"/>
                  <a:gd name="T79" fmla="*/ 252 h 274"/>
                  <a:gd name="T80" fmla="*/ 23 w 391"/>
                  <a:gd name="T81" fmla="*/ 249 h 274"/>
                  <a:gd name="T82" fmla="*/ 22 w 391"/>
                  <a:gd name="T83" fmla="*/ 246 h 274"/>
                  <a:gd name="T84" fmla="*/ 22 w 391"/>
                  <a:gd name="T85" fmla="*/ 27 h 274"/>
                  <a:gd name="T86" fmla="*/ 22 w 391"/>
                  <a:gd name="T87" fmla="*/ 27 h 274"/>
                  <a:gd name="T88" fmla="*/ 23 w 391"/>
                  <a:gd name="T89" fmla="*/ 23 h 274"/>
                  <a:gd name="T90" fmla="*/ 26 w 391"/>
                  <a:gd name="T91" fmla="*/ 20 h 274"/>
                  <a:gd name="T92" fmla="*/ 29 w 391"/>
                  <a:gd name="T93" fmla="*/ 18 h 274"/>
                  <a:gd name="T94" fmla="*/ 33 w 391"/>
                  <a:gd name="T95" fmla="*/ 18 h 274"/>
                  <a:gd name="T96" fmla="*/ 358 w 391"/>
                  <a:gd name="T97" fmla="*/ 18 h 274"/>
                  <a:gd name="T98" fmla="*/ 358 w 391"/>
                  <a:gd name="T99" fmla="*/ 18 h 274"/>
                  <a:gd name="T100" fmla="*/ 362 w 391"/>
                  <a:gd name="T101" fmla="*/ 18 h 274"/>
                  <a:gd name="T102" fmla="*/ 366 w 391"/>
                  <a:gd name="T103" fmla="*/ 20 h 274"/>
                  <a:gd name="T104" fmla="*/ 368 w 391"/>
                  <a:gd name="T105" fmla="*/ 23 h 274"/>
                  <a:gd name="T106" fmla="*/ 369 w 391"/>
                  <a:gd name="T107" fmla="*/ 27 h 274"/>
                  <a:gd name="T108" fmla="*/ 369 w 391"/>
                  <a:gd name="T109" fmla="*/ 24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74">
                    <a:moveTo>
                      <a:pt x="375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6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2"/>
                    </a:lnTo>
                    <a:lnTo>
                      <a:pt x="1" y="264"/>
                    </a:lnTo>
                    <a:lnTo>
                      <a:pt x="6" y="269"/>
                    </a:lnTo>
                    <a:lnTo>
                      <a:pt x="11" y="271"/>
                    </a:lnTo>
                    <a:lnTo>
                      <a:pt x="17" y="274"/>
                    </a:lnTo>
                    <a:lnTo>
                      <a:pt x="375" y="274"/>
                    </a:lnTo>
                    <a:lnTo>
                      <a:pt x="375" y="274"/>
                    </a:lnTo>
                    <a:lnTo>
                      <a:pt x="381" y="271"/>
                    </a:lnTo>
                    <a:lnTo>
                      <a:pt x="386" y="269"/>
                    </a:lnTo>
                    <a:lnTo>
                      <a:pt x="390" y="264"/>
                    </a:lnTo>
                    <a:lnTo>
                      <a:pt x="391" y="262"/>
                    </a:lnTo>
                    <a:lnTo>
                      <a:pt x="391" y="259"/>
                    </a:lnTo>
                    <a:lnTo>
                      <a:pt x="391" y="13"/>
                    </a:lnTo>
                    <a:lnTo>
                      <a:pt x="391" y="13"/>
                    </a:lnTo>
                    <a:lnTo>
                      <a:pt x="391" y="11"/>
                    </a:lnTo>
                    <a:lnTo>
                      <a:pt x="390" y="8"/>
                    </a:lnTo>
                    <a:lnTo>
                      <a:pt x="386" y="4"/>
                    </a:lnTo>
                    <a:lnTo>
                      <a:pt x="381" y="1"/>
                    </a:lnTo>
                    <a:lnTo>
                      <a:pt x="375" y="0"/>
                    </a:lnTo>
                    <a:lnTo>
                      <a:pt x="375" y="0"/>
                    </a:lnTo>
                    <a:close/>
                    <a:moveTo>
                      <a:pt x="369" y="246"/>
                    </a:moveTo>
                    <a:lnTo>
                      <a:pt x="369" y="246"/>
                    </a:lnTo>
                    <a:lnTo>
                      <a:pt x="368" y="249"/>
                    </a:lnTo>
                    <a:lnTo>
                      <a:pt x="366" y="252"/>
                    </a:lnTo>
                    <a:lnTo>
                      <a:pt x="362" y="254"/>
                    </a:lnTo>
                    <a:lnTo>
                      <a:pt x="358" y="255"/>
                    </a:lnTo>
                    <a:lnTo>
                      <a:pt x="33" y="255"/>
                    </a:lnTo>
                    <a:lnTo>
                      <a:pt x="33" y="255"/>
                    </a:lnTo>
                    <a:lnTo>
                      <a:pt x="29" y="254"/>
                    </a:lnTo>
                    <a:lnTo>
                      <a:pt x="26" y="252"/>
                    </a:lnTo>
                    <a:lnTo>
                      <a:pt x="23" y="249"/>
                    </a:lnTo>
                    <a:lnTo>
                      <a:pt x="22" y="24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3"/>
                    </a:lnTo>
                    <a:lnTo>
                      <a:pt x="26" y="20"/>
                    </a:lnTo>
                    <a:lnTo>
                      <a:pt x="29" y="18"/>
                    </a:lnTo>
                    <a:lnTo>
                      <a:pt x="33" y="18"/>
                    </a:lnTo>
                    <a:lnTo>
                      <a:pt x="358" y="18"/>
                    </a:lnTo>
                    <a:lnTo>
                      <a:pt x="358" y="18"/>
                    </a:lnTo>
                    <a:lnTo>
                      <a:pt x="362" y="18"/>
                    </a:lnTo>
                    <a:lnTo>
                      <a:pt x="366" y="20"/>
                    </a:lnTo>
                    <a:lnTo>
                      <a:pt x="368" y="23"/>
                    </a:lnTo>
                    <a:lnTo>
                      <a:pt x="369" y="27"/>
                    </a:lnTo>
                    <a:lnTo>
                      <a:pt x="369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468"/>
              <p:cNvSpPr>
                <a:spLocks noEditPoints="1"/>
              </p:cNvSpPr>
              <p:nvPr/>
            </p:nvSpPr>
            <p:spPr bwMode="auto">
              <a:xfrm>
                <a:off x="16746538" y="-679450"/>
                <a:ext cx="230187" cy="231775"/>
              </a:xfrm>
              <a:custGeom>
                <a:avLst/>
                <a:gdLst>
                  <a:gd name="T0" fmla="*/ 78 w 145"/>
                  <a:gd name="T1" fmla="*/ 35 h 146"/>
                  <a:gd name="T2" fmla="*/ 66 w 145"/>
                  <a:gd name="T3" fmla="*/ 39 h 146"/>
                  <a:gd name="T4" fmla="*/ 36 w 145"/>
                  <a:gd name="T5" fmla="*/ 83 h 146"/>
                  <a:gd name="T6" fmla="*/ 37 w 145"/>
                  <a:gd name="T7" fmla="*/ 88 h 146"/>
                  <a:gd name="T8" fmla="*/ 55 w 145"/>
                  <a:gd name="T9" fmla="*/ 90 h 146"/>
                  <a:gd name="T10" fmla="*/ 90 w 145"/>
                  <a:gd name="T11" fmla="*/ 90 h 146"/>
                  <a:gd name="T12" fmla="*/ 106 w 145"/>
                  <a:gd name="T13" fmla="*/ 89 h 146"/>
                  <a:gd name="T14" fmla="*/ 110 w 145"/>
                  <a:gd name="T15" fmla="*/ 85 h 146"/>
                  <a:gd name="T16" fmla="*/ 82 w 145"/>
                  <a:gd name="T17" fmla="*/ 39 h 146"/>
                  <a:gd name="T18" fmla="*/ 65 w 145"/>
                  <a:gd name="T19" fmla="*/ 2 h 146"/>
                  <a:gd name="T20" fmla="*/ 45 w 145"/>
                  <a:gd name="T21" fmla="*/ 7 h 146"/>
                  <a:gd name="T22" fmla="*/ 27 w 145"/>
                  <a:gd name="T23" fmla="*/ 18 h 146"/>
                  <a:gd name="T24" fmla="*/ 13 w 145"/>
                  <a:gd name="T25" fmla="*/ 32 h 146"/>
                  <a:gd name="T26" fmla="*/ 3 w 145"/>
                  <a:gd name="T27" fmla="*/ 52 h 146"/>
                  <a:gd name="T28" fmla="*/ 0 w 145"/>
                  <a:gd name="T29" fmla="*/ 73 h 146"/>
                  <a:gd name="T30" fmla="*/ 1 w 145"/>
                  <a:gd name="T31" fmla="*/ 88 h 146"/>
                  <a:gd name="T32" fmla="*/ 9 w 145"/>
                  <a:gd name="T33" fmla="*/ 108 h 146"/>
                  <a:gd name="T34" fmla="*/ 21 w 145"/>
                  <a:gd name="T35" fmla="*/ 124 h 146"/>
                  <a:gd name="T36" fmla="*/ 38 w 145"/>
                  <a:gd name="T37" fmla="*/ 137 h 146"/>
                  <a:gd name="T38" fmla="*/ 58 w 145"/>
                  <a:gd name="T39" fmla="*/ 144 h 146"/>
                  <a:gd name="T40" fmla="*/ 73 w 145"/>
                  <a:gd name="T41" fmla="*/ 146 h 146"/>
                  <a:gd name="T42" fmla="*/ 94 w 145"/>
                  <a:gd name="T43" fmla="*/ 142 h 146"/>
                  <a:gd name="T44" fmla="*/ 113 w 145"/>
                  <a:gd name="T45" fmla="*/ 134 h 146"/>
                  <a:gd name="T46" fmla="*/ 129 w 145"/>
                  <a:gd name="T47" fmla="*/ 120 h 146"/>
                  <a:gd name="T48" fmla="*/ 140 w 145"/>
                  <a:gd name="T49" fmla="*/ 102 h 146"/>
                  <a:gd name="T50" fmla="*/ 145 w 145"/>
                  <a:gd name="T51" fmla="*/ 80 h 146"/>
                  <a:gd name="T52" fmla="*/ 145 w 145"/>
                  <a:gd name="T53" fmla="*/ 66 h 146"/>
                  <a:gd name="T54" fmla="*/ 140 w 145"/>
                  <a:gd name="T55" fmla="*/ 45 h 146"/>
                  <a:gd name="T56" fmla="*/ 129 w 145"/>
                  <a:gd name="T57" fmla="*/ 27 h 146"/>
                  <a:gd name="T58" fmla="*/ 113 w 145"/>
                  <a:gd name="T59" fmla="*/ 13 h 146"/>
                  <a:gd name="T60" fmla="*/ 94 w 145"/>
                  <a:gd name="T61" fmla="*/ 4 h 146"/>
                  <a:gd name="T62" fmla="*/ 73 w 145"/>
                  <a:gd name="T63" fmla="*/ 0 h 146"/>
                  <a:gd name="T64" fmla="*/ 73 w 145"/>
                  <a:gd name="T65" fmla="*/ 136 h 146"/>
                  <a:gd name="T66" fmla="*/ 48 w 145"/>
                  <a:gd name="T67" fmla="*/ 131 h 146"/>
                  <a:gd name="T68" fmla="*/ 20 w 145"/>
                  <a:gd name="T69" fmla="*/ 108 h 146"/>
                  <a:gd name="T70" fmla="*/ 11 w 145"/>
                  <a:gd name="T71" fmla="*/ 79 h 146"/>
                  <a:gd name="T72" fmla="*/ 11 w 145"/>
                  <a:gd name="T73" fmla="*/ 67 h 146"/>
                  <a:gd name="T74" fmla="*/ 20 w 145"/>
                  <a:gd name="T75" fmla="*/ 38 h 146"/>
                  <a:gd name="T76" fmla="*/ 48 w 145"/>
                  <a:gd name="T77" fmla="*/ 15 h 146"/>
                  <a:gd name="T78" fmla="*/ 73 w 145"/>
                  <a:gd name="T79" fmla="*/ 10 h 146"/>
                  <a:gd name="T80" fmla="*/ 85 w 145"/>
                  <a:gd name="T81" fmla="*/ 12 h 146"/>
                  <a:gd name="T82" fmla="*/ 117 w 145"/>
                  <a:gd name="T83" fmla="*/ 29 h 146"/>
                  <a:gd name="T84" fmla="*/ 134 w 145"/>
                  <a:gd name="T85" fmla="*/ 60 h 146"/>
                  <a:gd name="T86" fmla="*/ 135 w 145"/>
                  <a:gd name="T87" fmla="*/ 73 h 146"/>
                  <a:gd name="T88" fmla="*/ 130 w 145"/>
                  <a:gd name="T89" fmla="*/ 98 h 146"/>
                  <a:gd name="T90" fmla="*/ 108 w 145"/>
                  <a:gd name="T91" fmla="*/ 125 h 146"/>
                  <a:gd name="T92" fmla="*/ 79 w 145"/>
                  <a:gd name="T93" fmla="*/ 1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" h="146">
                    <a:moveTo>
                      <a:pt x="82" y="39"/>
                    </a:moveTo>
                    <a:lnTo>
                      <a:pt x="82" y="39"/>
                    </a:lnTo>
                    <a:lnTo>
                      <a:pt x="78" y="35"/>
                    </a:lnTo>
                    <a:lnTo>
                      <a:pt x="74" y="34"/>
                    </a:lnTo>
                    <a:lnTo>
                      <a:pt x="69" y="35"/>
                    </a:lnTo>
                    <a:lnTo>
                      <a:pt x="66" y="3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6" y="87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4" y="90"/>
                    </a:lnTo>
                    <a:lnTo>
                      <a:pt x="55" y="90"/>
                    </a:lnTo>
                    <a:lnTo>
                      <a:pt x="55" y="112"/>
                    </a:lnTo>
                    <a:lnTo>
                      <a:pt x="90" y="112"/>
                    </a:lnTo>
                    <a:lnTo>
                      <a:pt x="90" y="90"/>
                    </a:lnTo>
                    <a:lnTo>
                      <a:pt x="101" y="90"/>
                    </a:lnTo>
                    <a:lnTo>
                      <a:pt x="101" y="90"/>
                    </a:lnTo>
                    <a:lnTo>
                      <a:pt x="106" y="89"/>
                    </a:lnTo>
                    <a:lnTo>
                      <a:pt x="108" y="88"/>
                    </a:lnTo>
                    <a:lnTo>
                      <a:pt x="109" y="86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08" y="77"/>
                    </a:lnTo>
                    <a:lnTo>
                      <a:pt x="82" y="39"/>
                    </a:lnTo>
                    <a:close/>
                    <a:moveTo>
                      <a:pt x="73" y="0"/>
                    </a:moveTo>
                    <a:lnTo>
                      <a:pt x="73" y="0"/>
                    </a:lnTo>
                    <a:lnTo>
                      <a:pt x="65" y="2"/>
                    </a:lnTo>
                    <a:lnTo>
                      <a:pt x="58" y="3"/>
                    </a:lnTo>
                    <a:lnTo>
                      <a:pt x="51" y="4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8"/>
                    </a:lnTo>
                    <a:lnTo>
                      <a:pt x="21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8"/>
                    </a:lnTo>
                    <a:lnTo>
                      <a:pt x="3" y="95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4"/>
                    </a:lnTo>
                    <a:lnTo>
                      <a:pt x="27" y="130"/>
                    </a:lnTo>
                    <a:lnTo>
                      <a:pt x="32" y="134"/>
                    </a:lnTo>
                    <a:lnTo>
                      <a:pt x="38" y="137"/>
                    </a:lnTo>
                    <a:lnTo>
                      <a:pt x="45" y="140"/>
                    </a:lnTo>
                    <a:lnTo>
                      <a:pt x="51" y="142"/>
                    </a:lnTo>
                    <a:lnTo>
                      <a:pt x="58" y="144"/>
                    </a:lnTo>
                    <a:lnTo>
                      <a:pt x="65" y="146"/>
                    </a:lnTo>
                    <a:lnTo>
                      <a:pt x="73" y="146"/>
                    </a:lnTo>
                    <a:lnTo>
                      <a:pt x="73" y="146"/>
                    </a:lnTo>
                    <a:lnTo>
                      <a:pt x="80" y="146"/>
                    </a:lnTo>
                    <a:lnTo>
                      <a:pt x="87" y="144"/>
                    </a:lnTo>
                    <a:lnTo>
                      <a:pt x="94" y="142"/>
                    </a:lnTo>
                    <a:lnTo>
                      <a:pt x="101" y="140"/>
                    </a:lnTo>
                    <a:lnTo>
                      <a:pt x="108" y="137"/>
                    </a:lnTo>
                    <a:lnTo>
                      <a:pt x="113" y="134"/>
                    </a:lnTo>
                    <a:lnTo>
                      <a:pt x="119" y="130"/>
                    </a:lnTo>
                    <a:lnTo>
                      <a:pt x="124" y="124"/>
                    </a:lnTo>
                    <a:lnTo>
                      <a:pt x="129" y="120"/>
                    </a:lnTo>
                    <a:lnTo>
                      <a:pt x="133" y="114"/>
                    </a:lnTo>
                    <a:lnTo>
                      <a:pt x="136" y="108"/>
                    </a:lnTo>
                    <a:lnTo>
                      <a:pt x="140" y="102"/>
                    </a:lnTo>
                    <a:lnTo>
                      <a:pt x="142" y="95"/>
                    </a:lnTo>
                    <a:lnTo>
                      <a:pt x="144" y="88"/>
                    </a:lnTo>
                    <a:lnTo>
                      <a:pt x="145" y="80"/>
                    </a:lnTo>
                    <a:lnTo>
                      <a:pt x="145" y="73"/>
                    </a:lnTo>
                    <a:lnTo>
                      <a:pt x="145" y="73"/>
                    </a:lnTo>
                    <a:lnTo>
                      <a:pt x="145" y="66"/>
                    </a:lnTo>
                    <a:lnTo>
                      <a:pt x="144" y="59"/>
                    </a:lnTo>
                    <a:lnTo>
                      <a:pt x="142" y="52"/>
                    </a:lnTo>
                    <a:lnTo>
                      <a:pt x="140" y="45"/>
                    </a:lnTo>
                    <a:lnTo>
                      <a:pt x="136" y="39"/>
                    </a:lnTo>
                    <a:lnTo>
                      <a:pt x="133" y="32"/>
                    </a:lnTo>
                    <a:lnTo>
                      <a:pt x="129" y="27"/>
                    </a:lnTo>
                    <a:lnTo>
                      <a:pt x="124" y="22"/>
                    </a:lnTo>
                    <a:lnTo>
                      <a:pt x="119" y="18"/>
                    </a:lnTo>
                    <a:lnTo>
                      <a:pt x="113" y="13"/>
                    </a:lnTo>
                    <a:lnTo>
                      <a:pt x="108" y="9"/>
                    </a:lnTo>
                    <a:lnTo>
                      <a:pt x="101" y="7"/>
                    </a:lnTo>
                    <a:lnTo>
                      <a:pt x="94" y="4"/>
                    </a:lnTo>
                    <a:lnTo>
                      <a:pt x="87" y="3"/>
                    </a:lnTo>
                    <a:lnTo>
                      <a:pt x="80" y="2"/>
                    </a:lnTo>
                    <a:lnTo>
                      <a:pt x="73" y="0"/>
                    </a:lnTo>
                    <a:lnTo>
                      <a:pt x="73" y="0"/>
                    </a:lnTo>
                    <a:close/>
                    <a:moveTo>
                      <a:pt x="73" y="136"/>
                    </a:moveTo>
                    <a:lnTo>
                      <a:pt x="73" y="136"/>
                    </a:lnTo>
                    <a:lnTo>
                      <a:pt x="66" y="136"/>
                    </a:lnTo>
                    <a:lnTo>
                      <a:pt x="60" y="135"/>
                    </a:lnTo>
                    <a:lnTo>
                      <a:pt x="48" y="131"/>
                    </a:lnTo>
                    <a:lnTo>
                      <a:pt x="37" y="125"/>
                    </a:lnTo>
                    <a:lnTo>
                      <a:pt x="29" y="118"/>
                    </a:lnTo>
                    <a:lnTo>
                      <a:pt x="20" y="108"/>
                    </a:lnTo>
                    <a:lnTo>
                      <a:pt x="15" y="98"/>
                    </a:lnTo>
                    <a:lnTo>
                      <a:pt x="12" y="86"/>
                    </a:lnTo>
                    <a:lnTo>
                      <a:pt x="11" y="79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1" y="67"/>
                    </a:lnTo>
                    <a:lnTo>
                      <a:pt x="12" y="60"/>
                    </a:lnTo>
                    <a:lnTo>
                      <a:pt x="15" y="48"/>
                    </a:lnTo>
                    <a:lnTo>
                      <a:pt x="20" y="38"/>
                    </a:lnTo>
                    <a:lnTo>
                      <a:pt x="29" y="29"/>
                    </a:lnTo>
                    <a:lnTo>
                      <a:pt x="37" y="22"/>
                    </a:lnTo>
                    <a:lnTo>
                      <a:pt x="48" y="15"/>
                    </a:lnTo>
                    <a:lnTo>
                      <a:pt x="60" y="12"/>
                    </a:lnTo>
                    <a:lnTo>
                      <a:pt x="66" y="11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9" y="11"/>
                    </a:lnTo>
                    <a:lnTo>
                      <a:pt x="85" y="12"/>
                    </a:lnTo>
                    <a:lnTo>
                      <a:pt x="97" y="15"/>
                    </a:lnTo>
                    <a:lnTo>
                      <a:pt x="108" y="22"/>
                    </a:lnTo>
                    <a:lnTo>
                      <a:pt x="117" y="29"/>
                    </a:lnTo>
                    <a:lnTo>
                      <a:pt x="125" y="38"/>
                    </a:lnTo>
                    <a:lnTo>
                      <a:pt x="130" y="48"/>
                    </a:lnTo>
                    <a:lnTo>
                      <a:pt x="134" y="60"/>
                    </a:lnTo>
                    <a:lnTo>
                      <a:pt x="135" y="67"/>
                    </a:lnTo>
                    <a:lnTo>
                      <a:pt x="135" y="73"/>
                    </a:lnTo>
                    <a:lnTo>
                      <a:pt x="135" y="73"/>
                    </a:lnTo>
                    <a:lnTo>
                      <a:pt x="135" y="79"/>
                    </a:lnTo>
                    <a:lnTo>
                      <a:pt x="134" y="86"/>
                    </a:lnTo>
                    <a:lnTo>
                      <a:pt x="130" y="98"/>
                    </a:lnTo>
                    <a:lnTo>
                      <a:pt x="125" y="108"/>
                    </a:lnTo>
                    <a:lnTo>
                      <a:pt x="117" y="118"/>
                    </a:lnTo>
                    <a:lnTo>
                      <a:pt x="108" y="125"/>
                    </a:lnTo>
                    <a:lnTo>
                      <a:pt x="97" y="131"/>
                    </a:lnTo>
                    <a:lnTo>
                      <a:pt x="85" y="135"/>
                    </a:lnTo>
                    <a:lnTo>
                      <a:pt x="79" y="136"/>
                    </a:lnTo>
                    <a:lnTo>
                      <a:pt x="73" y="136"/>
                    </a:lnTo>
                    <a:lnTo>
                      <a:pt x="73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7" name="组合 157"/>
            <p:cNvGrpSpPr>
              <a:grpSpLocks noChangeAspect="1"/>
            </p:cNvGrpSpPr>
            <p:nvPr/>
          </p:nvGrpSpPr>
          <p:grpSpPr>
            <a:xfrm flipH="1">
              <a:off x="8002179" y="3463061"/>
              <a:ext cx="295038" cy="248507"/>
              <a:chOff x="16551275" y="-779462"/>
              <a:chExt cx="620712" cy="544513"/>
            </a:xfrm>
            <a:solidFill>
              <a:sysClr val="window" lastClr="FFFFFF"/>
            </a:solidFill>
          </p:grpSpPr>
          <p:sp>
            <p:nvSpPr>
              <p:cNvPr id="298" name="Freeform 303"/>
              <p:cNvSpPr>
                <a:spLocks/>
              </p:cNvSpPr>
              <p:nvPr/>
            </p:nvSpPr>
            <p:spPr bwMode="auto">
              <a:xfrm>
                <a:off x="16705263" y="-366712"/>
                <a:ext cx="312737" cy="131763"/>
              </a:xfrm>
              <a:custGeom>
                <a:avLst/>
                <a:gdLst>
                  <a:gd name="T0" fmla="*/ 190 w 197"/>
                  <a:gd name="T1" fmla="*/ 66 h 83"/>
                  <a:gd name="T2" fmla="*/ 162 w 197"/>
                  <a:gd name="T3" fmla="*/ 66 h 83"/>
                  <a:gd name="T4" fmla="*/ 150 w 197"/>
                  <a:gd name="T5" fmla="*/ 0 h 83"/>
                  <a:gd name="T6" fmla="*/ 117 w 197"/>
                  <a:gd name="T7" fmla="*/ 0 h 83"/>
                  <a:gd name="T8" fmla="*/ 117 w 197"/>
                  <a:gd name="T9" fmla="*/ 34 h 83"/>
                  <a:gd name="T10" fmla="*/ 117 w 197"/>
                  <a:gd name="T11" fmla="*/ 34 h 83"/>
                  <a:gd name="T12" fmla="*/ 116 w 197"/>
                  <a:gd name="T13" fmla="*/ 39 h 83"/>
                  <a:gd name="T14" fmla="*/ 112 w 197"/>
                  <a:gd name="T15" fmla="*/ 45 h 83"/>
                  <a:gd name="T16" fmla="*/ 108 w 197"/>
                  <a:gd name="T17" fmla="*/ 48 h 83"/>
                  <a:gd name="T18" fmla="*/ 102 w 197"/>
                  <a:gd name="T19" fmla="*/ 49 h 83"/>
                  <a:gd name="T20" fmla="*/ 102 w 197"/>
                  <a:gd name="T21" fmla="*/ 49 h 83"/>
                  <a:gd name="T22" fmla="*/ 96 w 197"/>
                  <a:gd name="T23" fmla="*/ 48 h 83"/>
                  <a:gd name="T24" fmla="*/ 92 w 197"/>
                  <a:gd name="T25" fmla="*/ 45 h 83"/>
                  <a:gd name="T26" fmla="*/ 89 w 197"/>
                  <a:gd name="T27" fmla="*/ 39 h 83"/>
                  <a:gd name="T28" fmla="*/ 88 w 197"/>
                  <a:gd name="T29" fmla="*/ 34 h 83"/>
                  <a:gd name="T30" fmla="*/ 88 w 197"/>
                  <a:gd name="T31" fmla="*/ 0 h 83"/>
                  <a:gd name="T32" fmla="*/ 55 w 197"/>
                  <a:gd name="T33" fmla="*/ 0 h 83"/>
                  <a:gd name="T34" fmla="*/ 42 w 197"/>
                  <a:gd name="T35" fmla="*/ 66 h 83"/>
                  <a:gd name="T36" fmla="*/ 7 w 197"/>
                  <a:gd name="T37" fmla="*/ 66 h 83"/>
                  <a:gd name="T38" fmla="*/ 7 w 197"/>
                  <a:gd name="T39" fmla="*/ 66 h 83"/>
                  <a:gd name="T40" fmla="*/ 5 w 197"/>
                  <a:gd name="T41" fmla="*/ 67 h 83"/>
                  <a:gd name="T42" fmla="*/ 3 w 197"/>
                  <a:gd name="T43" fmla="*/ 69 h 83"/>
                  <a:gd name="T44" fmla="*/ 0 w 197"/>
                  <a:gd name="T45" fmla="*/ 71 h 83"/>
                  <a:gd name="T46" fmla="*/ 0 w 197"/>
                  <a:gd name="T47" fmla="*/ 74 h 83"/>
                  <a:gd name="T48" fmla="*/ 0 w 197"/>
                  <a:gd name="T49" fmla="*/ 74 h 83"/>
                  <a:gd name="T50" fmla="*/ 0 w 197"/>
                  <a:gd name="T51" fmla="*/ 78 h 83"/>
                  <a:gd name="T52" fmla="*/ 3 w 197"/>
                  <a:gd name="T53" fmla="*/ 80 h 83"/>
                  <a:gd name="T54" fmla="*/ 5 w 197"/>
                  <a:gd name="T55" fmla="*/ 82 h 83"/>
                  <a:gd name="T56" fmla="*/ 7 w 197"/>
                  <a:gd name="T57" fmla="*/ 83 h 83"/>
                  <a:gd name="T58" fmla="*/ 190 w 197"/>
                  <a:gd name="T59" fmla="*/ 83 h 83"/>
                  <a:gd name="T60" fmla="*/ 190 w 197"/>
                  <a:gd name="T61" fmla="*/ 83 h 83"/>
                  <a:gd name="T62" fmla="*/ 192 w 197"/>
                  <a:gd name="T63" fmla="*/ 82 h 83"/>
                  <a:gd name="T64" fmla="*/ 194 w 197"/>
                  <a:gd name="T65" fmla="*/ 80 h 83"/>
                  <a:gd name="T66" fmla="*/ 197 w 197"/>
                  <a:gd name="T67" fmla="*/ 78 h 83"/>
                  <a:gd name="T68" fmla="*/ 197 w 197"/>
                  <a:gd name="T69" fmla="*/ 74 h 83"/>
                  <a:gd name="T70" fmla="*/ 197 w 197"/>
                  <a:gd name="T71" fmla="*/ 74 h 83"/>
                  <a:gd name="T72" fmla="*/ 197 w 197"/>
                  <a:gd name="T73" fmla="*/ 71 h 83"/>
                  <a:gd name="T74" fmla="*/ 194 w 197"/>
                  <a:gd name="T75" fmla="*/ 69 h 83"/>
                  <a:gd name="T76" fmla="*/ 192 w 197"/>
                  <a:gd name="T77" fmla="*/ 67 h 83"/>
                  <a:gd name="T78" fmla="*/ 190 w 197"/>
                  <a:gd name="T79" fmla="*/ 66 h 83"/>
                  <a:gd name="T80" fmla="*/ 190 w 197"/>
                  <a:gd name="T81" fmla="*/ 6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7" h="83">
                    <a:moveTo>
                      <a:pt x="190" y="66"/>
                    </a:moveTo>
                    <a:lnTo>
                      <a:pt x="162" y="66"/>
                    </a:lnTo>
                    <a:lnTo>
                      <a:pt x="150" y="0"/>
                    </a:lnTo>
                    <a:lnTo>
                      <a:pt x="117" y="0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6" y="39"/>
                    </a:lnTo>
                    <a:lnTo>
                      <a:pt x="112" y="45"/>
                    </a:lnTo>
                    <a:lnTo>
                      <a:pt x="108" y="48"/>
                    </a:lnTo>
                    <a:lnTo>
                      <a:pt x="102" y="49"/>
                    </a:lnTo>
                    <a:lnTo>
                      <a:pt x="102" y="49"/>
                    </a:lnTo>
                    <a:lnTo>
                      <a:pt x="96" y="48"/>
                    </a:lnTo>
                    <a:lnTo>
                      <a:pt x="92" y="45"/>
                    </a:lnTo>
                    <a:lnTo>
                      <a:pt x="89" y="39"/>
                    </a:lnTo>
                    <a:lnTo>
                      <a:pt x="88" y="34"/>
                    </a:lnTo>
                    <a:lnTo>
                      <a:pt x="88" y="0"/>
                    </a:lnTo>
                    <a:lnTo>
                      <a:pt x="55" y="0"/>
                    </a:lnTo>
                    <a:lnTo>
                      <a:pt x="42" y="66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5" y="67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7" y="83"/>
                    </a:lnTo>
                    <a:lnTo>
                      <a:pt x="190" y="83"/>
                    </a:lnTo>
                    <a:lnTo>
                      <a:pt x="190" y="83"/>
                    </a:lnTo>
                    <a:lnTo>
                      <a:pt x="192" y="82"/>
                    </a:lnTo>
                    <a:lnTo>
                      <a:pt x="194" y="80"/>
                    </a:lnTo>
                    <a:lnTo>
                      <a:pt x="197" y="78"/>
                    </a:lnTo>
                    <a:lnTo>
                      <a:pt x="197" y="74"/>
                    </a:lnTo>
                    <a:lnTo>
                      <a:pt x="197" y="74"/>
                    </a:lnTo>
                    <a:lnTo>
                      <a:pt x="197" y="71"/>
                    </a:lnTo>
                    <a:lnTo>
                      <a:pt x="194" y="69"/>
                    </a:lnTo>
                    <a:lnTo>
                      <a:pt x="192" y="67"/>
                    </a:lnTo>
                    <a:lnTo>
                      <a:pt x="190" y="66"/>
                    </a:lnTo>
                    <a:lnTo>
                      <a:pt x="19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467"/>
              <p:cNvSpPr>
                <a:spLocks noEditPoints="1"/>
              </p:cNvSpPr>
              <p:nvPr/>
            </p:nvSpPr>
            <p:spPr bwMode="auto">
              <a:xfrm>
                <a:off x="16551275" y="-779462"/>
                <a:ext cx="620712" cy="434975"/>
              </a:xfrm>
              <a:custGeom>
                <a:avLst/>
                <a:gdLst>
                  <a:gd name="T0" fmla="*/ 375 w 391"/>
                  <a:gd name="T1" fmla="*/ 0 h 274"/>
                  <a:gd name="T2" fmla="*/ 17 w 391"/>
                  <a:gd name="T3" fmla="*/ 0 h 274"/>
                  <a:gd name="T4" fmla="*/ 17 w 391"/>
                  <a:gd name="T5" fmla="*/ 0 h 274"/>
                  <a:gd name="T6" fmla="*/ 11 w 391"/>
                  <a:gd name="T7" fmla="*/ 1 h 274"/>
                  <a:gd name="T8" fmla="*/ 6 w 391"/>
                  <a:gd name="T9" fmla="*/ 4 h 274"/>
                  <a:gd name="T10" fmla="*/ 1 w 391"/>
                  <a:gd name="T11" fmla="*/ 8 h 274"/>
                  <a:gd name="T12" fmla="*/ 0 w 391"/>
                  <a:gd name="T13" fmla="*/ 11 h 274"/>
                  <a:gd name="T14" fmla="*/ 0 w 391"/>
                  <a:gd name="T15" fmla="*/ 13 h 274"/>
                  <a:gd name="T16" fmla="*/ 0 w 391"/>
                  <a:gd name="T17" fmla="*/ 259 h 274"/>
                  <a:gd name="T18" fmla="*/ 0 w 391"/>
                  <a:gd name="T19" fmla="*/ 259 h 274"/>
                  <a:gd name="T20" fmla="*/ 0 w 391"/>
                  <a:gd name="T21" fmla="*/ 262 h 274"/>
                  <a:gd name="T22" fmla="*/ 1 w 391"/>
                  <a:gd name="T23" fmla="*/ 264 h 274"/>
                  <a:gd name="T24" fmla="*/ 6 w 391"/>
                  <a:gd name="T25" fmla="*/ 269 h 274"/>
                  <a:gd name="T26" fmla="*/ 11 w 391"/>
                  <a:gd name="T27" fmla="*/ 271 h 274"/>
                  <a:gd name="T28" fmla="*/ 17 w 391"/>
                  <a:gd name="T29" fmla="*/ 274 h 274"/>
                  <a:gd name="T30" fmla="*/ 375 w 391"/>
                  <a:gd name="T31" fmla="*/ 274 h 274"/>
                  <a:gd name="T32" fmla="*/ 375 w 391"/>
                  <a:gd name="T33" fmla="*/ 274 h 274"/>
                  <a:gd name="T34" fmla="*/ 381 w 391"/>
                  <a:gd name="T35" fmla="*/ 271 h 274"/>
                  <a:gd name="T36" fmla="*/ 386 w 391"/>
                  <a:gd name="T37" fmla="*/ 269 h 274"/>
                  <a:gd name="T38" fmla="*/ 390 w 391"/>
                  <a:gd name="T39" fmla="*/ 264 h 274"/>
                  <a:gd name="T40" fmla="*/ 391 w 391"/>
                  <a:gd name="T41" fmla="*/ 262 h 274"/>
                  <a:gd name="T42" fmla="*/ 391 w 391"/>
                  <a:gd name="T43" fmla="*/ 259 h 274"/>
                  <a:gd name="T44" fmla="*/ 391 w 391"/>
                  <a:gd name="T45" fmla="*/ 13 h 274"/>
                  <a:gd name="T46" fmla="*/ 391 w 391"/>
                  <a:gd name="T47" fmla="*/ 13 h 274"/>
                  <a:gd name="T48" fmla="*/ 391 w 391"/>
                  <a:gd name="T49" fmla="*/ 11 h 274"/>
                  <a:gd name="T50" fmla="*/ 390 w 391"/>
                  <a:gd name="T51" fmla="*/ 8 h 274"/>
                  <a:gd name="T52" fmla="*/ 386 w 391"/>
                  <a:gd name="T53" fmla="*/ 4 h 274"/>
                  <a:gd name="T54" fmla="*/ 381 w 391"/>
                  <a:gd name="T55" fmla="*/ 1 h 274"/>
                  <a:gd name="T56" fmla="*/ 375 w 391"/>
                  <a:gd name="T57" fmla="*/ 0 h 274"/>
                  <a:gd name="T58" fmla="*/ 375 w 391"/>
                  <a:gd name="T59" fmla="*/ 0 h 274"/>
                  <a:gd name="T60" fmla="*/ 369 w 391"/>
                  <a:gd name="T61" fmla="*/ 246 h 274"/>
                  <a:gd name="T62" fmla="*/ 369 w 391"/>
                  <a:gd name="T63" fmla="*/ 246 h 274"/>
                  <a:gd name="T64" fmla="*/ 368 w 391"/>
                  <a:gd name="T65" fmla="*/ 249 h 274"/>
                  <a:gd name="T66" fmla="*/ 366 w 391"/>
                  <a:gd name="T67" fmla="*/ 252 h 274"/>
                  <a:gd name="T68" fmla="*/ 362 w 391"/>
                  <a:gd name="T69" fmla="*/ 254 h 274"/>
                  <a:gd name="T70" fmla="*/ 358 w 391"/>
                  <a:gd name="T71" fmla="*/ 255 h 274"/>
                  <a:gd name="T72" fmla="*/ 33 w 391"/>
                  <a:gd name="T73" fmla="*/ 255 h 274"/>
                  <a:gd name="T74" fmla="*/ 33 w 391"/>
                  <a:gd name="T75" fmla="*/ 255 h 274"/>
                  <a:gd name="T76" fmla="*/ 29 w 391"/>
                  <a:gd name="T77" fmla="*/ 254 h 274"/>
                  <a:gd name="T78" fmla="*/ 26 w 391"/>
                  <a:gd name="T79" fmla="*/ 252 h 274"/>
                  <a:gd name="T80" fmla="*/ 23 w 391"/>
                  <a:gd name="T81" fmla="*/ 249 h 274"/>
                  <a:gd name="T82" fmla="*/ 22 w 391"/>
                  <a:gd name="T83" fmla="*/ 246 h 274"/>
                  <a:gd name="T84" fmla="*/ 22 w 391"/>
                  <a:gd name="T85" fmla="*/ 27 h 274"/>
                  <a:gd name="T86" fmla="*/ 22 w 391"/>
                  <a:gd name="T87" fmla="*/ 27 h 274"/>
                  <a:gd name="T88" fmla="*/ 23 w 391"/>
                  <a:gd name="T89" fmla="*/ 23 h 274"/>
                  <a:gd name="T90" fmla="*/ 26 w 391"/>
                  <a:gd name="T91" fmla="*/ 20 h 274"/>
                  <a:gd name="T92" fmla="*/ 29 w 391"/>
                  <a:gd name="T93" fmla="*/ 18 h 274"/>
                  <a:gd name="T94" fmla="*/ 33 w 391"/>
                  <a:gd name="T95" fmla="*/ 18 h 274"/>
                  <a:gd name="T96" fmla="*/ 358 w 391"/>
                  <a:gd name="T97" fmla="*/ 18 h 274"/>
                  <a:gd name="T98" fmla="*/ 358 w 391"/>
                  <a:gd name="T99" fmla="*/ 18 h 274"/>
                  <a:gd name="T100" fmla="*/ 362 w 391"/>
                  <a:gd name="T101" fmla="*/ 18 h 274"/>
                  <a:gd name="T102" fmla="*/ 366 w 391"/>
                  <a:gd name="T103" fmla="*/ 20 h 274"/>
                  <a:gd name="T104" fmla="*/ 368 w 391"/>
                  <a:gd name="T105" fmla="*/ 23 h 274"/>
                  <a:gd name="T106" fmla="*/ 369 w 391"/>
                  <a:gd name="T107" fmla="*/ 27 h 274"/>
                  <a:gd name="T108" fmla="*/ 369 w 391"/>
                  <a:gd name="T109" fmla="*/ 24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74">
                    <a:moveTo>
                      <a:pt x="375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6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2"/>
                    </a:lnTo>
                    <a:lnTo>
                      <a:pt x="1" y="264"/>
                    </a:lnTo>
                    <a:lnTo>
                      <a:pt x="6" y="269"/>
                    </a:lnTo>
                    <a:lnTo>
                      <a:pt x="11" y="271"/>
                    </a:lnTo>
                    <a:lnTo>
                      <a:pt x="17" y="274"/>
                    </a:lnTo>
                    <a:lnTo>
                      <a:pt x="375" y="274"/>
                    </a:lnTo>
                    <a:lnTo>
                      <a:pt x="375" y="274"/>
                    </a:lnTo>
                    <a:lnTo>
                      <a:pt x="381" y="271"/>
                    </a:lnTo>
                    <a:lnTo>
                      <a:pt x="386" y="269"/>
                    </a:lnTo>
                    <a:lnTo>
                      <a:pt x="390" y="264"/>
                    </a:lnTo>
                    <a:lnTo>
                      <a:pt x="391" y="262"/>
                    </a:lnTo>
                    <a:lnTo>
                      <a:pt x="391" y="259"/>
                    </a:lnTo>
                    <a:lnTo>
                      <a:pt x="391" y="13"/>
                    </a:lnTo>
                    <a:lnTo>
                      <a:pt x="391" y="13"/>
                    </a:lnTo>
                    <a:lnTo>
                      <a:pt x="391" y="11"/>
                    </a:lnTo>
                    <a:lnTo>
                      <a:pt x="390" y="8"/>
                    </a:lnTo>
                    <a:lnTo>
                      <a:pt x="386" y="4"/>
                    </a:lnTo>
                    <a:lnTo>
                      <a:pt x="381" y="1"/>
                    </a:lnTo>
                    <a:lnTo>
                      <a:pt x="375" y="0"/>
                    </a:lnTo>
                    <a:lnTo>
                      <a:pt x="375" y="0"/>
                    </a:lnTo>
                    <a:close/>
                    <a:moveTo>
                      <a:pt x="369" y="246"/>
                    </a:moveTo>
                    <a:lnTo>
                      <a:pt x="369" y="246"/>
                    </a:lnTo>
                    <a:lnTo>
                      <a:pt x="368" y="249"/>
                    </a:lnTo>
                    <a:lnTo>
                      <a:pt x="366" y="252"/>
                    </a:lnTo>
                    <a:lnTo>
                      <a:pt x="362" y="254"/>
                    </a:lnTo>
                    <a:lnTo>
                      <a:pt x="358" y="255"/>
                    </a:lnTo>
                    <a:lnTo>
                      <a:pt x="33" y="255"/>
                    </a:lnTo>
                    <a:lnTo>
                      <a:pt x="33" y="255"/>
                    </a:lnTo>
                    <a:lnTo>
                      <a:pt x="29" y="254"/>
                    </a:lnTo>
                    <a:lnTo>
                      <a:pt x="26" y="252"/>
                    </a:lnTo>
                    <a:lnTo>
                      <a:pt x="23" y="249"/>
                    </a:lnTo>
                    <a:lnTo>
                      <a:pt x="22" y="24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3"/>
                    </a:lnTo>
                    <a:lnTo>
                      <a:pt x="26" y="20"/>
                    </a:lnTo>
                    <a:lnTo>
                      <a:pt x="29" y="18"/>
                    </a:lnTo>
                    <a:lnTo>
                      <a:pt x="33" y="18"/>
                    </a:lnTo>
                    <a:lnTo>
                      <a:pt x="358" y="18"/>
                    </a:lnTo>
                    <a:lnTo>
                      <a:pt x="358" y="18"/>
                    </a:lnTo>
                    <a:lnTo>
                      <a:pt x="362" y="18"/>
                    </a:lnTo>
                    <a:lnTo>
                      <a:pt x="366" y="20"/>
                    </a:lnTo>
                    <a:lnTo>
                      <a:pt x="368" y="23"/>
                    </a:lnTo>
                    <a:lnTo>
                      <a:pt x="369" y="27"/>
                    </a:lnTo>
                    <a:lnTo>
                      <a:pt x="369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468"/>
              <p:cNvSpPr>
                <a:spLocks noEditPoints="1"/>
              </p:cNvSpPr>
              <p:nvPr/>
            </p:nvSpPr>
            <p:spPr bwMode="auto">
              <a:xfrm>
                <a:off x="16746538" y="-679450"/>
                <a:ext cx="230187" cy="231775"/>
              </a:xfrm>
              <a:custGeom>
                <a:avLst/>
                <a:gdLst>
                  <a:gd name="T0" fmla="*/ 78 w 145"/>
                  <a:gd name="T1" fmla="*/ 35 h 146"/>
                  <a:gd name="T2" fmla="*/ 66 w 145"/>
                  <a:gd name="T3" fmla="*/ 39 h 146"/>
                  <a:gd name="T4" fmla="*/ 36 w 145"/>
                  <a:gd name="T5" fmla="*/ 83 h 146"/>
                  <a:gd name="T6" fmla="*/ 37 w 145"/>
                  <a:gd name="T7" fmla="*/ 88 h 146"/>
                  <a:gd name="T8" fmla="*/ 55 w 145"/>
                  <a:gd name="T9" fmla="*/ 90 h 146"/>
                  <a:gd name="T10" fmla="*/ 90 w 145"/>
                  <a:gd name="T11" fmla="*/ 90 h 146"/>
                  <a:gd name="T12" fmla="*/ 106 w 145"/>
                  <a:gd name="T13" fmla="*/ 89 h 146"/>
                  <a:gd name="T14" fmla="*/ 110 w 145"/>
                  <a:gd name="T15" fmla="*/ 85 h 146"/>
                  <a:gd name="T16" fmla="*/ 82 w 145"/>
                  <a:gd name="T17" fmla="*/ 39 h 146"/>
                  <a:gd name="T18" fmla="*/ 65 w 145"/>
                  <a:gd name="T19" fmla="*/ 2 h 146"/>
                  <a:gd name="T20" fmla="*/ 45 w 145"/>
                  <a:gd name="T21" fmla="*/ 7 h 146"/>
                  <a:gd name="T22" fmla="*/ 27 w 145"/>
                  <a:gd name="T23" fmla="*/ 18 h 146"/>
                  <a:gd name="T24" fmla="*/ 13 w 145"/>
                  <a:gd name="T25" fmla="*/ 32 h 146"/>
                  <a:gd name="T26" fmla="*/ 3 w 145"/>
                  <a:gd name="T27" fmla="*/ 52 h 146"/>
                  <a:gd name="T28" fmla="*/ 0 w 145"/>
                  <a:gd name="T29" fmla="*/ 73 h 146"/>
                  <a:gd name="T30" fmla="*/ 1 w 145"/>
                  <a:gd name="T31" fmla="*/ 88 h 146"/>
                  <a:gd name="T32" fmla="*/ 9 w 145"/>
                  <a:gd name="T33" fmla="*/ 108 h 146"/>
                  <a:gd name="T34" fmla="*/ 21 w 145"/>
                  <a:gd name="T35" fmla="*/ 124 h 146"/>
                  <a:gd name="T36" fmla="*/ 38 w 145"/>
                  <a:gd name="T37" fmla="*/ 137 h 146"/>
                  <a:gd name="T38" fmla="*/ 58 w 145"/>
                  <a:gd name="T39" fmla="*/ 144 h 146"/>
                  <a:gd name="T40" fmla="*/ 73 w 145"/>
                  <a:gd name="T41" fmla="*/ 146 h 146"/>
                  <a:gd name="T42" fmla="*/ 94 w 145"/>
                  <a:gd name="T43" fmla="*/ 142 h 146"/>
                  <a:gd name="T44" fmla="*/ 113 w 145"/>
                  <a:gd name="T45" fmla="*/ 134 h 146"/>
                  <a:gd name="T46" fmla="*/ 129 w 145"/>
                  <a:gd name="T47" fmla="*/ 120 h 146"/>
                  <a:gd name="T48" fmla="*/ 140 w 145"/>
                  <a:gd name="T49" fmla="*/ 102 h 146"/>
                  <a:gd name="T50" fmla="*/ 145 w 145"/>
                  <a:gd name="T51" fmla="*/ 80 h 146"/>
                  <a:gd name="T52" fmla="*/ 145 w 145"/>
                  <a:gd name="T53" fmla="*/ 66 h 146"/>
                  <a:gd name="T54" fmla="*/ 140 w 145"/>
                  <a:gd name="T55" fmla="*/ 45 h 146"/>
                  <a:gd name="T56" fmla="*/ 129 w 145"/>
                  <a:gd name="T57" fmla="*/ 27 h 146"/>
                  <a:gd name="T58" fmla="*/ 113 w 145"/>
                  <a:gd name="T59" fmla="*/ 13 h 146"/>
                  <a:gd name="T60" fmla="*/ 94 w 145"/>
                  <a:gd name="T61" fmla="*/ 4 h 146"/>
                  <a:gd name="T62" fmla="*/ 73 w 145"/>
                  <a:gd name="T63" fmla="*/ 0 h 146"/>
                  <a:gd name="T64" fmla="*/ 73 w 145"/>
                  <a:gd name="T65" fmla="*/ 136 h 146"/>
                  <a:gd name="T66" fmla="*/ 48 w 145"/>
                  <a:gd name="T67" fmla="*/ 131 h 146"/>
                  <a:gd name="T68" fmla="*/ 20 w 145"/>
                  <a:gd name="T69" fmla="*/ 108 h 146"/>
                  <a:gd name="T70" fmla="*/ 11 w 145"/>
                  <a:gd name="T71" fmla="*/ 79 h 146"/>
                  <a:gd name="T72" fmla="*/ 11 w 145"/>
                  <a:gd name="T73" fmla="*/ 67 h 146"/>
                  <a:gd name="T74" fmla="*/ 20 w 145"/>
                  <a:gd name="T75" fmla="*/ 38 h 146"/>
                  <a:gd name="T76" fmla="*/ 48 w 145"/>
                  <a:gd name="T77" fmla="*/ 15 h 146"/>
                  <a:gd name="T78" fmla="*/ 73 w 145"/>
                  <a:gd name="T79" fmla="*/ 10 h 146"/>
                  <a:gd name="T80" fmla="*/ 85 w 145"/>
                  <a:gd name="T81" fmla="*/ 12 h 146"/>
                  <a:gd name="T82" fmla="*/ 117 w 145"/>
                  <a:gd name="T83" fmla="*/ 29 h 146"/>
                  <a:gd name="T84" fmla="*/ 134 w 145"/>
                  <a:gd name="T85" fmla="*/ 60 h 146"/>
                  <a:gd name="T86" fmla="*/ 135 w 145"/>
                  <a:gd name="T87" fmla="*/ 73 h 146"/>
                  <a:gd name="T88" fmla="*/ 130 w 145"/>
                  <a:gd name="T89" fmla="*/ 98 h 146"/>
                  <a:gd name="T90" fmla="*/ 108 w 145"/>
                  <a:gd name="T91" fmla="*/ 125 h 146"/>
                  <a:gd name="T92" fmla="*/ 79 w 145"/>
                  <a:gd name="T93" fmla="*/ 1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" h="146">
                    <a:moveTo>
                      <a:pt x="82" y="39"/>
                    </a:moveTo>
                    <a:lnTo>
                      <a:pt x="82" y="39"/>
                    </a:lnTo>
                    <a:lnTo>
                      <a:pt x="78" y="35"/>
                    </a:lnTo>
                    <a:lnTo>
                      <a:pt x="74" y="34"/>
                    </a:lnTo>
                    <a:lnTo>
                      <a:pt x="69" y="35"/>
                    </a:lnTo>
                    <a:lnTo>
                      <a:pt x="66" y="3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6" y="87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4" y="90"/>
                    </a:lnTo>
                    <a:lnTo>
                      <a:pt x="55" y="90"/>
                    </a:lnTo>
                    <a:lnTo>
                      <a:pt x="55" y="112"/>
                    </a:lnTo>
                    <a:lnTo>
                      <a:pt x="90" y="112"/>
                    </a:lnTo>
                    <a:lnTo>
                      <a:pt x="90" y="90"/>
                    </a:lnTo>
                    <a:lnTo>
                      <a:pt x="101" y="90"/>
                    </a:lnTo>
                    <a:lnTo>
                      <a:pt x="101" y="90"/>
                    </a:lnTo>
                    <a:lnTo>
                      <a:pt x="106" y="89"/>
                    </a:lnTo>
                    <a:lnTo>
                      <a:pt x="108" y="88"/>
                    </a:lnTo>
                    <a:lnTo>
                      <a:pt x="109" y="86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08" y="77"/>
                    </a:lnTo>
                    <a:lnTo>
                      <a:pt x="82" y="39"/>
                    </a:lnTo>
                    <a:close/>
                    <a:moveTo>
                      <a:pt x="73" y="0"/>
                    </a:moveTo>
                    <a:lnTo>
                      <a:pt x="73" y="0"/>
                    </a:lnTo>
                    <a:lnTo>
                      <a:pt x="65" y="2"/>
                    </a:lnTo>
                    <a:lnTo>
                      <a:pt x="58" y="3"/>
                    </a:lnTo>
                    <a:lnTo>
                      <a:pt x="51" y="4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8"/>
                    </a:lnTo>
                    <a:lnTo>
                      <a:pt x="21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8"/>
                    </a:lnTo>
                    <a:lnTo>
                      <a:pt x="3" y="95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4"/>
                    </a:lnTo>
                    <a:lnTo>
                      <a:pt x="27" y="130"/>
                    </a:lnTo>
                    <a:lnTo>
                      <a:pt x="32" y="134"/>
                    </a:lnTo>
                    <a:lnTo>
                      <a:pt x="38" y="137"/>
                    </a:lnTo>
                    <a:lnTo>
                      <a:pt x="45" y="140"/>
                    </a:lnTo>
                    <a:lnTo>
                      <a:pt x="51" y="142"/>
                    </a:lnTo>
                    <a:lnTo>
                      <a:pt x="58" y="144"/>
                    </a:lnTo>
                    <a:lnTo>
                      <a:pt x="65" y="146"/>
                    </a:lnTo>
                    <a:lnTo>
                      <a:pt x="73" y="146"/>
                    </a:lnTo>
                    <a:lnTo>
                      <a:pt x="73" y="146"/>
                    </a:lnTo>
                    <a:lnTo>
                      <a:pt x="80" y="146"/>
                    </a:lnTo>
                    <a:lnTo>
                      <a:pt x="87" y="144"/>
                    </a:lnTo>
                    <a:lnTo>
                      <a:pt x="94" y="142"/>
                    </a:lnTo>
                    <a:lnTo>
                      <a:pt x="101" y="140"/>
                    </a:lnTo>
                    <a:lnTo>
                      <a:pt x="108" y="137"/>
                    </a:lnTo>
                    <a:lnTo>
                      <a:pt x="113" y="134"/>
                    </a:lnTo>
                    <a:lnTo>
                      <a:pt x="119" y="130"/>
                    </a:lnTo>
                    <a:lnTo>
                      <a:pt x="124" y="124"/>
                    </a:lnTo>
                    <a:lnTo>
                      <a:pt x="129" y="120"/>
                    </a:lnTo>
                    <a:lnTo>
                      <a:pt x="133" y="114"/>
                    </a:lnTo>
                    <a:lnTo>
                      <a:pt x="136" y="108"/>
                    </a:lnTo>
                    <a:lnTo>
                      <a:pt x="140" y="102"/>
                    </a:lnTo>
                    <a:lnTo>
                      <a:pt x="142" y="95"/>
                    </a:lnTo>
                    <a:lnTo>
                      <a:pt x="144" y="88"/>
                    </a:lnTo>
                    <a:lnTo>
                      <a:pt x="145" y="80"/>
                    </a:lnTo>
                    <a:lnTo>
                      <a:pt x="145" y="73"/>
                    </a:lnTo>
                    <a:lnTo>
                      <a:pt x="145" y="73"/>
                    </a:lnTo>
                    <a:lnTo>
                      <a:pt x="145" y="66"/>
                    </a:lnTo>
                    <a:lnTo>
                      <a:pt x="144" y="59"/>
                    </a:lnTo>
                    <a:lnTo>
                      <a:pt x="142" y="52"/>
                    </a:lnTo>
                    <a:lnTo>
                      <a:pt x="140" y="45"/>
                    </a:lnTo>
                    <a:lnTo>
                      <a:pt x="136" y="39"/>
                    </a:lnTo>
                    <a:lnTo>
                      <a:pt x="133" y="32"/>
                    </a:lnTo>
                    <a:lnTo>
                      <a:pt x="129" y="27"/>
                    </a:lnTo>
                    <a:lnTo>
                      <a:pt x="124" y="22"/>
                    </a:lnTo>
                    <a:lnTo>
                      <a:pt x="119" y="18"/>
                    </a:lnTo>
                    <a:lnTo>
                      <a:pt x="113" y="13"/>
                    </a:lnTo>
                    <a:lnTo>
                      <a:pt x="108" y="9"/>
                    </a:lnTo>
                    <a:lnTo>
                      <a:pt x="101" y="7"/>
                    </a:lnTo>
                    <a:lnTo>
                      <a:pt x="94" y="4"/>
                    </a:lnTo>
                    <a:lnTo>
                      <a:pt x="87" y="3"/>
                    </a:lnTo>
                    <a:lnTo>
                      <a:pt x="80" y="2"/>
                    </a:lnTo>
                    <a:lnTo>
                      <a:pt x="73" y="0"/>
                    </a:lnTo>
                    <a:lnTo>
                      <a:pt x="73" y="0"/>
                    </a:lnTo>
                    <a:close/>
                    <a:moveTo>
                      <a:pt x="73" y="136"/>
                    </a:moveTo>
                    <a:lnTo>
                      <a:pt x="73" y="136"/>
                    </a:lnTo>
                    <a:lnTo>
                      <a:pt x="66" y="136"/>
                    </a:lnTo>
                    <a:lnTo>
                      <a:pt x="60" y="135"/>
                    </a:lnTo>
                    <a:lnTo>
                      <a:pt x="48" y="131"/>
                    </a:lnTo>
                    <a:lnTo>
                      <a:pt x="37" y="125"/>
                    </a:lnTo>
                    <a:lnTo>
                      <a:pt x="29" y="118"/>
                    </a:lnTo>
                    <a:lnTo>
                      <a:pt x="20" y="108"/>
                    </a:lnTo>
                    <a:lnTo>
                      <a:pt x="15" y="98"/>
                    </a:lnTo>
                    <a:lnTo>
                      <a:pt x="12" y="86"/>
                    </a:lnTo>
                    <a:lnTo>
                      <a:pt x="11" y="79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1" y="67"/>
                    </a:lnTo>
                    <a:lnTo>
                      <a:pt x="12" y="60"/>
                    </a:lnTo>
                    <a:lnTo>
                      <a:pt x="15" y="48"/>
                    </a:lnTo>
                    <a:lnTo>
                      <a:pt x="20" y="38"/>
                    </a:lnTo>
                    <a:lnTo>
                      <a:pt x="29" y="29"/>
                    </a:lnTo>
                    <a:lnTo>
                      <a:pt x="37" y="22"/>
                    </a:lnTo>
                    <a:lnTo>
                      <a:pt x="48" y="15"/>
                    </a:lnTo>
                    <a:lnTo>
                      <a:pt x="60" y="12"/>
                    </a:lnTo>
                    <a:lnTo>
                      <a:pt x="66" y="11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9" y="11"/>
                    </a:lnTo>
                    <a:lnTo>
                      <a:pt x="85" y="12"/>
                    </a:lnTo>
                    <a:lnTo>
                      <a:pt x="97" y="15"/>
                    </a:lnTo>
                    <a:lnTo>
                      <a:pt x="108" y="22"/>
                    </a:lnTo>
                    <a:lnTo>
                      <a:pt x="117" y="29"/>
                    </a:lnTo>
                    <a:lnTo>
                      <a:pt x="125" y="38"/>
                    </a:lnTo>
                    <a:lnTo>
                      <a:pt x="130" y="48"/>
                    </a:lnTo>
                    <a:lnTo>
                      <a:pt x="134" y="60"/>
                    </a:lnTo>
                    <a:lnTo>
                      <a:pt x="135" y="67"/>
                    </a:lnTo>
                    <a:lnTo>
                      <a:pt x="135" y="73"/>
                    </a:lnTo>
                    <a:lnTo>
                      <a:pt x="135" y="73"/>
                    </a:lnTo>
                    <a:lnTo>
                      <a:pt x="135" y="79"/>
                    </a:lnTo>
                    <a:lnTo>
                      <a:pt x="134" y="86"/>
                    </a:lnTo>
                    <a:lnTo>
                      <a:pt x="130" y="98"/>
                    </a:lnTo>
                    <a:lnTo>
                      <a:pt x="125" y="108"/>
                    </a:lnTo>
                    <a:lnTo>
                      <a:pt x="117" y="118"/>
                    </a:lnTo>
                    <a:lnTo>
                      <a:pt x="108" y="125"/>
                    </a:lnTo>
                    <a:lnTo>
                      <a:pt x="97" y="131"/>
                    </a:lnTo>
                    <a:lnTo>
                      <a:pt x="85" y="135"/>
                    </a:lnTo>
                    <a:lnTo>
                      <a:pt x="79" y="136"/>
                    </a:lnTo>
                    <a:lnTo>
                      <a:pt x="73" y="136"/>
                    </a:lnTo>
                    <a:lnTo>
                      <a:pt x="73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1" name="组合 157"/>
            <p:cNvGrpSpPr>
              <a:grpSpLocks noChangeAspect="1"/>
            </p:cNvGrpSpPr>
            <p:nvPr/>
          </p:nvGrpSpPr>
          <p:grpSpPr>
            <a:xfrm flipH="1">
              <a:off x="8187874" y="3936493"/>
              <a:ext cx="295038" cy="248507"/>
              <a:chOff x="16551275" y="-779462"/>
              <a:chExt cx="620712" cy="544513"/>
            </a:xfrm>
            <a:solidFill>
              <a:sysClr val="window" lastClr="FFFFFF"/>
            </a:solidFill>
          </p:grpSpPr>
          <p:sp>
            <p:nvSpPr>
              <p:cNvPr id="302" name="Freeform 303"/>
              <p:cNvSpPr>
                <a:spLocks/>
              </p:cNvSpPr>
              <p:nvPr/>
            </p:nvSpPr>
            <p:spPr bwMode="auto">
              <a:xfrm>
                <a:off x="16705263" y="-366712"/>
                <a:ext cx="312737" cy="131763"/>
              </a:xfrm>
              <a:custGeom>
                <a:avLst/>
                <a:gdLst>
                  <a:gd name="T0" fmla="*/ 190 w 197"/>
                  <a:gd name="T1" fmla="*/ 66 h 83"/>
                  <a:gd name="T2" fmla="*/ 162 w 197"/>
                  <a:gd name="T3" fmla="*/ 66 h 83"/>
                  <a:gd name="T4" fmla="*/ 150 w 197"/>
                  <a:gd name="T5" fmla="*/ 0 h 83"/>
                  <a:gd name="T6" fmla="*/ 117 w 197"/>
                  <a:gd name="T7" fmla="*/ 0 h 83"/>
                  <a:gd name="T8" fmla="*/ 117 w 197"/>
                  <a:gd name="T9" fmla="*/ 34 h 83"/>
                  <a:gd name="T10" fmla="*/ 117 w 197"/>
                  <a:gd name="T11" fmla="*/ 34 h 83"/>
                  <a:gd name="T12" fmla="*/ 116 w 197"/>
                  <a:gd name="T13" fmla="*/ 39 h 83"/>
                  <a:gd name="T14" fmla="*/ 112 w 197"/>
                  <a:gd name="T15" fmla="*/ 45 h 83"/>
                  <a:gd name="T16" fmla="*/ 108 w 197"/>
                  <a:gd name="T17" fmla="*/ 48 h 83"/>
                  <a:gd name="T18" fmla="*/ 102 w 197"/>
                  <a:gd name="T19" fmla="*/ 49 h 83"/>
                  <a:gd name="T20" fmla="*/ 102 w 197"/>
                  <a:gd name="T21" fmla="*/ 49 h 83"/>
                  <a:gd name="T22" fmla="*/ 96 w 197"/>
                  <a:gd name="T23" fmla="*/ 48 h 83"/>
                  <a:gd name="T24" fmla="*/ 92 w 197"/>
                  <a:gd name="T25" fmla="*/ 45 h 83"/>
                  <a:gd name="T26" fmla="*/ 89 w 197"/>
                  <a:gd name="T27" fmla="*/ 39 h 83"/>
                  <a:gd name="T28" fmla="*/ 88 w 197"/>
                  <a:gd name="T29" fmla="*/ 34 h 83"/>
                  <a:gd name="T30" fmla="*/ 88 w 197"/>
                  <a:gd name="T31" fmla="*/ 0 h 83"/>
                  <a:gd name="T32" fmla="*/ 55 w 197"/>
                  <a:gd name="T33" fmla="*/ 0 h 83"/>
                  <a:gd name="T34" fmla="*/ 42 w 197"/>
                  <a:gd name="T35" fmla="*/ 66 h 83"/>
                  <a:gd name="T36" fmla="*/ 7 w 197"/>
                  <a:gd name="T37" fmla="*/ 66 h 83"/>
                  <a:gd name="T38" fmla="*/ 7 w 197"/>
                  <a:gd name="T39" fmla="*/ 66 h 83"/>
                  <a:gd name="T40" fmla="*/ 5 w 197"/>
                  <a:gd name="T41" fmla="*/ 67 h 83"/>
                  <a:gd name="T42" fmla="*/ 3 w 197"/>
                  <a:gd name="T43" fmla="*/ 69 h 83"/>
                  <a:gd name="T44" fmla="*/ 0 w 197"/>
                  <a:gd name="T45" fmla="*/ 71 h 83"/>
                  <a:gd name="T46" fmla="*/ 0 w 197"/>
                  <a:gd name="T47" fmla="*/ 74 h 83"/>
                  <a:gd name="T48" fmla="*/ 0 w 197"/>
                  <a:gd name="T49" fmla="*/ 74 h 83"/>
                  <a:gd name="T50" fmla="*/ 0 w 197"/>
                  <a:gd name="T51" fmla="*/ 78 h 83"/>
                  <a:gd name="T52" fmla="*/ 3 w 197"/>
                  <a:gd name="T53" fmla="*/ 80 h 83"/>
                  <a:gd name="T54" fmla="*/ 5 w 197"/>
                  <a:gd name="T55" fmla="*/ 82 h 83"/>
                  <a:gd name="T56" fmla="*/ 7 w 197"/>
                  <a:gd name="T57" fmla="*/ 83 h 83"/>
                  <a:gd name="T58" fmla="*/ 190 w 197"/>
                  <a:gd name="T59" fmla="*/ 83 h 83"/>
                  <a:gd name="T60" fmla="*/ 190 w 197"/>
                  <a:gd name="T61" fmla="*/ 83 h 83"/>
                  <a:gd name="T62" fmla="*/ 192 w 197"/>
                  <a:gd name="T63" fmla="*/ 82 h 83"/>
                  <a:gd name="T64" fmla="*/ 194 w 197"/>
                  <a:gd name="T65" fmla="*/ 80 h 83"/>
                  <a:gd name="T66" fmla="*/ 197 w 197"/>
                  <a:gd name="T67" fmla="*/ 78 h 83"/>
                  <a:gd name="T68" fmla="*/ 197 w 197"/>
                  <a:gd name="T69" fmla="*/ 74 h 83"/>
                  <a:gd name="T70" fmla="*/ 197 w 197"/>
                  <a:gd name="T71" fmla="*/ 74 h 83"/>
                  <a:gd name="T72" fmla="*/ 197 w 197"/>
                  <a:gd name="T73" fmla="*/ 71 h 83"/>
                  <a:gd name="T74" fmla="*/ 194 w 197"/>
                  <a:gd name="T75" fmla="*/ 69 h 83"/>
                  <a:gd name="T76" fmla="*/ 192 w 197"/>
                  <a:gd name="T77" fmla="*/ 67 h 83"/>
                  <a:gd name="T78" fmla="*/ 190 w 197"/>
                  <a:gd name="T79" fmla="*/ 66 h 83"/>
                  <a:gd name="T80" fmla="*/ 190 w 197"/>
                  <a:gd name="T81" fmla="*/ 6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7" h="83">
                    <a:moveTo>
                      <a:pt x="190" y="66"/>
                    </a:moveTo>
                    <a:lnTo>
                      <a:pt x="162" y="66"/>
                    </a:lnTo>
                    <a:lnTo>
                      <a:pt x="150" y="0"/>
                    </a:lnTo>
                    <a:lnTo>
                      <a:pt x="117" y="0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6" y="39"/>
                    </a:lnTo>
                    <a:lnTo>
                      <a:pt x="112" y="45"/>
                    </a:lnTo>
                    <a:lnTo>
                      <a:pt x="108" y="48"/>
                    </a:lnTo>
                    <a:lnTo>
                      <a:pt x="102" y="49"/>
                    </a:lnTo>
                    <a:lnTo>
                      <a:pt x="102" y="49"/>
                    </a:lnTo>
                    <a:lnTo>
                      <a:pt x="96" y="48"/>
                    </a:lnTo>
                    <a:lnTo>
                      <a:pt x="92" y="45"/>
                    </a:lnTo>
                    <a:lnTo>
                      <a:pt x="89" y="39"/>
                    </a:lnTo>
                    <a:lnTo>
                      <a:pt x="88" y="34"/>
                    </a:lnTo>
                    <a:lnTo>
                      <a:pt x="88" y="0"/>
                    </a:lnTo>
                    <a:lnTo>
                      <a:pt x="55" y="0"/>
                    </a:lnTo>
                    <a:lnTo>
                      <a:pt x="42" y="66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5" y="67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7" y="83"/>
                    </a:lnTo>
                    <a:lnTo>
                      <a:pt x="190" y="83"/>
                    </a:lnTo>
                    <a:lnTo>
                      <a:pt x="190" y="83"/>
                    </a:lnTo>
                    <a:lnTo>
                      <a:pt x="192" y="82"/>
                    </a:lnTo>
                    <a:lnTo>
                      <a:pt x="194" y="80"/>
                    </a:lnTo>
                    <a:lnTo>
                      <a:pt x="197" y="78"/>
                    </a:lnTo>
                    <a:lnTo>
                      <a:pt x="197" y="74"/>
                    </a:lnTo>
                    <a:lnTo>
                      <a:pt x="197" y="74"/>
                    </a:lnTo>
                    <a:lnTo>
                      <a:pt x="197" y="71"/>
                    </a:lnTo>
                    <a:lnTo>
                      <a:pt x="194" y="69"/>
                    </a:lnTo>
                    <a:lnTo>
                      <a:pt x="192" y="67"/>
                    </a:lnTo>
                    <a:lnTo>
                      <a:pt x="190" y="66"/>
                    </a:lnTo>
                    <a:lnTo>
                      <a:pt x="19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467"/>
              <p:cNvSpPr>
                <a:spLocks noEditPoints="1"/>
              </p:cNvSpPr>
              <p:nvPr/>
            </p:nvSpPr>
            <p:spPr bwMode="auto">
              <a:xfrm>
                <a:off x="16551275" y="-779462"/>
                <a:ext cx="620712" cy="434975"/>
              </a:xfrm>
              <a:custGeom>
                <a:avLst/>
                <a:gdLst>
                  <a:gd name="T0" fmla="*/ 375 w 391"/>
                  <a:gd name="T1" fmla="*/ 0 h 274"/>
                  <a:gd name="T2" fmla="*/ 17 w 391"/>
                  <a:gd name="T3" fmla="*/ 0 h 274"/>
                  <a:gd name="T4" fmla="*/ 17 w 391"/>
                  <a:gd name="T5" fmla="*/ 0 h 274"/>
                  <a:gd name="T6" fmla="*/ 11 w 391"/>
                  <a:gd name="T7" fmla="*/ 1 h 274"/>
                  <a:gd name="T8" fmla="*/ 6 w 391"/>
                  <a:gd name="T9" fmla="*/ 4 h 274"/>
                  <a:gd name="T10" fmla="*/ 1 w 391"/>
                  <a:gd name="T11" fmla="*/ 8 h 274"/>
                  <a:gd name="T12" fmla="*/ 0 w 391"/>
                  <a:gd name="T13" fmla="*/ 11 h 274"/>
                  <a:gd name="T14" fmla="*/ 0 w 391"/>
                  <a:gd name="T15" fmla="*/ 13 h 274"/>
                  <a:gd name="T16" fmla="*/ 0 w 391"/>
                  <a:gd name="T17" fmla="*/ 259 h 274"/>
                  <a:gd name="T18" fmla="*/ 0 w 391"/>
                  <a:gd name="T19" fmla="*/ 259 h 274"/>
                  <a:gd name="T20" fmla="*/ 0 w 391"/>
                  <a:gd name="T21" fmla="*/ 262 h 274"/>
                  <a:gd name="T22" fmla="*/ 1 w 391"/>
                  <a:gd name="T23" fmla="*/ 264 h 274"/>
                  <a:gd name="T24" fmla="*/ 6 w 391"/>
                  <a:gd name="T25" fmla="*/ 269 h 274"/>
                  <a:gd name="T26" fmla="*/ 11 w 391"/>
                  <a:gd name="T27" fmla="*/ 271 h 274"/>
                  <a:gd name="T28" fmla="*/ 17 w 391"/>
                  <a:gd name="T29" fmla="*/ 274 h 274"/>
                  <a:gd name="T30" fmla="*/ 375 w 391"/>
                  <a:gd name="T31" fmla="*/ 274 h 274"/>
                  <a:gd name="T32" fmla="*/ 375 w 391"/>
                  <a:gd name="T33" fmla="*/ 274 h 274"/>
                  <a:gd name="T34" fmla="*/ 381 w 391"/>
                  <a:gd name="T35" fmla="*/ 271 h 274"/>
                  <a:gd name="T36" fmla="*/ 386 w 391"/>
                  <a:gd name="T37" fmla="*/ 269 h 274"/>
                  <a:gd name="T38" fmla="*/ 390 w 391"/>
                  <a:gd name="T39" fmla="*/ 264 h 274"/>
                  <a:gd name="T40" fmla="*/ 391 w 391"/>
                  <a:gd name="T41" fmla="*/ 262 h 274"/>
                  <a:gd name="T42" fmla="*/ 391 w 391"/>
                  <a:gd name="T43" fmla="*/ 259 h 274"/>
                  <a:gd name="T44" fmla="*/ 391 w 391"/>
                  <a:gd name="T45" fmla="*/ 13 h 274"/>
                  <a:gd name="T46" fmla="*/ 391 w 391"/>
                  <a:gd name="T47" fmla="*/ 13 h 274"/>
                  <a:gd name="T48" fmla="*/ 391 w 391"/>
                  <a:gd name="T49" fmla="*/ 11 h 274"/>
                  <a:gd name="T50" fmla="*/ 390 w 391"/>
                  <a:gd name="T51" fmla="*/ 8 h 274"/>
                  <a:gd name="T52" fmla="*/ 386 w 391"/>
                  <a:gd name="T53" fmla="*/ 4 h 274"/>
                  <a:gd name="T54" fmla="*/ 381 w 391"/>
                  <a:gd name="T55" fmla="*/ 1 h 274"/>
                  <a:gd name="T56" fmla="*/ 375 w 391"/>
                  <a:gd name="T57" fmla="*/ 0 h 274"/>
                  <a:gd name="T58" fmla="*/ 375 w 391"/>
                  <a:gd name="T59" fmla="*/ 0 h 274"/>
                  <a:gd name="T60" fmla="*/ 369 w 391"/>
                  <a:gd name="T61" fmla="*/ 246 h 274"/>
                  <a:gd name="T62" fmla="*/ 369 w 391"/>
                  <a:gd name="T63" fmla="*/ 246 h 274"/>
                  <a:gd name="T64" fmla="*/ 368 w 391"/>
                  <a:gd name="T65" fmla="*/ 249 h 274"/>
                  <a:gd name="T66" fmla="*/ 366 w 391"/>
                  <a:gd name="T67" fmla="*/ 252 h 274"/>
                  <a:gd name="T68" fmla="*/ 362 w 391"/>
                  <a:gd name="T69" fmla="*/ 254 h 274"/>
                  <a:gd name="T70" fmla="*/ 358 w 391"/>
                  <a:gd name="T71" fmla="*/ 255 h 274"/>
                  <a:gd name="T72" fmla="*/ 33 w 391"/>
                  <a:gd name="T73" fmla="*/ 255 h 274"/>
                  <a:gd name="T74" fmla="*/ 33 w 391"/>
                  <a:gd name="T75" fmla="*/ 255 h 274"/>
                  <a:gd name="T76" fmla="*/ 29 w 391"/>
                  <a:gd name="T77" fmla="*/ 254 h 274"/>
                  <a:gd name="T78" fmla="*/ 26 w 391"/>
                  <a:gd name="T79" fmla="*/ 252 h 274"/>
                  <a:gd name="T80" fmla="*/ 23 w 391"/>
                  <a:gd name="T81" fmla="*/ 249 h 274"/>
                  <a:gd name="T82" fmla="*/ 22 w 391"/>
                  <a:gd name="T83" fmla="*/ 246 h 274"/>
                  <a:gd name="T84" fmla="*/ 22 w 391"/>
                  <a:gd name="T85" fmla="*/ 27 h 274"/>
                  <a:gd name="T86" fmla="*/ 22 w 391"/>
                  <a:gd name="T87" fmla="*/ 27 h 274"/>
                  <a:gd name="T88" fmla="*/ 23 w 391"/>
                  <a:gd name="T89" fmla="*/ 23 h 274"/>
                  <a:gd name="T90" fmla="*/ 26 w 391"/>
                  <a:gd name="T91" fmla="*/ 20 h 274"/>
                  <a:gd name="T92" fmla="*/ 29 w 391"/>
                  <a:gd name="T93" fmla="*/ 18 h 274"/>
                  <a:gd name="T94" fmla="*/ 33 w 391"/>
                  <a:gd name="T95" fmla="*/ 18 h 274"/>
                  <a:gd name="T96" fmla="*/ 358 w 391"/>
                  <a:gd name="T97" fmla="*/ 18 h 274"/>
                  <a:gd name="T98" fmla="*/ 358 w 391"/>
                  <a:gd name="T99" fmla="*/ 18 h 274"/>
                  <a:gd name="T100" fmla="*/ 362 w 391"/>
                  <a:gd name="T101" fmla="*/ 18 h 274"/>
                  <a:gd name="T102" fmla="*/ 366 w 391"/>
                  <a:gd name="T103" fmla="*/ 20 h 274"/>
                  <a:gd name="T104" fmla="*/ 368 w 391"/>
                  <a:gd name="T105" fmla="*/ 23 h 274"/>
                  <a:gd name="T106" fmla="*/ 369 w 391"/>
                  <a:gd name="T107" fmla="*/ 27 h 274"/>
                  <a:gd name="T108" fmla="*/ 369 w 391"/>
                  <a:gd name="T109" fmla="*/ 24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74">
                    <a:moveTo>
                      <a:pt x="375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6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2"/>
                    </a:lnTo>
                    <a:lnTo>
                      <a:pt x="1" y="264"/>
                    </a:lnTo>
                    <a:lnTo>
                      <a:pt x="6" y="269"/>
                    </a:lnTo>
                    <a:lnTo>
                      <a:pt x="11" y="271"/>
                    </a:lnTo>
                    <a:lnTo>
                      <a:pt x="17" y="274"/>
                    </a:lnTo>
                    <a:lnTo>
                      <a:pt x="375" y="274"/>
                    </a:lnTo>
                    <a:lnTo>
                      <a:pt x="375" y="274"/>
                    </a:lnTo>
                    <a:lnTo>
                      <a:pt x="381" y="271"/>
                    </a:lnTo>
                    <a:lnTo>
                      <a:pt x="386" y="269"/>
                    </a:lnTo>
                    <a:lnTo>
                      <a:pt x="390" y="264"/>
                    </a:lnTo>
                    <a:lnTo>
                      <a:pt x="391" y="262"/>
                    </a:lnTo>
                    <a:lnTo>
                      <a:pt x="391" y="259"/>
                    </a:lnTo>
                    <a:lnTo>
                      <a:pt x="391" y="13"/>
                    </a:lnTo>
                    <a:lnTo>
                      <a:pt x="391" y="13"/>
                    </a:lnTo>
                    <a:lnTo>
                      <a:pt x="391" y="11"/>
                    </a:lnTo>
                    <a:lnTo>
                      <a:pt x="390" y="8"/>
                    </a:lnTo>
                    <a:lnTo>
                      <a:pt x="386" y="4"/>
                    </a:lnTo>
                    <a:lnTo>
                      <a:pt x="381" y="1"/>
                    </a:lnTo>
                    <a:lnTo>
                      <a:pt x="375" y="0"/>
                    </a:lnTo>
                    <a:lnTo>
                      <a:pt x="375" y="0"/>
                    </a:lnTo>
                    <a:close/>
                    <a:moveTo>
                      <a:pt x="369" y="246"/>
                    </a:moveTo>
                    <a:lnTo>
                      <a:pt x="369" y="246"/>
                    </a:lnTo>
                    <a:lnTo>
                      <a:pt x="368" y="249"/>
                    </a:lnTo>
                    <a:lnTo>
                      <a:pt x="366" y="252"/>
                    </a:lnTo>
                    <a:lnTo>
                      <a:pt x="362" y="254"/>
                    </a:lnTo>
                    <a:lnTo>
                      <a:pt x="358" y="255"/>
                    </a:lnTo>
                    <a:lnTo>
                      <a:pt x="33" y="255"/>
                    </a:lnTo>
                    <a:lnTo>
                      <a:pt x="33" y="255"/>
                    </a:lnTo>
                    <a:lnTo>
                      <a:pt x="29" y="254"/>
                    </a:lnTo>
                    <a:lnTo>
                      <a:pt x="26" y="252"/>
                    </a:lnTo>
                    <a:lnTo>
                      <a:pt x="23" y="249"/>
                    </a:lnTo>
                    <a:lnTo>
                      <a:pt x="22" y="24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3"/>
                    </a:lnTo>
                    <a:lnTo>
                      <a:pt x="26" y="20"/>
                    </a:lnTo>
                    <a:lnTo>
                      <a:pt x="29" y="18"/>
                    </a:lnTo>
                    <a:lnTo>
                      <a:pt x="33" y="18"/>
                    </a:lnTo>
                    <a:lnTo>
                      <a:pt x="358" y="18"/>
                    </a:lnTo>
                    <a:lnTo>
                      <a:pt x="358" y="18"/>
                    </a:lnTo>
                    <a:lnTo>
                      <a:pt x="362" y="18"/>
                    </a:lnTo>
                    <a:lnTo>
                      <a:pt x="366" y="20"/>
                    </a:lnTo>
                    <a:lnTo>
                      <a:pt x="368" y="23"/>
                    </a:lnTo>
                    <a:lnTo>
                      <a:pt x="369" y="27"/>
                    </a:lnTo>
                    <a:lnTo>
                      <a:pt x="369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468"/>
              <p:cNvSpPr>
                <a:spLocks noEditPoints="1"/>
              </p:cNvSpPr>
              <p:nvPr/>
            </p:nvSpPr>
            <p:spPr bwMode="auto">
              <a:xfrm>
                <a:off x="16746538" y="-679450"/>
                <a:ext cx="230187" cy="231775"/>
              </a:xfrm>
              <a:custGeom>
                <a:avLst/>
                <a:gdLst>
                  <a:gd name="T0" fmla="*/ 78 w 145"/>
                  <a:gd name="T1" fmla="*/ 35 h 146"/>
                  <a:gd name="T2" fmla="*/ 66 w 145"/>
                  <a:gd name="T3" fmla="*/ 39 h 146"/>
                  <a:gd name="T4" fmla="*/ 36 w 145"/>
                  <a:gd name="T5" fmla="*/ 83 h 146"/>
                  <a:gd name="T6" fmla="*/ 37 w 145"/>
                  <a:gd name="T7" fmla="*/ 88 h 146"/>
                  <a:gd name="T8" fmla="*/ 55 w 145"/>
                  <a:gd name="T9" fmla="*/ 90 h 146"/>
                  <a:gd name="T10" fmla="*/ 90 w 145"/>
                  <a:gd name="T11" fmla="*/ 90 h 146"/>
                  <a:gd name="T12" fmla="*/ 106 w 145"/>
                  <a:gd name="T13" fmla="*/ 89 h 146"/>
                  <a:gd name="T14" fmla="*/ 110 w 145"/>
                  <a:gd name="T15" fmla="*/ 85 h 146"/>
                  <a:gd name="T16" fmla="*/ 82 w 145"/>
                  <a:gd name="T17" fmla="*/ 39 h 146"/>
                  <a:gd name="T18" fmla="*/ 65 w 145"/>
                  <a:gd name="T19" fmla="*/ 2 h 146"/>
                  <a:gd name="T20" fmla="*/ 45 w 145"/>
                  <a:gd name="T21" fmla="*/ 7 h 146"/>
                  <a:gd name="T22" fmla="*/ 27 w 145"/>
                  <a:gd name="T23" fmla="*/ 18 h 146"/>
                  <a:gd name="T24" fmla="*/ 13 w 145"/>
                  <a:gd name="T25" fmla="*/ 32 h 146"/>
                  <a:gd name="T26" fmla="*/ 3 w 145"/>
                  <a:gd name="T27" fmla="*/ 52 h 146"/>
                  <a:gd name="T28" fmla="*/ 0 w 145"/>
                  <a:gd name="T29" fmla="*/ 73 h 146"/>
                  <a:gd name="T30" fmla="*/ 1 w 145"/>
                  <a:gd name="T31" fmla="*/ 88 h 146"/>
                  <a:gd name="T32" fmla="*/ 9 w 145"/>
                  <a:gd name="T33" fmla="*/ 108 h 146"/>
                  <a:gd name="T34" fmla="*/ 21 w 145"/>
                  <a:gd name="T35" fmla="*/ 124 h 146"/>
                  <a:gd name="T36" fmla="*/ 38 w 145"/>
                  <a:gd name="T37" fmla="*/ 137 h 146"/>
                  <a:gd name="T38" fmla="*/ 58 w 145"/>
                  <a:gd name="T39" fmla="*/ 144 h 146"/>
                  <a:gd name="T40" fmla="*/ 73 w 145"/>
                  <a:gd name="T41" fmla="*/ 146 h 146"/>
                  <a:gd name="T42" fmla="*/ 94 w 145"/>
                  <a:gd name="T43" fmla="*/ 142 h 146"/>
                  <a:gd name="T44" fmla="*/ 113 w 145"/>
                  <a:gd name="T45" fmla="*/ 134 h 146"/>
                  <a:gd name="T46" fmla="*/ 129 w 145"/>
                  <a:gd name="T47" fmla="*/ 120 h 146"/>
                  <a:gd name="T48" fmla="*/ 140 w 145"/>
                  <a:gd name="T49" fmla="*/ 102 h 146"/>
                  <a:gd name="T50" fmla="*/ 145 w 145"/>
                  <a:gd name="T51" fmla="*/ 80 h 146"/>
                  <a:gd name="T52" fmla="*/ 145 w 145"/>
                  <a:gd name="T53" fmla="*/ 66 h 146"/>
                  <a:gd name="T54" fmla="*/ 140 w 145"/>
                  <a:gd name="T55" fmla="*/ 45 h 146"/>
                  <a:gd name="T56" fmla="*/ 129 w 145"/>
                  <a:gd name="T57" fmla="*/ 27 h 146"/>
                  <a:gd name="T58" fmla="*/ 113 w 145"/>
                  <a:gd name="T59" fmla="*/ 13 h 146"/>
                  <a:gd name="T60" fmla="*/ 94 w 145"/>
                  <a:gd name="T61" fmla="*/ 4 h 146"/>
                  <a:gd name="T62" fmla="*/ 73 w 145"/>
                  <a:gd name="T63" fmla="*/ 0 h 146"/>
                  <a:gd name="T64" fmla="*/ 73 w 145"/>
                  <a:gd name="T65" fmla="*/ 136 h 146"/>
                  <a:gd name="T66" fmla="*/ 48 w 145"/>
                  <a:gd name="T67" fmla="*/ 131 h 146"/>
                  <a:gd name="T68" fmla="*/ 20 w 145"/>
                  <a:gd name="T69" fmla="*/ 108 h 146"/>
                  <a:gd name="T70" fmla="*/ 11 w 145"/>
                  <a:gd name="T71" fmla="*/ 79 h 146"/>
                  <a:gd name="T72" fmla="*/ 11 w 145"/>
                  <a:gd name="T73" fmla="*/ 67 h 146"/>
                  <a:gd name="T74" fmla="*/ 20 w 145"/>
                  <a:gd name="T75" fmla="*/ 38 h 146"/>
                  <a:gd name="T76" fmla="*/ 48 w 145"/>
                  <a:gd name="T77" fmla="*/ 15 h 146"/>
                  <a:gd name="T78" fmla="*/ 73 w 145"/>
                  <a:gd name="T79" fmla="*/ 10 h 146"/>
                  <a:gd name="T80" fmla="*/ 85 w 145"/>
                  <a:gd name="T81" fmla="*/ 12 h 146"/>
                  <a:gd name="T82" fmla="*/ 117 w 145"/>
                  <a:gd name="T83" fmla="*/ 29 h 146"/>
                  <a:gd name="T84" fmla="*/ 134 w 145"/>
                  <a:gd name="T85" fmla="*/ 60 h 146"/>
                  <a:gd name="T86" fmla="*/ 135 w 145"/>
                  <a:gd name="T87" fmla="*/ 73 h 146"/>
                  <a:gd name="T88" fmla="*/ 130 w 145"/>
                  <a:gd name="T89" fmla="*/ 98 h 146"/>
                  <a:gd name="T90" fmla="*/ 108 w 145"/>
                  <a:gd name="T91" fmla="*/ 125 h 146"/>
                  <a:gd name="T92" fmla="*/ 79 w 145"/>
                  <a:gd name="T93" fmla="*/ 1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" h="146">
                    <a:moveTo>
                      <a:pt x="82" y="39"/>
                    </a:moveTo>
                    <a:lnTo>
                      <a:pt x="82" y="39"/>
                    </a:lnTo>
                    <a:lnTo>
                      <a:pt x="78" y="35"/>
                    </a:lnTo>
                    <a:lnTo>
                      <a:pt x="74" y="34"/>
                    </a:lnTo>
                    <a:lnTo>
                      <a:pt x="69" y="35"/>
                    </a:lnTo>
                    <a:lnTo>
                      <a:pt x="66" y="3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6" y="87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4" y="90"/>
                    </a:lnTo>
                    <a:lnTo>
                      <a:pt x="55" y="90"/>
                    </a:lnTo>
                    <a:lnTo>
                      <a:pt x="55" y="112"/>
                    </a:lnTo>
                    <a:lnTo>
                      <a:pt x="90" y="112"/>
                    </a:lnTo>
                    <a:lnTo>
                      <a:pt x="90" y="90"/>
                    </a:lnTo>
                    <a:lnTo>
                      <a:pt x="101" y="90"/>
                    </a:lnTo>
                    <a:lnTo>
                      <a:pt x="101" y="90"/>
                    </a:lnTo>
                    <a:lnTo>
                      <a:pt x="106" y="89"/>
                    </a:lnTo>
                    <a:lnTo>
                      <a:pt x="108" y="88"/>
                    </a:lnTo>
                    <a:lnTo>
                      <a:pt x="109" y="86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08" y="77"/>
                    </a:lnTo>
                    <a:lnTo>
                      <a:pt x="82" y="39"/>
                    </a:lnTo>
                    <a:close/>
                    <a:moveTo>
                      <a:pt x="73" y="0"/>
                    </a:moveTo>
                    <a:lnTo>
                      <a:pt x="73" y="0"/>
                    </a:lnTo>
                    <a:lnTo>
                      <a:pt x="65" y="2"/>
                    </a:lnTo>
                    <a:lnTo>
                      <a:pt x="58" y="3"/>
                    </a:lnTo>
                    <a:lnTo>
                      <a:pt x="51" y="4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8"/>
                    </a:lnTo>
                    <a:lnTo>
                      <a:pt x="21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8"/>
                    </a:lnTo>
                    <a:lnTo>
                      <a:pt x="3" y="95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4"/>
                    </a:lnTo>
                    <a:lnTo>
                      <a:pt x="27" y="130"/>
                    </a:lnTo>
                    <a:lnTo>
                      <a:pt x="32" y="134"/>
                    </a:lnTo>
                    <a:lnTo>
                      <a:pt x="38" y="137"/>
                    </a:lnTo>
                    <a:lnTo>
                      <a:pt x="45" y="140"/>
                    </a:lnTo>
                    <a:lnTo>
                      <a:pt x="51" y="142"/>
                    </a:lnTo>
                    <a:lnTo>
                      <a:pt x="58" y="144"/>
                    </a:lnTo>
                    <a:lnTo>
                      <a:pt x="65" y="146"/>
                    </a:lnTo>
                    <a:lnTo>
                      <a:pt x="73" y="146"/>
                    </a:lnTo>
                    <a:lnTo>
                      <a:pt x="73" y="146"/>
                    </a:lnTo>
                    <a:lnTo>
                      <a:pt x="80" y="146"/>
                    </a:lnTo>
                    <a:lnTo>
                      <a:pt x="87" y="144"/>
                    </a:lnTo>
                    <a:lnTo>
                      <a:pt x="94" y="142"/>
                    </a:lnTo>
                    <a:lnTo>
                      <a:pt x="101" y="140"/>
                    </a:lnTo>
                    <a:lnTo>
                      <a:pt x="108" y="137"/>
                    </a:lnTo>
                    <a:lnTo>
                      <a:pt x="113" y="134"/>
                    </a:lnTo>
                    <a:lnTo>
                      <a:pt x="119" y="130"/>
                    </a:lnTo>
                    <a:lnTo>
                      <a:pt x="124" y="124"/>
                    </a:lnTo>
                    <a:lnTo>
                      <a:pt x="129" y="120"/>
                    </a:lnTo>
                    <a:lnTo>
                      <a:pt x="133" y="114"/>
                    </a:lnTo>
                    <a:lnTo>
                      <a:pt x="136" y="108"/>
                    </a:lnTo>
                    <a:lnTo>
                      <a:pt x="140" y="102"/>
                    </a:lnTo>
                    <a:lnTo>
                      <a:pt x="142" y="95"/>
                    </a:lnTo>
                    <a:lnTo>
                      <a:pt x="144" y="88"/>
                    </a:lnTo>
                    <a:lnTo>
                      <a:pt x="145" y="80"/>
                    </a:lnTo>
                    <a:lnTo>
                      <a:pt x="145" y="73"/>
                    </a:lnTo>
                    <a:lnTo>
                      <a:pt x="145" y="73"/>
                    </a:lnTo>
                    <a:lnTo>
                      <a:pt x="145" y="66"/>
                    </a:lnTo>
                    <a:lnTo>
                      <a:pt x="144" y="59"/>
                    </a:lnTo>
                    <a:lnTo>
                      <a:pt x="142" y="52"/>
                    </a:lnTo>
                    <a:lnTo>
                      <a:pt x="140" y="45"/>
                    </a:lnTo>
                    <a:lnTo>
                      <a:pt x="136" y="39"/>
                    </a:lnTo>
                    <a:lnTo>
                      <a:pt x="133" y="32"/>
                    </a:lnTo>
                    <a:lnTo>
                      <a:pt x="129" y="27"/>
                    </a:lnTo>
                    <a:lnTo>
                      <a:pt x="124" y="22"/>
                    </a:lnTo>
                    <a:lnTo>
                      <a:pt x="119" y="18"/>
                    </a:lnTo>
                    <a:lnTo>
                      <a:pt x="113" y="13"/>
                    </a:lnTo>
                    <a:lnTo>
                      <a:pt x="108" y="9"/>
                    </a:lnTo>
                    <a:lnTo>
                      <a:pt x="101" y="7"/>
                    </a:lnTo>
                    <a:lnTo>
                      <a:pt x="94" y="4"/>
                    </a:lnTo>
                    <a:lnTo>
                      <a:pt x="87" y="3"/>
                    </a:lnTo>
                    <a:lnTo>
                      <a:pt x="80" y="2"/>
                    </a:lnTo>
                    <a:lnTo>
                      <a:pt x="73" y="0"/>
                    </a:lnTo>
                    <a:lnTo>
                      <a:pt x="73" y="0"/>
                    </a:lnTo>
                    <a:close/>
                    <a:moveTo>
                      <a:pt x="73" y="136"/>
                    </a:moveTo>
                    <a:lnTo>
                      <a:pt x="73" y="136"/>
                    </a:lnTo>
                    <a:lnTo>
                      <a:pt x="66" y="136"/>
                    </a:lnTo>
                    <a:lnTo>
                      <a:pt x="60" y="135"/>
                    </a:lnTo>
                    <a:lnTo>
                      <a:pt x="48" y="131"/>
                    </a:lnTo>
                    <a:lnTo>
                      <a:pt x="37" y="125"/>
                    </a:lnTo>
                    <a:lnTo>
                      <a:pt x="29" y="118"/>
                    </a:lnTo>
                    <a:lnTo>
                      <a:pt x="20" y="108"/>
                    </a:lnTo>
                    <a:lnTo>
                      <a:pt x="15" y="98"/>
                    </a:lnTo>
                    <a:lnTo>
                      <a:pt x="12" y="86"/>
                    </a:lnTo>
                    <a:lnTo>
                      <a:pt x="11" y="79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1" y="67"/>
                    </a:lnTo>
                    <a:lnTo>
                      <a:pt x="12" y="60"/>
                    </a:lnTo>
                    <a:lnTo>
                      <a:pt x="15" y="48"/>
                    </a:lnTo>
                    <a:lnTo>
                      <a:pt x="20" y="38"/>
                    </a:lnTo>
                    <a:lnTo>
                      <a:pt x="29" y="29"/>
                    </a:lnTo>
                    <a:lnTo>
                      <a:pt x="37" y="22"/>
                    </a:lnTo>
                    <a:lnTo>
                      <a:pt x="48" y="15"/>
                    </a:lnTo>
                    <a:lnTo>
                      <a:pt x="60" y="12"/>
                    </a:lnTo>
                    <a:lnTo>
                      <a:pt x="66" y="11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9" y="11"/>
                    </a:lnTo>
                    <a:lnTo>
                      <a:pt x="85" y="12"/>
                    </a:lnTo>
                    <a:lnTo>
                      <a:pt x="97" y="15"/>
                    </a:lnTo>
                    <a:lnTo>
                      <a:pt x="108" y="22"/>
                    </a:lnTo>
                    <a:lnTo>
                      <a:pt x="117" y="29"/>
                    </a:lnTo>
                    <a:lnTo>
                      <a:pt x="125" y="38"/>
                    </a:lnTo>
                    <a:lnTo>
                      <a:pt x="130" y="48"/>
                    </a:lnTo>
                    <a:lnTo>
                      <a:pt x="134" y="60"/>
                    </a:lnTo>
                    <a:lnTo>
                      <a:pt x="135" y="67"/>
                    </a:lnTo>
                    <a:lnTo>
                      <a:pt x="135" y="73"/>
                    </a:lnTo>
                    <a:lnTo>
                      <a:pt x="135" y="73"/>
                    </a:lnTo>
                    <a:lnTo>
                      <a:pt x="135" y="79"/>
                    </a:lnTo>
                    <a:lnTo>
                      <a:pt x="134" y="86"/>
                    </a:lnTo>
                    <a:lnTo>
                      <a:pt x="130" y="98"/>
                    </a:lnTo>
                    <a:lnTo>
                      <a:pt x="125" y="108"/>
                    </a:lnTo>
                    <a:lnTo>
                      <a:pt x="117" y="118"/>
                    </a:lnTo>
                    <a:lnTo>
                      <a:pt x="108" y="125"/>
                    </a:lnTo>
                    <a:lnTo>
                      <a:pt x="97" y="131"/>
                    </a:lnTo>
                    <a:lnTo>
                      <a:pt x="85" y="135"/>
                    </a:lnTo>
                    <a:lnTo>
                      <a:pt x="79" y="136"/>
                    </a:lnTo>
                    <a:lnTo>
                      <a:pt x="73" y="136"/>
                    </a:lnTo>
                    <a:lnTo>
                      <a:pt x="73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5" name="组合 157"/>
            <p:cNvGrpSpPr>
              <a:grpSpLocks noChangeAspect="1"/>
            </p:cNvGrpSpPr>
            <p:nvPr/>
          </p:nvGrpSpPr>
          <p:grpSpPr>
            <a:xfrm flipH="1">
              <a:off x="8187874" y="2411760"/>
              <a:ext cx="295038" cy="248507"/>
              <a:chOff x="16551275" y="-779462"/>
              <a:chExt cx="620712" cy="544513"/>
            </a:xfrm>
            <a:solidFill>
              <a:sysClr val="window" lastClr="FFFFFF"/>
            </a:solidFill>
          </p:grpSpPr>
          <p:sp>
            <p:nvSpPr>
              <p:cNvPr id="306" name="Freeform 303"/>
              <p:cNvSpPr>
                <a:spLocks/>
              </p:cNvSpPr>
              <p:nvPr/>
            </p:nvSpPr>
            <p:spPr bwMode="auto">
              <a:xfrm>
                <a:off x="16705263" y="-366712"/>
                <a:ext cx="312737" cy="131763"/>
              </a:xfrm>
              <a:custGeom>
                <a:avLst/>
                <a:gdLst>
                  <a:gd name="T0" fmla="*/ 190 w 197"/>
                  <a:gd name="T1" fmla="*/ 66 h 83"/>
                  <a:gd name="T2" fmla="*/ 162 w 197"/>
                  <a:gd name="T3" fmla="*/ 66 h 83"/>
                  <a:gd name="T4" fmla="*/ 150 w 197"/>
                  <a:gd name="T5" fmla="*/ 0 h 83"/>
                  <a:gd name="T6" fmla="*/ 117 w 197"/>
                  <a:gd name="T7" fmla="*/ 0 h 83"/>
                  <a:gd name="T8" fmla="*/ 117 w 197"/>
                  <a:gd name="T9" fmla="*/ 34 h 83"/>
                  <a:gd name="T10" fmla="*/ 117 w 197"/>
                  <a:gd name="T11" fmla="*/ 34 h 83"/>
                  <a:gd name="T12" fmla="*/ 116 w 197"/>
                  <a:gd name="T13" fmla="*/ 39 h 83"/>
                  <a:gd name="T14" fmla="*/ 112 w 197"/>
                  <a:gd name="T15" fmla="*/ 45 h 83"/>
                  <a:gd name="T16" fmla="*/ 108 w 197"/>
                  <a:gd name="T17" fmla="*/ 48 h 83"/>
                  <a:gd name="T18" fmla="*/ 102 w 197"/>
                  <a:gd name="T19" fmla="*/ 49 h 83"/>
                  <a:gd name="T20" fmla="*/ 102 w 197"/>
                  <a:gd name="T21" fmla="*/ 49 h 83"/>
                  <a:gd name="T22" fmla="*/ 96 w 197"/>
                  <a:gd name="T23" fmla="*/ 48 h 83"/>
                  <a:gd name="T24" fmla="*/ 92 w 197"/>
                  <a:gd name="T25" fmla="*/ 45 h 83"/>
                  <a:gd name="T26" fmla="*/ 89 w 197"/>
                  <a:gd name="T27" fmla="*/ 39 h 83"/>
                  <a:gd name="T28" fmla="*/ 88 w 197"/>
                  <a:gd name="T29" fmla="*/ 34 h 83"/>
                  <a:gd name="T30" fmla="*/ 88 w 197"/>
                  <a:gd name="T31" fmla="*/ 0 h 83"/>
                  <a:gd name="T32" fmla="*/ 55 w 197"/>
                  <a:gd name="T33" fmla="*/ 0 h 83"/>
                  <a:gd name="T34" fmla="*/ 42 w 197"/>
                  <a:gd name="T35" fmla="*/ 66 h 83"/>
                  <a:gd name="T36" fmla="*/ 7 w 197"/>
                  <a:gd name="T37" fmla="*/ 66 h 83"/>
                  <a:gd name="T38" fmla="*/ 7 w 197"/>
                  <a:gd name="T39" fmla="*/ 66 h 83"/>
                  <a:gd name="T40" fmla="*/ 5 w 197"/>
                  <a:gd name="T41" fmla="*/ 67 h 83"/>
                  <a:gd name="T42" fmla="*/ 3 w 197"/>
                  <a:gd name="T43" fmla="*/ 69 h 83"/>
                  <a:gd name="T44" fmla="*/ 0 w 197"/>
                  <a:gd name="T45" fmla="*/ 71 h 83"/>
                  <a:gd name="T46" fmla="*/ 0 w 197"/>
                  <a:gd name="T47" fmla="*/ 74 h 83"/>
                  <a:gd name="T48" fmla="*/ 0 w 197"/>
                  <a:gd name="T49" fmla="*/ 74 h 83"/>
                  <a:gd name="T50" fmla="*/ 0 w 197"/>
                  <a:gd name="T51" fmla="*/ 78 h 83"/>
                  <a:gd name="T52" fmla="*/ 3 w 197"/>
                  <a:gd name="T53" fmla="*/ 80 h 83"/>
                  <a:gd name="T54" fmla="*/ 5 w 197"/>
                  <a:gd name="T55" fmla="*/ 82 h 83"/>
                  <a:gd name="T56" fmla="*/ 7 w 197"/>
                  <a:gd name="T57" fmla="*/ 83 h 83"/>
                  <a:gd name="T58" fmla="*/ 190 w 197"/>
                  <a:gd name="T59" fmla="*/ 83 h 83"/>
                  <a:gd name="T60" fmla="*/ 190 w 197"/>
                  <a:gd name="T61" fmla="*/ 83 h 83"/>
                  <a:gd name="T62" fmla="*/ 192 w 197"/>
                  <a:gd name="T63" fmla="*/ 82 h 83"/>
                  <a:gd name="T64" fmla="*/ 194 w 197"/>
                  <a:gd name="T65" fmla="*/ 80 h 83"/>
                  <a:gd name="T66" fmla="*/ 197 w 197"/>
                  <a:gd name="T67" fmla="*/ 78 h 83"/>
                  <a:gd name="T68" fmla="*/ 197 w 197"/>
                  <a:gd name="T69" fmla="*/ 74 h 83"/>
                  <a:gd name="T70" fmla="*/ 197 w 197"/>
                  <a:gd name="T71" fmla="*/ 74 h 83"/>
                  <a:gd name="T72" fmla="*/ 197 w 197"/>
                  <a:gd name="T73" fmla="*/ 71 h 83"/>
                  <a:gd name="T74" fmla="*/ 194 w 197"/>
                  <a:gd name="T75" fmla="*/ 69 h 83"/>
                  <a:gd name="T76" fmla="*/ 192 w 197"/>
                  <a:gd name="T77" fmla="*/ 67 h 83"/>
                  <a:gd name="T78" fmla="*/ 190 w 197"/>
                  <a:gd name="T79" fmla="*/ 66 h 83"/>
                  <a:gd name="T80" fmla="*/ 190 w 197"/>
                  <a:gd name="T81" fmla="*/ 66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7" h="83">
                    <a:moveTo>
                      <a:pt x="190" y="66"/>
                    </a:moveTo>
                    <a:lnTo>
                      <a:pt x="162" y="66"/>
                    </a:lnTo>
                    <a:lnTo>
                      <a:pt x="150" y="0"/>
                    </a:lnTo>
                    <a:lnTo>
                      <a:pt x="117" y="0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6" y="39"/>
                    </a:lnTo>
                    <a:lnTo>
                      <a:pt x="112" y="45"/>
                    </a:lnTo>
                    <a:lnTo>
                      <a:pt x="108" y="48"/>
                    </a:lnTo>
                    <a:lnTo>
                      <a:pt x="102" y="49"/>
                    </a:lnTo>
                    <a:lnTo>
                      <a:pt x="102" y="49"/>
                    </a:lnTo>
                    <a:lnTo>
                      <a:pt x="96" y="48"/>
                    </a:lnTo>
                    <a:lnTo>
                      <a:pt x="92" y="45"/>
                    </a:lnTo>
                    <a:lnTo>
                      <a:pt x="89" y="39"/>
                    </a:lnTo>
                    <a:lnTo>
                      <a:pt x="88" y="34"/>
                    </a:lnTo>
                    <a:lnTo>
                      <a:pt x="88" y="0"/>
                    </a:lnTo>
                    <a:lnTo>
                      <a:pt x="55" y="0"/>
                    </a:lnTo>
                    <a:lnTo>
                      <a:pt x="42" y="66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5" y="67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7" y="83"/>
                    </a:lnTo>
                    <a:lnTo>
                      <a:pt x="190" y="83"/>
                    </a:lnTo>
                    <a:lnTo>
                      <a:pt x="190" y="83"/>
                    </a:lnTo>
                    <a:lnTo>
                      <a:pt x="192" y="82"/>
                    </a:lnTo>
                    <a:lnTo>
                      <a:pt x="194" y="80"/>
                    </a:lnTo>
                    <a:lnTo>
                      <a:pt x="197" y="78"/>
                    </a:lnTo>
                    <a:lnTo>
                      <a:pt x="197" y="74"/>
                    </a:lnTo>
                    <a:lnTo>
                      <a:pt x="197" y="74"/>
                    </a:lnTo>
                    <a:lnTo>
                      <a:pt x="197" y="71"/>
                    </a:lnTo>
                    <a:lnTo>
                      <a:pt x="194" y="69"/>
                    </a:lnTo>
                    <a:lnTo>
                      <a:pt x="192" y="67"/>
                    </a:lnTo>
                    <a:lnTo>
                      <a:pt x="190" y="66"/>
                    </a:lnTo>
                    <a:lnTo>
                      <a:pt x="19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467"/>
              <p:cNvSpPr>
                <a:spLocks noEditPoints="1"/>
              </p:cNvSpPr>
              <p:nvPr/>
            </p:nvSpPr>
            <p:spPr bwMode="auto">
              <a:xfrm>
                <a:off x="16551275" y="-779462"/>
                <a:ext cx="620712" cy="434975"/>
              </a:xfrm>
              <a:custGeom>
                <a:avLst/>
                <a:gdLst>
                  <a:gd name="T0" fmla="*/ 375 w 391"/>
                  <a:gd name="T1" fmla="*/ 0 h 274"/>
                  <a:gd name="T2" fmla="*/ 17 w 391"/>
                  <a:gd name="T3" fmla="*/ 0 h 274"/>
                  <a:gd name="T4" fmla="*/ 17 w 391"/>
                  <a:gd name="T5" fmla="*/ 0 h 274"/>
                  <a:gd name="T6" fmla="*/ 11 w 391"/>
                  <a:gd name="T7" fmla="*/ 1 h 274"/>
                  <a:gd name="T8" fmla="*/ 6 w 391"/>
                  <a:gd name="T9" fmla="*/ 4 h 274"/>
                  <a:gd name="T10" fmla="*/ 1 w 391"/>
                  <a:gd name="T11" fmla="*/ 8 h 274"/>
                  <a:gd name="T12" fmla="*/ 0 w 391"/>
                  <a:gd name="T13" fmla="*/ 11 h 274"/>
                  <a:gd name="T14" fmla="*/ 0 w 391"/>
                  <a:gd name="T15" fmla="*/ 13 h 274"/>
                  <a:gd name="T16" fmla="*/ 0 w 391"/>
                  <a:gd name="T17" fmla="*/ 259 h 274"/>
                  <a:gd name="T18" fmla="*/ 0 w 391"/>
                  <a:gd name="T19" fmla="*/ 259 h 274"/>
                  <a:gd name="T20" fmla="*/ 0 w 391"/>
                  <a:gd name="T21" fmla="*/ 262 h 274"/>
                  <a:gd name="T22" fmla="*/ 1 w 391"/>
                  <a:gd name="T23" fmla="*/ 264 h 274"/>
                  <a:gd name="T24" fmla="*/ 6 w 391"/>
                  <a:gd name="T25" fmla="*/ 269 h 274"/>
                  <a:gd name="T26" fmla="*/ 11 w 391"/>
                  <a:gd name="T27" fmla="*/ 271 h 274"/>
                  <a:gd name="T28" fmla="*/ 17 w 391"/>
                  <a:gd name="T29" fmla="*/ 274 h 274"/>
                  <a:gd name="T30" fmla="*/ 375 w 391"/>
                  <a:gd name="T31" fmla="*/ 274 h 274"/>
                  <a:gd name="T32" fmla="*/ 375 w 391"/>
                  <a:gd name="T33" fmla="*/ 274 h 274"/>
                  <a:gd name="T34" fmla="*/ 381 w 391"/>
                  <a:gd name="T35" fmla="*/ 271 h 274"/>
                  <a:gd name="T36" fmla="*/ 386 w 391"/>
                  <a:gd name="T37" fmla="*/ 269 h 274"/>
                  <a:gd name="T38" fmla="*/ 390 w 391"/>
                  <a:gd name="T39" fmla="*/ 264 h 274"/>
                  <a:gd name="T40" fmla="*/ 391 w 391"/>
                  <a:gd name="T41" fmla="*/ 262 h 274"/>
                  <a:gd name="T42" fmla="*/ 391 w 391"/>
                  <a:gd name="T43" fmla="*/ 259 h 274"/>
                  <a:gd name="T44" fmla="*/ 391 w 391"/>
                  <a:gd name="T45" fmla="*/ 13 h 274"/>
                  <a:gd name="T46" fmla="*/ 391 w 391"/>
                  <a:gd name="T47" fmla="*/ 13 h 274"/>
                  <a:gd name="T48" fmla="*/ 391 w 391"/>
                  <a:gd name="T49" fmla="*/ 11 h 274"/>
                  <a:gd name="T50" fmla="*/ 390 w 391"/>
                  <a:gd name="T51" fmla="*/ 8 h 274"/>
                  <a:gd name="T52" fmla="*/ 386 w 391"/>
                  <a:gd name="T53" fmla="*/ 4 h 274"/>
                  <a:gd name="T54" fmla="*/ 381 w 391"/>
                  <a:gd name="T55" fmla="*/ 1 h 274"/>
                  <a:gd name="T56" fmla="*/ 375 w 391"/>
                  <a:gd name="T57" fmla="*/ 0 h 274"/>
                  <a:gd name="T58" fmla="*/ 375 w 391"/>
                  <a:gd name="T59" fmla="*/ 0 h 274"/>
                  <a:gd name="T60" fmla="*/ 369 w 391"/>
                  <a:gd name="T61" fmla="*/ 246 h 274"/>
                  <a:gd name="T62" fmla="*/ 369 w 391"/>
                  <a:gd name="T63" fmla="*/ 246 h 274"/>
                  <a:gd name="T64" fmla="*/ 368 w 391"/>
                  <a:gd name="T65" fmla="*/ 249 h 274"/>
                  <a:gd name="T66" fmla="*/ 366 w 391"/>
                  <a:gd name="T67" fmla="*/ 252 h 274"/>
                  <a:gd name="T68" fmla="*/ 362 w 391"/>
                  <a:gd name="T69" fmla="*/ 254 h 274"/>
                  <a:gd name="T70" fmla="*/ 358 w 391"/>
                  <a:gd name="T71" fmla="*/ 255 h 274"/>
                  <a:gd name="T72" fmla="*/ 33 w 391"/>
                  <a:gd name="T73" fmla="*/ 255 h 274"/>
                  <a:gd name="T74" fmla="*/ 33 w 391"/>
                  <a:gd name="T75" fmla="*/ 255 h 274"/>
                  <a:gd name="T76" fmla="*/ 29 w 391"/>
                  <a:gd name="T77" fmla="*/ 254 h 274"/>
                  <a:gd name="T78" fmla="*/ 26 w 391"/>
                  <a:gd name="T79" fmla="*/ 252 h 274"/>
                  <a:gd name="T80" fmla="*/ 23 w 391"/>
                  <a:gd name="T81" fmla="*/ 249 h 274"/>
                  <a:gd name="T82" fmla="*/ 22 w 391"/>
                  <a:gd name="T83" fmla="*/ 246 h 274"/>
                  <a:gd name="T84" fmla="*/ 22 w 391"/>
                  <a:gd name="T85" fmla="*/ 27 h 274"/>
                  <a:gd name="T86" fmla="*/ 22 w 391"/>
                  <a:gd name="T87" fmla="*/ 27 h 274"/>
                  <a:gd name="T88" fmla="*/ 23 w 391"/>
                  <a:gd name="T89" fmla="*/ 23 h 274"/>
                  <a:gd name="T90" fmla="*/ 26 w 391"/>
                  <a:gd name="T91" fmla="*/ 20 h 274"/>
                  <a:gd name="T92" fmla="*/ 29 w 391"/>
                  <a:gd name="T93" fmla="*/ 18 h 274"/>
                  <a:gd name="T94" fmla="*/ 33 w 391"/>
                  <a:gd name="T95" fmla="*/ 18 h 274"/>
                  <a:gd name="T96" fmla="*/ 358 w 391"/>
                  <a:gd name="T97" fmla="*/ 18 h 274"/>
                  <a:gd name="T98" fmla="*/ 358 w 391"/>
                  <a:gd name="T99" fmla="*/ 18 h 274"/>
                  <a:gd name="T100" fmla="*/ 362 w 391"/>
                  <a:gd name="T101" fmla="*/ 18 h 274"/>
                  <a:gd name="T102" fmla="*/ 366 w 391"/>
                  <a:gd name="T103" fmla="*/ 20 h 274"/>
                  <a:gd name="T104" fmla="*/ 368 w 391"/>
                  <a:gd name="T105" fmla="*/ 23 h 274"/>
                  <a:gd name="T106" fmla="*/ 369 w 391"/>
                  <a:gd name="T107" fmla="*/ 27 h 274"/>
                  <a:gd name="T108" fmla="*/ 369 w 391"/>
                  <a:gd name="T109" fmla="*/ 24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91" h="274">
                    <a:moveTo>
                      <a:pt x="375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6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2"/>
                    </a:lnTo>
                    <a:lnTo>
                      <a:pt x="1" y="264"/>
                    </a:lnTo>
                    <a:lnTo>
                      <a:pt x="6" y="269"/>
                    </a:lnTo>
                    <a:lnTo>
                      <a:pt x="11" y="271"/>
                    </a:lnTo>
                    <a:lnTo>
                      <a:pt x="17" y="274"/>
                    </a:lnTo>
                    <a:lnTo>
                      <a:pt x="375" y="274"/>
                    </a:lnTo>
                    <a:lnTo>
                      <a:pt x="375" y="274"/>
                    </a:lnTo>
                    <a:lnTo>
                      <a:pt x="381" y="271"/>
                    </a:lnTo>
                    <a:lnTo>
                      <a:pt x="386" y="269"/>
                    </a:lnTo>
                    <a:lnTo>
                      <a:pt x="390" y="264"/>
                    </a:lnTo>
                    <a:lnTo>
                      <a:pt x="391" y="262"/>
                    </a:lnTo>
                    <a:lnTo>
                      <a:pt x="391" y="259"/>
                    </a:lnTo>
                    <a:lnTo>
                      <a:pt x="391" y="13"/>
                    </a:lnTo>
                    <a:lnTo>
                      <a:pt x="391" y="13"/>
                    </a:lnTo>
                    <a:lnTo>
                      <a:pt x="391" y="11"/>
                    </a:lnTo>
                    <a:lnTo>
                      <a:pt x="390" y="8"/>
                    </a:lnTo>
                    <a:lnTo>
                      <a:pt x="386" y="4"/>
                    </a:lnTo>
                    <a:lnTo>
                      <a:pt x="381" y="1"/>
                    </a:lnTo>
                    <a:lnTo>
                      <a:pt x="375" y="0"/>
                    </a:lnTo>
                    <a:lnTo>
                      <a:pt x="375" y="0"/>
                    </a:lnTo>
                    <a:close/>
                    <a:moveTo>
                      <a:pt x="369" y="246"/>
                    </a:moveTo>
                    <a:lnTo>
                      <a:pt x="369" y="246"/>
                    </a:lnTo>
                    <a:lnTo>
                      <a:pt x="368" y="249"/>
                    </a:lnTo>
                    <a:lnTo>
                      <a:pt x="366" y="252"/>
                    </a:lnTo>
                    <a:lnTo>
                      <a:pt x="362" y="254"/>
                    </a:lnTo>
                    <a:lnTo>
                      <a:pt x="358" y="255"/>
                    </a:lnTo>
                    <a:lnTo>
                      <a:pt x="33" y="255"/>
                    </a:lnTo>
                    <a:lnTo>
                      <a:pt x="33" y="255"/>
                    </a:lnTo>
                    <a:lnTo>
                      <a:pt x="29" y="254"/>
                    </a:lnTo>
                    <a:lnTo>
                      <a:pt x="26" y="252"/>
                    </a:lnTo>
                    <a:lnTo>
                      <a:pt x="23" y="249"/>
                    </a:lnTo>
                    <a:lnTo>
                      <a:pt x="22" y="24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3"/>
                    </a:lnTo>
                    <a:lnTo>
                      <a:pt x="26" y="20"/>
                    </a:lnTo>
                    <a:lnTo>
                      <a:pt x="29" y="18"/>
                    </a:lnTo>
                    <a:lnTo>
                      <a:pt x="33" y="18"/>
                    </a:lnTo>
                    <a:lnTo>
                      <a:pt x="358" y="18"/>
                    </a:lnTo>
                    <a:lnTo>
                      <a:pt x="358" y="18"/>
                    </a:lnTo>
                    <a:lnTo>
                      <a:pt x="362" y="18"/>
                    </a:lnTo>
                    <a:lnTo>
                      <a:pt x="366" y="20"/>
                    </a:lnTo>
                    <a:lnTo>
                      <a:pt x="368" y="23"/>
                    </a:lnTo>
                    <a:lnTo>
                      <a:pt x="369" y="27"/>
                    </a:lnTo>
                    <a:lnTo>
                      <a:pt x="369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468"/>
              <p:cNvSpPr>
                <a:spLocks noEditPoints="1"/>
              </p:cNvSpPr>
              <p:nvPr/>
            </p:nvSpPr>
            <p:spPr bwMode="auto">
              <a:xfrm>
                <a:off x="16746538" y="-679450"/>
                <a:ext cx="230187" cy="231775"/>
              </a:xfrm>
              <a:custGeom>
                <a:avLst/>
                <a:gdLst>
                  <a:gd name="T0" fmla="*/ 78 w 145"/>
                  <a:gd name="T1" fmla="*/ 35 h 146"/>
                  <a:gd name="T2" fmla="*/ 66 w 145"/>
                  <a:gd name="T3" fmla="*/ 39 h 146"/>
                  <a:gd name="T4" fmla="*/ 36 w 145"/>
                  <a:gd name="T5" fmla="*/ 83 h 146"/>
                  <a:gd name="T6" fmla="*/ 37 w 145"/>
                  <a:gd name="T7" fmla="*/ 88 h 146"/>
                  <a:gd name="T8" fmla="*/ 55 w 145"/>
                  <a:gd name="T9" fmla="*/ 90 h 146"/>
                  <a:gd name="T10" fmla="*/ 90 w 145"/>
                  <a:gd name="T11" fmla="*/ 90 h 146"/>
                  <a:gd name="T12" fmla="*/ 106 w 145"/>
                  <a:gd name="T13" fmla="*/ 89 h 146"/>
                  <a:gd name="T14" fmla="*/ 110 w 145"/>
                  <a:gd name="T15" fmla="*/ 85 h 146"/>
                  <a:gd name="T16" fmla="*/ 82 w 145"/>
                  <a:gd name="T17" fmla="*/ 39 h 146"/>
                  <a:gd name="T18" fmla="*/ 65 w 145"/>
                  <a:gd name="T19" fmla="*/ 2 h 146"/>
                  <a:gd name="T20" fmla="*/ 45 w 145"/>
                  <a:gd name="T21" fmla="*/ 7 h 146"/>
                  <a:gd name="T22" fmla="*/ 27 w 145"/>
                  <a:gd name="T23" fmla="*/ 18 h 146"/>
                  <a:gd name="T24" fmla="*/ 13 w 145"/>
                  <a:gd name="T25" fmla="*/ 32 h 146"/>
                  <a:gd name="T26" fmla="*/ 3 w 145"/>
                  <a:gd name="T27" fmla="*/ 52 h 146"/>
                  <a:gd name="T28" fmla="*/ 0 w 145"/>
                  <a:gd name="T29" fmla="*/ 73 h 146"/>
                  <a:gd name="T30" fmla="*/ 1 w 145"/>
                  <a:gd name="T31" fmla="*/ 88 h 146"/>
                  <a:gd name="T32" fmla="*/ 9 w 145"/>
                  <a:gd name="T33" fmla="*/ 108 h 146"/>
                  <a:gd name="T34" fmla="*/ 21 w 145"/>
                  <a:gd name="T35" fmla="*/ 124 h 146"/>
                  <a:gd name="T36" fmla="*/ 38 w 145"/>
                  <a:gd name="T37" fmla="*/ 137 h 146"/>
                  <a:gd name="T38" fmla="*/ 58 w 145"/>
                  <a:gd name="T39" fmla="*/ 144 h 146"/>
                  <a:gd name="T40" fmla="*/ 73 w 145"/>
                  <a:gd name="T41" fmla="*/ 146 h 146"/>
                  <a:gd name="T42" fmla="*/ 94 w 145"/>
                  <a:gd name="T43" fmla="*/ 142 h 146"/>
                  <a:gd name="T44" fmla="*/ 113 w 145"/>
                  <a:gd name="T45" fmla="*/ 134 h 146"/>
                  <a:gd name="T46" fmla="*/ 129 w 145"/>
                  <a:gd name="T47" fmla="*/ 120 h 146"/>
                  <a:gd name="T48" fmla="*/ 140 w 145"/>
                  <a:gd name="T49" fmla="*/ 102 h 146"/>
                  <a:gd name="T50" fmla="*/ 145 w 145"/>
                  <a:gd name="T51" fmla="*/ 80 h 146"/>
                  <a:gd name="T52" fmla="*/ 145 w 145"/>
                  <a:gd name="T53" fmla="*/ 66 h 146"/>
                  <a:gd name="T54" fmla="*/ 140 w 145"/>
                  <a:gd name="T55" fmla="*/ 45 h 146"/>
                  <a:gd name="T56" fmla="*/ 129 w 145"/>
                  <a:gd name="T57" fmla="*/ 27 h 146"/>
                  <a:gd name="T58" fmla="*/ 113 w 145"/>
                  <a:gd name="T59" fmla="*/ 13 h 146"/>
                  <a:gd name="T60" fmla="*/ 94 w 145"/>
                  <a:gd name="T61" fmla="*/ 4 h 146"/>
                  <a:gd name="T62" fmla="*/ 73 w 145"/>
                  <a:gd name="T63" fmla="*/ 0 h 146"/>
                  <a:gd name="T64" fmla="*/ 73 w 145"/>
                  <a:gd name="T65" fmla="*/ 136 h 146"/>
                  <a:gd name="T66" fmla="*/ 48 w 145"/>
                  <a:gd name="T67" fmla="*/ 131 h 146"/>
                  <a:gd name="T68" fmla="*/ 20 w 145"/>
                  <a:gd name="T69" fmla="*/ 108 h 146"/>
                  <a:gd name="T70" fmla="*/ 11 w 145"/>
                  <a:gd name="T71" fmla="*/ 79 h 146"/>
                  <a:gd name="T72" fmla="*/ 11 w 145"/>
                  <a:gd name="T73" fmla="*/ 67 h 146"/>
                  <a:gd name="T74" fmla="*/ 20 w 145"/>
                  <a:gd name="T75" fmla="*/ 38 h 146"/>
                  <a:gd name="T76" fmla="*/ 48 w 145"/>
                  <a:gd name="T77" fmla="*/ 15 h 146"/>
                  <a:gd name="T78" fmla="*/ 73 w 145"/>
                  <a:gd name="T79" fmla="*/ 10 h 146"/>
                  <a:gd name="T80" fmla="*/ 85 w 145"/>
                  <a:gd name="T81" fmla="*/ 12 h 146"/>
                  <a:gd name="T82" fmla="*/ 117 w 145"/>
                  <a:gd name="T83" fmla="*/ 29 h 146"/>
                  <a:gd name="T84" fmla="*/ 134 w 145"/>
                  <a:gd name="T85" fmla="*/ 60 h 146"/>
                  <a:gd name="T86" fmla="*/ 135 w 145"/>
                  <a:gd name="T87" fmla="*/ 73 h 146"/>
                  <a:gd name="T88" fmla="*/ 130 w 145"/>
                  <a:gd name="T89" fmla="*/ 98 h 146"/>
                  <a:gd name="T90" fmla="*/ 108 w 145"/>
                  <a:gd name="T91" fmla="*/ 125 h 146"/>
                  <a:gd name="T92" fmla="*/ 79 w 145"/>
                  <a:gd name="T93" fmla="*/ 1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" h="146">
                    <a:moveTo>
                      <a:pt x="82" y="39"/>
                    </a:moveTo>
                    <a:lnTo>
                      <a:pt x="82" y="39"/>
                    </a:lnTo>
                    <a:lnTo>
                      <a:pt x="78" y="35"/>
                    </a:lnTo>
                    <a:lnTo>
                      <a:pt x="74" y="34"/>
                    </a:lnTo>
                    <a:lnTo>
                      <a:pt x="69" y="35"/>
                    </a:lnTo>
                    <a:lnTo>
                      <a:pt x="66" y="3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6" y="87"/>
                    </a:lnTo>
                    <a:lnTo>
                      <a:pt x="37" y="88"/>
                    </a:lnTo>
                    <a:lnTo>
                      <a:pt x="39" y="89"/>
                    </a:lnTo>
                    <a:lnTo>
                      <a:pt x="44" y="90"/>
                    </a:lnTo>
                    <a:lnTo>
                      <a:pt x="55" y="90"/>
                    </a:lnTo>
                    <a:lnTo>
                      <a:pt x="55" y="112"/>
                    </a:lnTo>
                    <a:lnTo>
                      <a:pt x="90" y="112"/>
                    </a:lnTo>
                    <a:lnTo>
                      <a:pt x="90" y="90"/>
                    </a:lnTo>
                    <a:lnTo>
                      <a:pt x="101" y="90"/>
                    </a:lnTo>
                    <a:lnTo>
                      <a:pt x="101" y="90"/>
                    </a:lnTo>
                    <a:lnTo>
                      <a:pt x="106" y="89"/>
                    </a:lnTo>
                    <a:lnTo>
                      <a:pt x="108" y="88"/>
                    </a:lnTo>
                    <a:lnTo>
                      <a:pt x="109" y="86"/>
                    </a:lnTo>
                    <a:lnTo>
                      <a:pt x="110" y="85"/>
                    </a:lnTo>
                    <a:lnTo>
                      <a:pt x="110" y="83"/>
                    </a:lnTo>
                    <a:lnTo>
                      <a:pt x="108" y="77"/>
                    </a:lnTo>
                    <a:lnTo>
                      <a:pt x="82" y="39"/>
                    </a:lnTo>
                    <a:close/>
                    <a:moveTo>
                      <a:pt x="73" y="0"/>
                    </a:moveTo>
                    <a:lnTo>
                      <a:pt x="73" y="0"/>
                    </a:lnTo>
                    <a:lnTo>
                      <a:pt x="65" y="2"/>
                    </a:lnTo>
                    <a:lnTo>
                      <a:pt x="58" y="3"/>
                    </a:lnTo>
                    <a:lnTo>
                      <a:pt x="51" y="4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8"/>
                    </a:lnTo>
                    <a:lnTo>
                      <a:pt x="21" y="22"/>
                    </a:lnTo>
                    <a:lnTo>
                      <a:pt x="17" y="27"/>
                    </a:lnTo>
                    <a:lnTo>
                      <a:pt x="13" y="32"/>
                    </a:lnTo>
                    <a:lnTo>
                      <a:pt x="9" y="39"/>
                    </a:lnTo>
                    <a:lnTo>
                      <a:pt x="5" y="45"/>
                    </a:lnTo>
                    <a:lnTo>
                      <a:pt x="3" y="52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8"/>
                    </a:lnTo>
                    <a:lnTo>
                      <a:pt x="3" y="95"/>
                    </a:lnTo>
                    <a:lnTo>
                      <a:pt x="5" y="102"/>
                    </a:lnTo>
                    <a:lnTo>
                      <a:pt x="9" y="108"/>
                    </a:lnTo>
                    <a:lnTo>
                      <a:pt x="13" y="114"/>
                    </a:lnTo>
                    <a:lnTo>
                      <a:pt x="17" y="120"/>
                    </a:lnTo>
                    <a:lnTo>
                      <a:pt x="21" y="124"/>
                    </a:lnTo>
                    <a:lnTo>
                      <a:pt x="27" y="130"/>
                    </a:lnTo>
                    <a:lnTo>
                      <a:pt x="32" y="134"/>
                    </a:lnTo>
                    <a:lnTo>
                      <a:pt x="38" y="137"/>
                    </a:lnTo>
                    <a:lnTo>
                      <a:pt x="45" y="140"/>
                    </a:lnTo>
                    <a:lnTo>
                      <a:pt x="51" y="142"/>
                    </a:lnTo>
                    <a:lnTo>
                      <a:pt x="58" y="144"/>
                    </a:lnTo>
                    <a:lnTo>
                      <a:pt x="65" y="146"/>
                    </a:lnTo>
                    <a:lnTo>
                      <a:pt x="73" y="146"/>
                    </a:lnTo>
                    <a:lnTo>
                      <a:pt x="73" y="146"/>
                    </a:lnTo>
                    <a:lnTo>
                      <a:pt x="80" y="146"/>
                    </a:lnTo>
                    <a:lnTo>
                      <a:pt x="87" y="144"/>
                    </a:lnTo>
                    <a:lnTo>
                      <a:pt x="94" y="142"/>
                    </a:lnTo>
                    <a:lnTo>
                      <a:pt x="101" y="140"/>
                    </a:lnTo>
                    <a:lnTo>
                      <a:pt x="108" y="137"/>
                    </a:lnTo>
                    <a:lnTo>
                      <a:pt x="113" y="134"/>
                    </a:lnTo>
                    <a:lnTo>
                      <a:pt x="119" y="130"/>
                    </a:lnTo>
                    <a:lnTo>
                      <a:pt x="124" y="124"/>
                    </a:lnTo>
                    <a:lnTo>
                      <a:pt x="129" y="120"/>
                    </a:lnTo>
                    <a:lnTo>
                      <a:pt x="133" y="114"/>
                    </a:lnTo>
                    <a:lnTo>
                      <a:pt x="136" y="108"/>
                    </a:lnTo>
                    <a:lnTo>
                      <a:pt x="140" y="102"/>
                    </a:lnTo>
                    <a:lnTo>
                      <a:pt x="142" y="95"/>
                    </a:lnTo>
                    <a:lnTo>
                      <a:pt x="144" y="88"/>
                    </a:lnTo>
                    <a:lnTo>
                      <a:pt x="145" y="80"/>
                    </a:lnTo>
                    <a:lnTo>
                      <a:pt x="145" y="73"/>
                    </a:lnTo>
                    <a:lnTo>
                      <a:pt x="145" y="73"/>
                    </a:lnTo>
                    <a:lnTo>
                      <a:pt x="145" y="66"/>
                    </a:lnTo>
                    <a:lnTo>
                      <a:pt x="144" y="59"/>
                    </a:lnTo>
                    <a:lnTo>
                      <a:pt x="142" y="52"/>
                    </a:lnTo>
                    <a:lnTo>
                      <a:pt x="140" y="45"/>
                    </a:lnTo>
                    <a:lnTo>
                      <a:pt x="136" y="39"/>
                    </a:lnTo>
                    <a:lnTo>
                      <a:pt x="133" y="32"/>
                    </a:lnTo>
                    <a:lnTo>
                      <a:pt x="129" y="27"/>
                    </a:lnTo>
                    <a:lnTo>
                      <a:pt x="124" y="22"/>
                    </a:lnTo>
                    <a:lnTo>
                      <a:pt x="119" y="18"/>
                    </a:lnTo>
                    <a:lnTo>
                      <a:pt x="113" y="13"/>
                    </a:lnTo>
                    <a:lnTo>
                      <a:pt x="108" y="9"/>
                    </a:lnTo>
                    <a:lnTo>
                      <a:pt x="101" y="7"/>
                    </a:lnTo>
                    <a:lnTo>
                      <a:pt x="94" y="4"/>
                    </a:lnTo>
                    <a:lnTo>
                      <a:pt x="87" y="3"/>
                    </a:lnTo>
                    <a:lnTo>
                      <a:pt x="80" y="2"/>
                    </a:lnTo>
                    <a:lnTo>
                      <a:pt x="73" y="0"/>
                    </a:lnTo>
                    <a:lnTo>
                      <a:pt x="73" y="0"/>
                    </a:lnTo>
                    <a:close/>
                    <a:moveTo>
                      <a:pt x="73" y="136"/>
                    </a:moveTo>
                    <a:lnTo>
                      <a:pt x="73" y="136"/>
                    </a:lnTo>
                    <a:lnTo>
                      <a:pt x="66" y="136"/>
                    </a:lnTo>
                    <a:lnTo>
                      <a:pt x="60" y="135"/>
                    </a:lnTo>
                    <a:lnTo>
                      <a:pt x="48" y="131"/>
                    </a:lnTo>
                    <a:lnTo>
                      <a:pt x="37" y="125"/>
                    </a:lnTo>
                    <a:lnTo>
                      <a:pt x="29" y="118"/>
                    </a:lnTo>
                    <a:lnTo>
                      <a:pt x="20" y="108"/>
                    </a:lnTo>
                    <a:lnTo>
                      <a:pt x="15" y="98"/>
                    </a:lnTo>
                    <a:lnTo>
                      <a:pt x="12" y="86"/>
                    </a:lnTo>
                    <a:lnTo>
                      <a:pt x="11" y="79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1" y="67"/>
                    </a:lnTo>
                    <a:lnTo>
                      <a:pt x="12" y="60"/>
                    </a:lnTo>
                    <a:lnTo>
                      <a:pt x="15" y="48"/>
                    </a:lnTo>
                    <a:lnTo>
                      <a:pt x="20" y="38"/>
                    </a:lnTo>
                    <a:lnTo>
                      <a:pt x="29" y="29"/>
                    </a:lnTo>
                    <a:lnTo>
                      <a:pt x="37" y="22"/>
                    </a:lnTo>
                    <a:lnTo>
                      <a:pt x="48" y="15"/>
                    </a:lnTo>
                    <a:lnTo>
                      <a:pt x="60" y="12"/>
                    </a:lnTo>
                    <a:lnTo>
                      <a:pt x="66" y="11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9" y="11"/>
                    </a:lnTo>
                    <a:lnTo>
                      <a:pt x="85" y="12"/>
                    </a:lnTo>
                    <a:lnTo>
                      <a:pt x="97" y="15"/>
                    </a:lnTo>
                    <a:lnTo>
                      <a:pt x="108" y="22"/>
                    </a:lnTo>
                    <a:lnTo>
                      <a:pt x="117" y="29"/>
                    </a:lnTo>
                    <a:lnTo>
                      <a:pt x="125" y="38"/>
                    </a:lnTo>
                    <a:lnTo>
                      <a:pt x="130" y="48"/>
                    </a:lnTo>
                    <a:lnTo>
                      <a:pt x="134" y="60"/>
                    </a:lnTo>
                    <a:lnTo>
                      <a:pt x="135" y="67"/>
                    </a:lnTo>
                    <a:lnTo>
                      <a:pt x="135" y="73"/>
                    </a:lnTo>
                    <a:lnTo>
                      <a:pt x="135" y="73"/>
                    </a:lnTo>
                    <a:lnTo>
                      <a:pt x="135" y="79"/>
                    </a:lnTo>
                    <a:lnTo>
                      <a:pt x="134" y="86"/>
                    </a:lnTo>
                    <a:lnTo>
                      <a:pt x="130" y="98"/>
                    </a:lnTo>
                    <a:lnTo>
                      <a:pt x="125" y="108"/>
                    </a:lnTo>
                    <a:lnTo>
                      <a:pt x="117" y="118"/>
                    </a:lnTo>
                    <a:lnTo>
                      <a:pt x="108" y="125"/>
                    </a:lnTo>
                    <a:lnTo>
                      <a:pt x="97" y="131"/>
                    </a:lnTo>
                    <a:lnTo>
                      <a:pt x="85" y="135"/>
                    </a:lnTo>
                    <a:lnTo>
                      <a:pt x="79" y="136"/>
                    </a:lnTo>
                    <a:lnTo>
                      <a:pt x="73" y="136"/>
                    </a:lnTo>
                    <a:lnTo>
                      <a:pt x="73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61" tIns="238782" rIns="477561" bIns="23878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77593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9" name="组合 238"/>
            <p:cNvGrpSpPr>
              <a:grpSpLocks noChangeAspect="1"/>
            </p:cNvGrpSpPr>
            <p:nvPr/>
          </p:nvGrpSpPr>
          <p:grpSpPr>
            <a:xfrm flipH="1">
              <a:off x="10257249" y="4372749"/>
              <a:ext cx="296631" cy="239809"/>
              <a:chOff x="13962063" y="646113"/>
              <a:chExt cx="5175250" cy="4800600"/>
            </a:xfrm>
            <a:solidFill>
              <a:sysClr val="window" lastClr="FFFFFF"/>
            </a:solidFill>
          </p:grpSpPr>
          <p:sp>
            <p:nvSpPr>
              <p:cNvPr id="310" name="Freeform 6"/>
              <p:cNvSpPr>
                <a:spLocks/>
              </p:cNvSpPr>
              <p:nvPr/>
            </p:nvSpPr>
            <p:spPr bwMode="auto">
              <a:xfrm>
                <a:off x="14738350" y="2190751"/>
                <a:ext cx="1354137" cy="2078038"/>
              </a:xfrm>
              <a:custGeom>
                <a:avLst/>
                <a:gdLst>
                  <a:gd name="T0" fmla="*/ 361 w 361"/>
                  <a:gd name="T1" fmla="*/ 181 h 554"/>
                  <a:gd name="T2" fmla="*/ 180 w 361"/>
                  <a:gd name="T3" fmla="*/ 0 h 554"/>
                  <a:gd name="T4" fmla="*/ 0 w 361"/>
                  <a:gd name="T5" fmla="*/ 181 h 554"/>
                  <a:gd name="T6" fmla="*/ 74 w 361"/>
                  <a:gd name="T7" fmla="*/ 327 h 554"/>
                  <a:gd name="T8" fmla="*/ 74 w 361"/>
                  <a:gd name="T9" fmla="*/ 554 h 554"/>
                  <a:gd name="T10" fmla="*/ 287 w 361"/>
                  <a:gd name="T11" fmla="*/ 554 h 554"/>
                  <a:gd name="T12" fmla="*/ 287 w 361"/>
                  <a:gd name="T13" fmla="*/ 327 h 554"/>
                  <a:gd name="T14" fmla="*/ 361 w 361"/>
                  <a:gd name="T15" fmla="*/ 18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1" h="554">
                    <a:moveTo>
                      <a:pt x="361" y="181"/>
                    </a:moveTo>
                    <a:cubicBezTo>
                      <a:pt x="361" y="81"/>
                      <a:pt x="280" y="0"/>
                      <a:pt x="180" y="0"/>
                    </a:cubicBezTo>
                    <a:cubicBezTo>
                      <a:pt x="81" y="0"/>
                      <a:pt x="0" y="81"/>
                      <a:pt x="0" y="181"/>
                    </a:cubicBezTo>
                    <a:cubicBezTo>
                      <a:pt x="0" y="241"/>
                      <a:pt x="29" y="294"/>
                      <a:pt x="74" y="327"/>
                    </a:cubicBezTo>
                    <a:cubicBezTo>
                      <a:pt x="74" y="554"/>
                      <a:pt x="74" y="554"/>
                      <a:pt x="74" y="554"/>
                    </a:cubicBezTo>
                    <a:cubicBezTo>
                      <a:pt x="287" y="554"/>
                      <a:pt x="287" y="554"/>
                      <a:pt x="287" y="554"/>
                    </a:cubicBezTo>
                    <a:cubicBezTo>
                      <a:pt x="287" y="327"/>
                      <a:pt x="287" y="327"/>
                      <a:pt x="287" y="327"/>
                    </a:cubicBezTo>
                    <a:cubicBezTo>
                      <a:pt x="332" y="294"/>
                      <a:pt x="361" y="241"/>
                      <a:pt x="361" y="1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7"/>
              <p:cNvSpPr>
                <a:spLocks noEditPoints="1"/>
              </p:cNvSpPr>
              <p:nvPr/>
            </p:nvSpPr>
            <p:spPr bwMode="auto">
              <a:xfrm>
                <a:off x="13962063" y="646113"/>
                <a:ext cx="2906712" cy="2755900"/>
              </a:xfrm>
              <a:custGeom>
                <a:avLst/>
                <a:gdLst>
                  <a:gd name="T0" fmla="*/ 387 w 775"/>
                  <a:gd name="T1" fmla="*/ 0 h 735"/>
                  <a:gd name="T2" fmla="*/ 0 w 775"/>
                  <a:gd name="T3" fmla="*/ 387 h 735"/>
                  <a:gd name="T4" fmla="*/ 218 w 775"/>
                  <a:gd name="T5" fmla="*/ 735 h 735"/>
                  <a:gd name="T6" fmla="*/ 166 w 775"/>
                  <a:gd name="T7" fmla="*/ 593 h 735"/>
                  <a:gd name="T8" fmla="*/ 387 w 775"/>
                  <a:gd name="T9" fmla="*/ 372 h 735"/>
                  <a:gd name="T10" fmla="*/ 609 w 775"/>
                  <a:gd name="T11" fmla="*/ 593 h 735"/>
                  <a:gd name="T12" fmla="*/ 557 w 775"/>
                  <a:gd name="T13" fmla="*/ 735 h 735"/>
                  <a:gd name="T14" fmla="*/ 775 w 775"/>
                  <a:gd name="T15" fmla="*/ 387 h 735"/>
                  <a:gd name="T16" fmla="*/ 387 w 775"/>
                  <a:gd name="T17" fmla="*/ 0 h 735"/>
                  <a:gd name="T18" fmla="*/ 387 w 775"/>
                  <a:gd name="T19" fmla="*/ 246 h 735"/>
                  <a:gd name="T20" fmla="*/ 296 w 775"/>
                  <a:gd name="T21" fmla="*/ 155 h 735"/>
                  <a:gd name="T22" fmla="*/ 387 w 775"/>
                  <a:gd name="T23" fmla="*/ 63 h 735"/>
                  <a:gd name="T24" fmla="*/ 479 w 775"/>
                  <a:gd name="T25" fmla="*/ 155 h 735"/>
                  <a:gd name="T26" fmla="*/ 387 w 775"/>
                  <a:gd name="T27" fmla="*/ 24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5" h="735">
                    <a:moveTo>
                      <a:pt x="387" y="0"/>
                    </a:moveTo>
                    <a:cubicBezTo>
                      <a:pt x="174" y="0"/>
                      <a:pt x="0" y="173"/>
                      <a:pt x="0" y="387"/>
                    </a:cubicBezTo>
                    <a:cubicBezTo>
                      <a:pt x="0" y="540"/>
                      <a:pt x="89" y="672"/>
                      <a:pt x="218" y="735"/>
                    </a:cubicBezTo>
                    <a:cubicBezTo>
                      <a:pt x="186" y="697"/>
                      <a:pt x="166" y="647"/>
                      <a:pt x="166" y="593"/>
                    </a:cubicBezTo>
                    <a:cubicBezTo>
                      <a:pt x="166" y="471"/>
                      <a:pt x="265" y="372"/>
                      <a:pt x="387" y="372"/>
                    </a:cubicBezTo>
                    <a:cubicBezTo>
                      <a:pt x="510" y="372"/>
                      <a:pt x="609" y="471"/>
                      <a:pt x="609" y="593"/>
                    </a:cubicBezTo>
                    <a:cubicBezTo>
                      <a:pt x="609" y="647"/>
                      <a:pt x="589" y="697"/>
                      <a:pt x="557" y="735"/>
                    </a:cubicBezTo>
                    <a:cubicBezTo>
                      <a:pt x="686" y="672"/>
                      <a:pt x="775" y="540"/>
                      <a:pt x="775" y="387"/>
                    </a:cubicBezTo>
                    <a:cubicBezTo>
                      <a:pt x="775" y="173"/>
                      <a:pt x="601" y="0"/>
                      <a:pt x="387" y="0"/>
                    </a:cubicBezTo>
                    <a:close/>
                    <a:moveTo>
                      <a:pt x="387" y="246"/>
                    </a:moveTo>
                    <a:cubicBezTo>
                      <a:pt x="337" y="246"/>
                      <a:pt x="296" y="205"/>
                      <a:pt x="296" y="155"/>
                    </a:cubicBezTo>
                    <a:cubicBezTo>
                      <a:pt x="296" y="104"/>
                      <a:pt x="337" y="63"/>
                      <a:pt x="387" y="63"/>
                    </a:cubicBezTo>
                    <a:cubicBezTo>
                      <a:pt x="438" y="63"/>
                      <a:pt x="479" y="104"/>
                      <a:pt x="479" y="155"/>
                    </a:cubicBezTo>
                    <a:cubicBezTo>
                      <a:pt x="479" y="205"/>
                      <a:pt x="438" y="246"/>
                      <a:pt x="387" y="2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8"/>
              <p:cNvSpPr>
                <a:spLocks/>
              </p:cNvSpPr>
              <p:nvPr/>
            </p:nvSpPr>
            <p:spPr bwMode="auto">
              <a:xfrm>
                <a:off x="16816388" y="1155701"/>
                <a:ext cx="1162050" cy="1844675"/>
              </a:xfrm>
              <a:custGeom>
                <a:avLst/>
                <a:gdLst>
                  <a:gd name="T0" fmla="*/ 0 w 310"/>
                  <a:gd name="T1" fmla="*/ 0 h 492"/>
                  <a:gd name="T2" fmla="*/ 78 w 310"/>
                  <a:gd name="T3" fmla="*/ 254 h 492"/>
                  <a:gd name="T4" fmla="*/ 33 w 310"/>
                  <a:gd name="T5" fmla="*/ 431 h 492"/>
                  <a:gd name="T6" fmla="*/ 116 w 310"/>
                  <a:gd name="T7" fmla="*/ 492 h 492"/>
                  <a:gd name="T8" fmla="*/ 310 w 310"/>
                  <a:gd name="T9" fmla="*/ 224 h 492"/>
                  <a:gd name="T10" fmla="*/ 0 w 310"/>
                  <a:gd name="T1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0" h="492">
                    <a:moveTo>
                      <a:pt x="0" y="0"/>
                    </a:moveTo>
                    <a:cubicBezTo>
                      <a:pt x="49" y="72"/>
                      <a:pt x="78" y="160"/>
                      <a:pt x="78" y="254"/>
                    </a:cubicBezTo>
                    <a:cubicBezTo>
                      <a:pt x="78" y="319"/>
                      <a:pt x="57" y="375"/>
                      <a:pt x="33" y="431"/>
                    </a:cubicBezTo>
                    <a:cubicBezTo>
                      <a:pt x="116" y="492"/>
                      <a:pt x="116" y="492"/>
                      <a:pt x="116" y="492"/>
                    </a:cubicBezTo>
                    <a:cubicBezTo>
                      <a:pt x="310" y="224"/>
                      <a:pt x="310" y="224"/>
                      <a:pt x="310" y="22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9"/>
              <p:cNvSpPr>
                <a:spLocks noEditPoints="1"/>
              </p:cNvSpPr>
              <p:nvPr/>
            </p:nvSpPr>
            <p:spPr bwMode="auto">
              <a:xfrm>
                <a:off x="16981488" y="2168526"/>
                <a:ext cx="2155825" cy="2295525"/>
              </a:xfrm>
              <a:custGeom>
                <a:avLst/>
                <a:gdLst>
                  <a:gd name="T0" fmla="*/ 476 w 575"/>
                  <a:gd name="T1" fmla="*/ 59 h 612"/>
                  <a:gd name="T2" fmla="*/ 222 w 575"/>
                  <a:gd name="T3" fmla="*/ 100 h 612"/>
                  <a:gd name="T4" fmla="*/ 42 w 575"/>
                  <a:gd name="T5" fmla="*/ 349 h 612"/>
                  <a:gd name="T6" fmla="*/ 13 w 575"/>
                  <a:gd name="T7" fmla="*/ 500 h 612"/>
                  <a:gd name="T8" fmla="*/ 281 w 575"/>
                  <a:gd name="T9" fmla="*/ 612 h 612"/>
                  <a:gd name="T10" fmla="*/ 336 w 575"/>
                  <a:gd name="T11" fmla="*/ 562 h 612"/>
                  <a:gd name="T12" fmla="*/ 516 w 575"/>
                  <a:gd name="T13" fmla="*/ 313 h 612"/>
                  <a:gd name="T14" fmla="*/ 476 w 575"/>
                  <a:gd name="T15" fmla="*/ 59 h 612"/>
                  <a:gd name="T16" fmla="*/ 364 w 575"/>
                  <a:gd name="T17" fmla="*/ 259 h 612"/>
                  <a:gd name="T18" fmla="*/ 297 w 575"/>
                  <a:gd name="T19" fmla="*/ 192 h 612"/>
                  <a:gd name="T20" fmla="*/ 364 w 575"/>
                  <a:gd name="T21" fmla="*/ 125 h 612"/>
                  <a:gd name="T22" fmla="*/ 431 w 575"/>
                  <a:gd name="T23" fmla="*/ 192 h 612"/>
                  <a:gd name="T24" fmla="*/ 364 w 575"/>
                  <a:gd name="T25" fmla="*/ 259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5" h="612">
                    <a:moveTo>
                      <a:pt x="476" y="59"/>
                    </a:moveTo>
                    <a:cubicBezTo>
                      <a:pt x="394" y="0"/>
                      <a:pt x="281" y="19"/>
                      <a:pt x="222" y="100"/>
                    </a:cubicBezTo>
                    <a:cubicBezTo>
                      <a:pt x="42" y="349"/>
                      <a:pt x="42" y="349"/>
                      <a:pt x="42" y="349"/>
                    </a:cubicBezTo>
                    <a:cubicBezTo>
                      <a:pt x="9" y="394"/>
                      <a:pt x="0" y="450"/>
                      <a:pt x="13" y="500"/>
                    </a:cubicBezTo>
                    <a:cubicBezTo>
                      <a:pt x="117" y="501"/>
                      <a:pt x="212" y="544"/>
                      <a:pt x="281" y="612"/>
                    </a:cubicBezTo>
                    <a:cubicBezTo>
                      <a:pt x="302" y="599"/>
                      <a:pt x="321" y="583"/>
                      <a:pt x="336" y="562"/>
                    </a:cubicBezTo>
                    <a:cubicBezTo>
                      <a:pt x="516" y="313"/>
                      <a:pt x="516" y="313"/>
                      <a:pt x="516" y="313"/>
                    </a:cubicBezTo>
                    <a:cubicBezTo>
                      <a:pt x="575" y="232"/>
                      <a:pt x="557" y="118"/>
                      <a:pt x="476" y="59"/>
                    </a:cubicBezTo>
                    <a:close/>
                    <a:moveTo>
                      <a:pt x="364" y="259"/>
                    </a:moveTo>
                    <a:cubicBezTo>
                      <a:pt x="327" y="259"/>
                      <a:pt x="297" y="229"/>
                      <a:pt x="297" y="192"/>
                    </a:cubicBezTo>
                    <a:cubicBezTo>
                      <a:pt x="297" y="155"/>
                      <a:pt x="327" y="125"/>
                      <a:pt x="364" y="125"/>
                    </a:cubicBezTo>
                    <a:cubicBezTo>
                      <a:pt x="401" y="125"/>
                      <a:pt x="431" y="155"/>
                      <a:pt x="431" y="192"/>
                    </a:cubicBezTo>
                    <a:cubicBezTo>
                      <a:pt x="431" y="229"/>
                      <a:pt x="401" y="259"/>
                      <a:pt x="364" y="2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10"/>
              <p:cNvSpPr>
                <a:spLocks noEditPoints="1"/>
              </p:cNvSpPr>
              <p:nvPr/>
            </p:nvSpPr>
            <p:spPr bwMode="auto">
              <a:xfrm>
                <a:off x="15765463" y="4268788"/>
                <a:ext cx="2482850" cy="1177925"/>
              </a:xfrm>
              <a:custGeom>
                <a:avLst/>
                <a:gdLst>
                  <a:gd name="T0" fmla="*/ 331 w 662"/>
                  <a:gd name="T1" fmla="*/ 0 h 314"/>
                  <a:gd name="T2" fmla="*/ 0 w 662"/>
                  <a:gd name="T3" fmla="*/ 314 h 314"/>
                  <a:gd name="T4" fmla="*/ 662 w 662"/>
                  <a:gd name="T5" fmla="*/ 314 h 314"/>
                  <a:gd name="T6" fmla="*/ 331 w 662"/>
                  <a:gd name="T7" fmla="*/ 0 h 314"/>
                  <a:gd name="T8" fmla="*/ 331 w 662"/>
                  <a:gd name="T9" fmla="*/ 170 h 314"/>
                  <a:gd name="T10" fmla="*/ 272 w 662"/>
                  <a:gd name="T11" fmla="*/ 111 h 314"/>
                  <a:gd name="T12" fmla="*/ 331 w 662"/>
                  <a:gd name="T13" fmla="*/ 52 h 314"/>
                  <a:gd name="T14" fmla="*/ 390 w 662"/>
                  <a:gd name="T15" fmla="*/ 111 h 314"/>
                  <a:gd name="T16" fmla="*/ 331 w 662"/>
                  <a:gd name="T17" fmla="*/ 17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" h="314">
                    <a:moveTo>
                      <a:pt x="331" y="0"/>
                    </a:moveTo>
                    <a:cubicBezTo>
                      <a:pt x="154" y="0"/>
                      <a:pt x="9" y="139"/>
                      <a:pt x="0" y="314"/>
                    </a:cubicBezTo>
                    <a:cubicBezTo>
                      <a:pt x="662" y="314"/>
                      <a:pt x="662" y="314"/>
                      <a:pt x="662" y="314"/>
                    </a:cubicBezTo>
                    <a:cubicBezTo>
                      <a:pt x="653" y="139"/>
                      <a:pt x="508" y="0"/>
                      <a:pt x="331" y="0"/>
                    </a:cubicBezTo>
                    <a:close/>
                    <a:moveTo>
                      <a:pt x="331" y="170"/>
                    </a:moveTo>
                    <a:cubicBezTo>
                      <a:pt x="298" y="170"/>
                      <a:pt x="272" y="144"/>
                      <a:pt x="272" y="111"/>
                    </a:cubicBezTo>
                    <a:cubicBezTo>
                      <a:pt x="272" y="78"/>
                      <a:pt x="298" y="52"/>
                      <a:pt x="331" y="52"/>
                    </a:cubicBezTo>
                    <a:cubicBezTo>
                      <a:pt x="364" y="52"/>
                      <a:pt x="390" y="78"/>
                      <a:pt x="390" y="111"/>
                    </a:cubicBezTo>
                    <a:cubicBezTo>
                      <a:pt x="390" y="144"/>
                      <a:pt x="364" y="170"/>
                      <a:pt x="331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5" name="组合 238"/>
            <p:cNvGrpSpPr>
              <a:grpSpLocks noChangeAspect="1"/>
            </p:cNvGrpSpPr>
            <p:nvPr/>
          </p:nvGrpSpPr>
          <p:grpSpPr>
            <a:xfrm flipH="1">
              <a:off x="10257249" y="1831560"/>
              <a:ext cx="296631" cy="239809"/>
              <a:chOff x="13962063" y="646113"/>
              <a:chExt cx="5175250" cy="4800600"/>
            </a:xfrm>
            <a:solidFill>
              <a:sysClr val="window" lastClr="FFFFFF"/>
            </a:solidFill>
          </p:grpSpPr>
          <p:sp>
            <p:nvSpPr>
              <p:cNvPr id="316" name="Freeform 6"/>
              <p:cNvSpPr>
                <a:spLocks/>
              </p:cNvSpPr>
              <p:nvPr/>
            </p:nvSpPr>
            <p:spPr bwMode="auto">
              <a:xfrm>
                <a:off x="14738350" y="2190751"/>
                <a:ext cx="1354137" cy="2078038"/>
              </a:xfrm>
              <a:custGeom>
                <a:avLst/>
                <a:gdLst>
                  <a:gd name="T0" fmla="*/ 361 w 361"/>
                  <a:gd name="T1" fmla="*/ 181 h 554"/>
                  <a:gd name="T2" fmla="*/ 180 w 361"/>
                  <a:gd name="T3" fmla="*/ 0 h 554"/>
                  <a:gd name="T4" fmla="*/ 0 w 361"/>
                  <a:gd name="T5" fmla="*/ 181 h 554"/>
                  <a:gd name="T6" fmla="*/ 74 w 361"/>
                  <a:gd name="T7" fmla="*/ 327 h 554"/>
                  <a:gd name="T8" fmla="*/ 74 w 361"/>
                  <a:gd name="T9" fmla="*/ 554 h 554"/>
                  <a:gd name="T10" fmla="*/ 287 w 361"/>
                  <a:gd name="T11" fmla="*/ 554 h 554"/>
                  <a:gd name="T12" fmla="*/ 287 w 361"/>
                  <a:gd name="T13" fmla="*/ 327 h 554"/>
                  <a:gd name="T14" fmla="*/ 361 w 361"/>
                  <a:gd name="T15" fmla="*/ 18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1" h="554">
                    <a:moveTo>
                      <a:pt x="361" y="181"/>
                    </a:moveTo>
                    <a:cubicBezTo>
                      <a:pt x="361" y="81"/>
                      <a:pt x="280" y="0"/>
                      <a:pt x="180" y="0"/>
                    </a:cubicBezTo>
                    <a:cubicBezTo>
                      <a:pt x="81" y="0"/>
                      <a:pt x="0" y="81"/>
                      <a:pt x="0" y="181"/>
                    </a:cubicBezTo>
                    <a:cubicBezTo>
                      <a:pt x="0" y="241"/>
                      <a:pt x="29" y="294"/>
                      <a:pt x="74" y="327"/>
                    </a:cubicBezTo>
                    <a:cubicBezTo>
                      <a:pt x="74" y="554"/>
                      <a:pt x="74" y="554"/>
                      <a:pt x="74" y="554"/>
                    </a:cubicBezTo>
                    <a:cubicBezTo>
                      <a:pt x="287" y="554"/>
                      <a:pt x="287" y="554"/>
                      <a:pt x="287" y="554"/>
                    </a:cubicBezTo>
                    <a:cubicBezTo>
                      <a:pt x="287" y="327"/>
                      <a:pt x="287" y="327"/>
                      <a:pt x="287" y="327"/>
                    </a:cubicBezTo>
                    <a:cubicBezTo>
                      <a:pt x="332" y="294"/>
                      <a:pt x="361" y="241"/>
                      <a:pt x="361" y="1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7"/>
              <p:cNvSpPr>
                <a:spLocks noEditPoints="1"/>
              </p:cNvSpPr>
              <p:nvPr/>
            </p:nvSpPr>
            <p:spPr bwMode="auto">
              <a:xfrm>
                <a:off x="13962063" y="646113"/>
                <a:ext cx="2906712" cy="2755900"/>
              </a:xfrm>
              <a:custGeom>
                <a:avLst/>
                <a:gdLst>
                  <a:gd name="T0" fmla="*/ 387 w 775"/>
                  <a:gd name="T1" fmla="*/ 0 h 735"/>
                  <a:gd name="T2" fmla="*/ 0 w 775"/>
                  <a:gd name="T3" fmla="*/ 387 h 735"/>
                  <a:gd name="T4" fmla="*/ 218 w 775"/>
                  <a:gd name="T5" fmla="*/ 735 h 735"/>
                  <a:gd name="T6" fmla="*/ 166 w 775"/>
                  <a:gd name="T7" fmla="*/ 593 h 735"/>
                  <a:gd name="T8" fmla="*/ 387 w 775"/>
                  <a:gd name="T9" fmla="*/ 372 h 735"/>
                  <a:gd name="T10" fmla="*/ 609 w 775"/>
                  <a:gd name="T11" fmla="*/ 593 h 735"/>
                  <a:gd name="T12" fmla="*/ 557 w 775"/>
                  <a:gd name="T13" fmla="*/ 735 h 735"/>
                  <a:gd name="T14" fmla="*/ 775 w 775"/>
                  <a:gd name="T15" fmla="*/ 387 h 735"/>
                  <a:gd name="T16" fmla="*/ 387 w 775"/>
                  <a:gd name="T17" fmla="*/ 0 h 735"/>
                  <a:gd name="T18" fmla="*/ 387 w 775"/>
                  <a:gd name="T19" fmla="*/ 246 h 735"/>
                  <a:gd name="T20" fmla="*/ 296 w 775"/>
                  <a:gd name="T21" fmla="*/ 155 h 735"/>
                  <a:gd name="T22" fmla="*/ 387 w 775"/>
                  <a:gd name="T23" fmla="*/ 63 h 735"/>
                  <a:gd name="T24" fmla="*/ 479 w 775"/>
                  <a:gd name="T25" fmla="*/ 155 h 735"/>
                  <a:gd name="T26" fmla="*/ 387 w 775"/>
                  <a:gd name="T27" fmla="*/ 24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5" h="735">
                    <a:moveTo>
                      <a:pt x="387" y="0"/>
                    </a:moveTo>
                    <a:cubicBezTo>
                      <a:pt x="174" y="0"/>
                      <a:pt x="0" y="173"/>
                      <a:pt x="0" y="387"/>
                    </a:cubicBezTo>
                    <a:cubicBezTo>
                      <a:pt x="0" y="540"/>
                      <a:pt x="89" y="672"/>
                      <a:pt x="218" y="735"/>
                    </a:cubicBezTo>
                    <a:cubicBezTo>
                      <a:pt x="186" y="697"/>
                      <a:pt x="166" y="647"/>
                      <a:pt x="166" y="593"/>
                    </a:cubicBezTo>
                    <a:cubicBezTo>
                      <a:pt x="166" y="471"/>
                      <a:pt x="265" y="372"/>
                      <a:pt x="387" y="372"/>
                    </a:cubicBezTo>
                    <a:cubicBezTo>
                      <a:pt x="510" y="372"/>
                      <a:pt x="609" y="471"/>
                      <a:pt x="609" y="593"/>
                    </a:cubicBezTo>
                    <a:cubicBezTo>
                      <a:pt x="609" y="647"/>
                      <a:pt x="589" y="697"/>
                      <a:pt x="557" y="735"/>
                    </a:cubicBezTo>
                    <a:cubicBezTo>
                      <a:pt x="686" y="672"/>
                      <a:pt x="775" y="540"/>
                      <a:pt x="775" y="387"/>
                    </a:cubicBezTo>
                    <a:cubicBezTo>
                      <a:pt x="775" y="173"/>
                      <a:pt x="601" y="0"/>
                      <a:pt x="387" y="0"/>
                    </a:cubicBezTo>
                    <a:close/>
                    <a:moveTo>
                      <a:pt x="387" y="246"/>
                    </a:moveTo>
                    <a:cubicBezTo>
                      <a:pt x="337" y="246"/>
                      <a:pt x="296" y="205"/>
                      <a:pt x="296" y="155"/>
                    </a:cubicBezTo>
                    <a:cubicBezTo>
                      <a:pt x="296" y="104"/>
                      <a:pt x="337" y="63"/>
                      <a:pt x="387" y="63"/>
                    </a:cubicBezTo>
                    <a:cubicBezTo>
                      <a:pt x="438" y="63"/>
                      <a:pt x="479" y="104"/>
                      <a:pt x="479" y="155"/>
                    </a:cubicBezTo>
                    <a:cubicBezTo>
                      <a:pt x="479" y="205"/>
                      <a:pt x="438" y="246"/>
                      <a:pt x="387" y="2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8"/>
              <p:cNvSpPr>
                <a:spLocks/>
              </p:cNvSpPr>
              <p:nvPr/>
            </p:nvSpPr>
            <p:spPr bwMode="auto">
              <a:xfrm>
                <a:off x="16816388" y="1155701"/>
                <a:ext cx="1162050" cy="1844675"/>
              </a:xfrm>
              <a:custGeom>
                <a:avLst/>
                <a:gdLst>
                  <a:gd name="T0" fmla="*/ 0 w 310"/>
                  <a:gd name="T1" fmla="*/ 0 h 492"/>
                  <a:gd name="T2" fmla="*/ 78 w 310"/>
                  <a:gd name="T3" fmla="*/ 254 h 492"/>
                  <a:gd name="T4" fmla="*/ 33 w 310"/>
                  <a:gd name="T5" fmla="*/ 431 h 492"/>
                  <a:gd name="T6" fmla="*/ 116 w 310"/>
                  <a:gd name="T7" fmla="*/ 492 h 492"/>
                  <a:gd name="T8" fmla="*/ 310 w 310"/>
                  <a:gd name="T9" fmla="*/ 224 h 492"/>
                  <a:gd name="T10" fmla="*/ 0 w 310"/>
                  <a:gd name="T1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0" h="492">
                    <a:moveTo>
                      <a:pt x="0" y="0"/>
                    </a:moveTo>
                    <a:cubicBezTo>
                      <a:pt x="49" y="72"/>
                      <a:pt x="78" y="160"/>
                      <a:pt x="78" y="254"/>
                    </a:cubicBezTo>
                    <a:cubicBezTo>
                      <a:pt x="78" y="319"/>
                      <a:pt x="57" y="375"/>
                      <a:pt x="33" y="431"/>
                    </a:cubicBezTo>
                    <a:cubicBezTo>
                      <a:pt x="116" y="492"/>
                      <a:pt x="116" y="492"/>
                      <a:pt x="116" y="492"/>
                    </a:cubicBezTo>
                    <a:cubicBezTo>
                      <a:pt x="310" y="224"/>
                      <a:pt x="310" y="224"/>
                      <a:pt x="310" y="22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9"/>
              <p:cNvSpPr>
                <a:spLocks noEditPoints="1"/>
              </p:cNvSpPr>
              <p:nvPr/>
            </p:nvSpPr>
            <p:spPr bwMode="auto">
              <a:xfrm>
                <a:off x="16981488" y="2168526"/>
                <a:ext cx="2155825" cy="2295525"/>
              </a:xfrm>
              <a:custGeom>
                <a:avLst/>
                <a:gdLst>
                  <a:gd name="T0" fmla="*/ 476 w 575"/>
                  <a:gd name="T1" fmla="*/ 59 h 612"/>
                  <a:gd name="T2" fmla="*/ 222 w 575"/>
                  <a:gd name="T3" fmla="*/ 100 h 612"/>
                  <a:gd name="T4" fmla="*/ 42 w 575"/>
                  <a:gd name="T5" fmla="*/ 349 h 612"/>
                  <a:gd name="T6" fmla="*/ 13 w 575"/>
                  <a:gd name="T7" fmla="*/ 500 h 612"/>
                  <a:gd name="T8" fmla="*/ 281 w 575"/>
                  <a:gd name="T9" fmla="*/ 612 h 612"/>
                  <a:gd name="T10" fmla="*/ 336 w 575"/>
                  <a:gd name="T11" fmla="*/ 562 h 612"/>
                  <a:gd name="T12" fmla="*/ 516 w 575"/>
                  <a:gd name="T13" fmla="*/ 313 h 612"/>
                  <a:gd name="T14" fmla="*/ 476 w 575"/>
                  <a:gd name="T15" fmla="*/ 59 h 612"/>
                  <a:gd name="T16" fmla="*/ 364 w 575"/>
                  <a:gd name="T17" fmla="*/ 259 h 612"/>
                  <a:gd name="T18" fmla="*/ 297 w 575"/>
                  <a:gd name="T19" fmla="*/ 192 h 612"/>
                  <a:gd name="T20" fmla="*/ 364 w 575"/>
                  <a:gd name="T21" fmla="*/ 125 h 612"/>
                  <a:gd name="T22" fmla="*/ 431 w 575"/>
                  <a:gd name="T23" fmla="*/ 192 h 612"/>
                  <a:gd name="T24" fmla="*/ 364 w 575"/>
                  <a:gd name="T25" fmla="*/ 259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5" h="612">
                    <a:moveTo>
                      <a:pt x="476" y="59"/>
                    </a:moveTo>
                    <a:cubicBezTo>
                      <a:pt x="394" y="0"/>
                      <a:pt x="281" y="19"/>
                      <a:pt x="222" y="100"/>
                    </a:cubicBezTo>
                    <a:cubicBezTo>
                      <a:pt x="42" y="349"/>
                      <a:pt x="42" y="349"/>
                      <a:pt x="42" y="349"/>
                    </a:cubicBezTo>
                    <a:cubicBezTo>
                      <a:pt x="9" y="394"/>
                      <a:pt x="0" y="450"/>
                      <a:pt x="13" y="500"/>
                    </a:cubicBezTo>
                    <a:cubicBezTo>
                      <a:pt x="117" y="501"/>
                      <a:pt x="212" y="544"/>
                      <a:pt x="281" y="612"/>
                    </a:cubicBezTo>
                    <a:cubicBezTo>
                      <a:pt x="302" y="599"/>
                      <a:pt x="321" y="583"/>
                      <a:pt x="336" y="562"/>
                    </a:cubicBezTo>
                    <a:cubicBezTo>
                      <a:pt x="516" y="313"/>
                      <a:pt x="516" y="313"/>
                      <a:pt x="516" y="313"/>
                    </a:cubicBezTo>
                    <a:cubicBezTo>
                      <a:pt x="575" y="232"/>
                      <a:pt x="557" y="118"/>
                      <a:pt x="476" y="59"/>
                    </a:cubicBezTo>
                    <a:close/>
                    <a:moveTo>
                      <a:pt x="364" y="259"/>
                    </a:moveTo>
                    <a:cubicBezTo>
                      <a:pt x="327" y="259"/>
                      <a:pt x="297" y="229"/>
                      <a:pt x="297" y="192"/>
                    </a:cubicBezTo>
                    <a:cubicBezTo>
                      <a:pt x="297" y="155"/>
                      <a:pt x="327" y="125"/>
                      <a:pt x="364" y="125"/>
                    </a:cubicBezTo>
                    <a:cubicBezTo>
                      <a:pt x="401" y="125"/>
                      <a:pt x="431" y="155"/>
                      <a:pt x="431" y="192"/>
                    </a:cubicBezTo>
                    <a:cubicBezTo>
                      <a:pt x="431" y="229"/>
                      <a:pt x="401" y="259"/>
                      <a:pt x="364" y="2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10"/>
              <p:cNvSpPr>
                <a:spLocks noEditPoints="1"/>
              </p:cNvSpPr>
              <p:nvPr/>
            </p:nvSpPr>
            <p:spPr bwMode="auto">
              <a:xfrm>
                <a:off x="15765463" y="4268788"/>
                <a:ext cx="2482850" cy="1177925"/>
              </a:xfrm>
              <a:custGeom>
                <a:avLst/>
                <a:gdLst>
                  <a:gd name="T0" fmla="*/ 331 w 662"/>
                  <a:gd name="T1" fmla="*/ 0 h 314"/>
                  <a:gd name="T2" fmla="*/ 0 w 662"/>
                  <a:gd name="T3" fmla="*/ 314 h 314"/>
                  <a:gd name="T4" fmla="*/ 662 w 662"/>
                  <a:gd name="T5" fmla="*/ 314 h 314"/>
                  <a:gd name="T6" fmla="*/ 331 w 662"/>
                  <a:gd name="T7" fmla="*/ 0 h 314"/>
                  <a:gd name="T8" fmla="*/ 331 w 662"/>
                  <a:gd name="T9" fmla="*/ 170 h 314"/>
                  <a:gd name="T10" fmla="*/ 272 w 662"/>
                  <a:gd name="T11" fmla="*/ 111 h 314"/>
                  <a:gd name="T12" fmla="*/ 331 w 662"/>
                  <a:gd name="T13" fmla="*/ 52 h 314"/>
                  <a:gd name="T14" fmla="*/ 390 w 662"/>
                  <a:gd name="T15" fmla="*/ 111 h 314"/>
                  <a:gd name="T16" fmla="*/ 331 w 662"/>
                  <a:gd name="T17" fmla="*/ 17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" h="314">
                    <a:moveTo>
                      <a:pt x="331" y="0"/>
                    </a:moveTo>
                    <a:cubicBezTo>
                      <a:pt x="154" y="0"/>
                      <a:pt x="9" y="139"/>
                      <a:pt x="0" y="314"/>
                    </a:cubicBezTo>
                    <a:cubicBezTo>
                      <a:pt x="662" y="314"/>
                      <a:pt x="662" y="314"/>
                      <a:pt x="662" y="314"/>
                    </a:cubicBezTo>
                    <a:cubicBezTo>
                      <a:pt x="653" y="139"/>
                      <a:pt x="508" y="0"/>
                      <a:pt x="331" y="0"/>
                    </a:cubicBezTo>
                    <a:close/>
                    <a:moveTo>
                      <a:pt x="331" y="170"/>
                    </a:moveTo>
                    <a:cubicBezTo>
                      <a:pt x="298" y="170"/>
                      <a:pt x="272" y="144"/>
                      <a:pt x="272" y="111"/>
                    </a:cubicBezTo>
                    <a:cubicBezTo>
                      <a:pt x="272" y="78"/>
                      <a:pt x="298" y="52"/>
                      <a:pt x="331" y="52"/>
                    </a:cubicBezTo>
                    <a:cubicBezTo>
                      <a:pt x="364" y="52"/>
                      <a:pt x="390" y="78"/>
                      <a:pt x="390" y="111"/>
                    </a:cubicBezTo>
                    <a:cubicBezTo>
                      <a:pt x="390" y="144"/>
                      <a:pt x="364" y="170"/>
                      <a:pt x="331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1" name="组合 238"/>
            <p:cNvGrpSpPr>
              <a:grpSpLocks noChangeAspect="1"/>
            </p:cNvGrpSpPr>
            <p:nvPr/>
          </p:nvGrpSpPr>
          <p:grpSpPr>
            <a:xfrm flipH="1">
              <a:off x="9812448" y="3927728"/>
              <a:ext cx="296631" cy="239809"/>
              <a:chOff x="13962063" y="646113"/>
              <a:chExt cx="5175250" cy="4800600"/>
            </a:xfrm>
            <a:solidFill>
              <a:sysClr val="window" lastClr="FFFFFF"/>
            </a:solidFill>
          </p:grpSpPr>
          <p:sp>
            <p:nvSpPr>
              <p:cNvPr id="322" name="Freeform 6"/>
              <p:cNvSpPr>
                <a:spLocks/>
              </p:cNvSpPr>
              <p:nvPr/>
            </p:nvSpPr>
            <p:spPr bwMode="auto">
              <a:xfrm>
                <a:off x="14738350" y="2190751"/>
                <a:ext cx="1354137" cy="2078038"/>
              </a:xfrm>
              <a:custGeom>
                <a:avLst/>
                <a:gdLst>
                  <a:gd name="T0" fmla="*/ 361 w 361"/>
                  <a:gd name="T1" fmla="*/ 181 h 554"/>
                  <a:gd name="T2" fmla="*/ 180 w 361"/>
                  <a:gd name="T3" fmla="*/ 0 h 554"/>
                  <a:gd name="T4" fmla="*/ 0 w 361"/>
                  <a:gd name="T5" fmla="*/ 181 h 554"/>
                  <a:gd name="T6" fmla="*/ 74 w 361"/>
                  <a:gd name="T7" fmla="*/ 327 h 554"/>
                  <a:gd name="T8" fmla="*/ 74 w 361"/>
                  <a:gd name="T9" fmla="*/ 554 h 554"/>
                  <a:gd name="T10" fmla="*/ 287 w 361"/>
                  <a:gd name="T11" fmla="*/ 554 h 554"/>
                  <a:gd name="T12" fmla="*/ 287 w 361"/>
                  <a:gd name="T13" fmla="*/ 327 h 554"/>
                  <a:gd name="T14" fmla="*/ 361 w 361"/>
                  <a:gd name="T15" fmla="*/ 18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1" h="554">
                    <a:moveTo>
                      <a:pt x="361" y="181"/>
                    </a:moveTo>
                    <a:cubicBezTo>
                      <a:pt x="361" y="81"/>
                      <a:pt x="280" y="0"/>
                      <a:pt x="180" y="0"/>
                    </a:cubicBezTo>
                    <a:cubicBezTo>
                      <a:pt x="81" y="0"/>
                      <a:pt x="0" y="81"/>
                      <a:pt x="0" y="181"/>
                    </a:cubicBezTo>
                    <a:cubicBezTo>
                      <a:pt x="0" y="241"/>
                      <a:pt x="29" y="294"/>
                      <a:pt x="74" y="327"/>
                    </a:cubicBezTo>
                    <a:cubicBezTo>
                      <a:pt x="74" y="554"/>
                      <a:pt x="74" y="554"/>
                      <a:pt x="74" y="554"/>
                    </a:cubicBezTo>
                    <a:cubicBezTo>
                      <a:pt x="287" y="554"/>
                      <a:pt x="287" y="554"/>
                      <a:pt x="287" y="554"/>
                    </a:cubicBezTo>
                    <a:cubicBezTo>
                      <a:pt x="287" y="327"/>
                      <a:pt x="287" y="327"/>
                      <a:pt x="287" y="327"/>
                    </a:cubicBezTo>
                    <a:cubicBezTo>
                      <a:pt x="332" y="294"/>
                      <a:pt x="361" y="241"/>
                      <a:pt x="361" y="1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7"/>
              <p:cNvSpPr>
                <a:spLocks noEditPoints="1"/>
              </p:cNvSpPr>
              <p:nvPr/>
            </p:nvSpPr>
            <p:spPr bwMode="auto">
              <a:xfrm>
                <a:off x="13962063" y="646113"/>
                <a:ext cx="2906712" cy="2755900"/>
              </a:xfrm>
              <a:custGeom>
                <a:avLst/>
                <a:gdLst>
                  <a:gd name="T0" fmla="*/ 387 w 775"/>
                  <a:gd name="T1" fmla="*/ 0 h 735"/>
                  <a:gd name="T2" fmla="*/ 0 w 775"/>
                  <a:gd name="T3" fmla="*/ 387 h 735"/>
                  <a:gd name="T4" fmla="*/ 218 w 775"/>
                  <a:gd name="T5" fmla="*/ 735 h 735"/>
                  <a:gd name="T6" fmla="*/ 166 w 775"/>
                  <a:gd name="T7" fmla="*/ 593 h 735"/>
                  <a:gd name="T8" fmla="*/ 387 w 775"/>
                  <a:gd name="T9" fmla="*/ 372 h 735"/>
                  <a:gd name="T10" fmla="*/ 609 w 775"/>
                  <a:gd name="T11" fmla="*/ 593 h 735"/>
                  <a:gd name="T12" fmla="*/ 557 w 775"/>
                  <a:gd name="T13" fmla="*/ 735 h 735"/>
                  <a:gd name="T14" fmla="*/ 775 w 775"/>
                  <a:gd name="T15" fmla="*/ 387 h 735"/>
                  <a:gd name="T16" fmla="*/ 387 w 775"/>
                  <a:gd name="T17" fmla="*/ 0 h 735"/>
                  <a:gd name="T18" fmla="*/ 387 w 775"/>
                  <a:gd name="T19" fmla="*/ 246 h 735"/>
                  <a:gd name="T20" fmla="*/ 296 w 775"/>
                  <a:gd name="T21" fmla="*/ 155 h 735"/>
                  <a:gd name="T22" fmla="*/ 387 w 775"/>
                  <a:gd name="T23" fmla="*/ 63 h 735"/>
                  <a:gd name="T24" fmla="*/ 479 w 775"/>
                  <a:gd name="T25" fmla="*/ 155 h 735"/>
                  <a:gd name="T26" fmla="*/ 387 w 775"/>
                  <a:gd name="T27" fmla="*/ 24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5" h="735">
                    <a:moveTo>
                      <a:pt x="387" y="0"/>
                    </a:moveTo>
                    <a:cubicBezTo>
                      <a:pt x="174" y="0"/>
                      <a:pt x="0" y="173"/>
                      <a:pt x="0" y="387"/>
                    </a:cubicBezTo>
                    <a:cubicBezTo>
                      <a:pt x="0" y="540"/>
                      <a:pt x="89" y="672"/>
                      <a:pt x="218" y="735"/>
                    </a:cubicBezTo>
                    <a:cubicBezTo>
                      <a:pt x="186" y="697"/>
                      <a:pt x="166" y="647"/>
                      <a:pt x="166" y="593"/>
                    </a:cubicBezTo>
                    <a:cubicBezTo>
                      <a:pt x="166" y="471"/>
                      <a:pt x="265" y="372"/>
                      <a:pt x="387" y="372"/>
                    </a:cubicBezTo>
                    <a:cubicBezTo>
                      <a:pt x="510" y="372"/>
                      <a:pt x="609" y="471"/>
                      <a:pt x="609" y="593"/>
                    </a:cubicBezTo>
                    <a:cubicBezTo>
                      <a:pt x="609" y="647"/>
                      <a:pt x="589" y="697"/>
                      <a:pt x="557" y="735"/>
                    </a:cubicBezTo>
                    <a:cubicBezTo>
                      <a:pt x="686" y="672"/>
                      <a:pt x="775" y="540"/>
                      <a:pt x="775" y="387"/>
                    </a:cubicBezTo>
                    <a:cubicBezTo>
                      <a:pt x="775" y="173"/>
                      <a:pt x="601" y="0"/>
                      <a:pt x="387" y="0"/>
                    </a:cubicBezTo>
                    <a:close/>
                    <a:moveTo>
                      <a:pt x="387" y="246"/>
                    </a:moveTo>
                    <a:cubicBezTo>
                      <a:pt x="337" y="246"/>
                      <a:pt x="296" y="205"/>
                      <a:pt x="296" y="155"/>
                    </a:cubicBezTo>
                    <a:cubicBezTo>
                      <a:pt x="296" y="104"/>
                      <a:pt x="337" y="63"/>
                      <a:pt x="387" y="63"/>
                    </a:cubicBezTo>
                    <a:cubicBezTo>
                      <a:pt x="438" y="63"/>
                      <a:pt x="479" y="104"/>
                      <a:pt x="479" y="155"/>
                    </a:cubicBezTo>
                    <a:cubicBezTo>
                      <a:pt x="479" y="205"/>
                      <a:pt x="438" y="246"/>
                      <a:pt x="387" y="2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8"/>
              <p:cNvSpPr>
                <a:spLocks/>
              </p:cNvSpPr>
              <p:nvPr/>
            </p:nvSpPr>
            <p:spPr bwMode="auto">
              <a:xfrm>
                <a:off x="16816388" y="1155701"/>
                <a:ext cx="1162050" cy="1844675"/>
              </a:xfrm>
              <a:custGeom>
                <a:avLst/>
                <a:gdLst>
                  <a:gd name="T0" fmla="*/ 0 w 310"/>
                  <a:gd name="T1" fmla="*/ 0 h 492"/>
                  <a:gd name="T2" fmla="*/ 78 w 310"/>
                  <a:gd name="T3" fmla="*/ 254 h 492"/>
                  <a:gd name="T4" fmla="*/ 33 w 310"/>
                  <a:gd name="T5" fmla="*/ 431 h 492"/>
                  <a:gd name="T6" fmla="*/ 116 w 310"/>
                  <a:gd name="T7" fmla="*/ 492 h 492"/>
                  <a:gd name="T8" fmla="*/ 310 w 310"/>
                  <a:gd name="T9" fmla="*/ 224 h 492"/>
                  <a:gd name="T10" fmla="*/ 0 w 310"/>
                  <a:gd name="T11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0" h="492">
                    <a:moveTo>
                      <a:pt x="0" y="0"/>
                    </a:moveTo>
                    <a:cubicBezTo>
                      <a:pt x="49" y="72"/>
                      <a:pt x="78" y="160"/>
                      <a:pt x="78" y="254"/>
                    </a:cubicBezTo>
                    <a:cubicBezTo>
                      <a:pt x="78" y="319"/>
                      <a:pt x="57" y="375"/>
                      <a:pt x="33" y="431"/>
                    </a:cubicBezTo>
                    <a:cubicBezTo>
                      <a:pt x="116" y="492"/>
                      <a:pt x="116" y="492"/>
                      <a:pt x="116" y="492"/>
                    </a:cubicBezTo>
                    <a:cubicBezTo>
                      <a:pt x="310" y="224"/>
                      <a:pt x="310" y="224"/>
                      <a:pt x="310" y="22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9"/>
              <p:cNvSpPr>
                <a:spLocks noEditPoints="1"/>
              </p:cNvSpPr>
              <p:nvPr/>
            </p:nvSpPr>
            <p:spPr bwMode="auto">
              <a:xfrm>
                <a:off x="16981488" y="2168526"/>
                <a:ext cx="2155825" cy="2295525"/>
              </a:xfrm>
              <a:custGeom>
                <a:avLst/>
                <a:gdLst>
                  <a:gd name="T0" fmla="*/ 476 w 575"/>
                  <a:gd name="T1" fmla="*/ 59 h 612"/>
                  <a:gd name="T2" fmla="*/ 222 w 575"/>
                  <a:gd name="T3" fmla="*/ 100 h 612"/>
                  <a:gd name="T4" fmla="*/ 42 w 575"/>
                  <a:gd name="T5" fmla="*/ 349 h 612"/>
                  <a:gd name="T6" fmla="*/ 13 w 575"/>
                  <a:gd name="T7" fmla="*/ 500 h 612"/>
                  <a:gd name="T8" fmla="*/ 281 w 575"/>
                  <a:gd name="T9" fmla="*/ 612 h 612"/>
                  <a:gd name="T10" fmla="*/ 336 w 575"/>
                  <a:gd name="T11" fmla="*/ 562 h 612"/>
                  <a:gd name="T12" fmla="*/ 516 w 575"/>
                  <a:gd name="T13" fmla="*/ 313 h 612"/>
                  <a:gd name="T14" fmla="*/ 476 w 575"/>
                  <a:gd name="T15" fmla="*/ 59 h 612"/>
                  <a:gd name="T16" fmla="*/ 364 w 575"/>
                  <a:gd name="T17" fmla="*/ 259 h 612"/>
                  <a:gd name="T18" fmla="*/ 297 w 575"/>
                  <a:gd name="T19" fmla="*/ 192 h 612"/>
                  <a:gd name="T20" fmla="*/ 364 w 575"/>
                  <a:gd name="T21" fmla="*/ 125 h 612"/>
                  <a:gd name="T22" fmla="*/ 431 w 575"/>
                  <a:gd name="T23" fmla="*/ 192 h 612"/>
                  <a:gd name="T24" fmla="*/ 364 w 575"/>
                  <a:gd name="T25" fmla="*/ 259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5" h="612">
                    <a:moveTo>
                      <a:pt x="476" y="59"/>
                    </a:moveTo>
                    <a:cubicBezTo>
                      <a:pt x="394" y="0"/>
                      <a:pt x="281" y="19"/>
                      <a:pt x="222" y="100"/>
                    </a:cubicBezTo>
                    <a:cubicBezTo>
                      <a:pt x="42" y="349"/>
                      <a:pt x="42" y="349"/>
                      <a:pt x="42" y="349"/>
                    </a:cubicBezTo>
                    <a:cubicBezTo>
                      <a:pt x="9" y="394"/>
                      <a:pt x="0" y="450"/>
                      <a:pt x="13" y="500"/>
                    </a:cubicBezTo>
                    <a:cubicBezTo>
                      <a:pt x="117" y="501"/>
                      <a:pt x="212" y="544"/>
                      <a:pt x="281" y="612"/>
                    </a:cubicBezTo>
                    <a:cubicBezTo>
                      <a:pt x="302" y="599"/>
                      <a:pt x="321" y="583"/>
                      <a:pt x="336" y="562"/>
                    </a:cubicBezTo>
                    <a:cubicBezTo>
                      <a:pt x="516" y="313"/>
                      <a:pt x="516" y="313"/>
                      <a:pt x="516" y="313"/>
                    </a:cubicBezTo>
                    <a:cubicBezTo>
                      <a:pt x="575" y="232"/>
                      <a:pt x="557" y="118"/>
                      <a:pt x="476" y="59"/>
                    </a:cubicBezTo>
                    <a:close/>
                    <a:moveTo>
                      <a:pt x="364" y="259"/>
                    </a:moveTo>
                    <a:cubicBezTo>
                      <a:pt x="327" y="259"/>
                      <a:pt x="297" y="229"/>
                      <a:pt x="297" y="192"/>
                    </a:cubicBezTo>
                    <a:cubicBezTo>
                      <a:pt x="297" y="155"/>
                      <a:pt x="327" y="125"/>
                      <a:pt x="364" y="125"/>
                    </a:cubicBezTo>
                    <a:cubicBezTo>
                      <a:pt x="401" y="125"/>
                      <a:pt x="431" y="155"/>
                      <a:pt x="431" y="192"/>
                    </a:cubicBezTo>
                    <a:cubicBezTo>
                      <a:pt x="431" y="229"/>
                      <a:pt x="401" y="259"/>
                      <a:pt x="364" y="2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10"/>
              <p:cNvSpPr>
                <a:spLocks noEditPoints="1"/>
              </p:cNvSpPr>
              <p:nvPr/>
            </p:nvSpPr>
            <p:spPr bwMode="auto">
              <a:xfrm>
                <a:off x="15765463" y="4268788"/>
                <a:ext cx="2482850" cy="1177925"/>
              </a:xfrm>
              <a:custGeom>
                <a:avLst/>
                <a:gdLst>
                  <a:gd name="T0" fmla="*/ 331 w 662"/>
                  <a:gd name="T1" fmla="*/ 0 h 314"/>
                  <a:gd name="T2" fmla="*/ 0 w 662"/>
                  <a:gd name="T3" fmla="*/ 314 h 314"/>
                  <a:gd name="T4" fmla="*/ 662 w 662"/>
                  <a:gd name="T5" fmla="*/ 314 h 314"/>
                  <a:gd name="T6" fmla="*/ 331 w 662"/>
                  <a:gd name="T7" fmla="*/ 0 h 314"/>
                  <a:gd name="T8" fmla="*/ 331 w 662"/>
                  <a:gd name="T9" fmla="*/ 170 h 314"/>
                  <a:gd name="T10" fmla="*/ 272 w 662"/>
                  <a:gd name="T11" fmla="*/ 111 h 314"/>
                  <a:gd name="T12" fmla="*/ 331 w 662"/>
                  <a:gd name="T13" fmla="*/ 52 h 314"/>
                  <a:gd name="T14" fmla="*/ 390 w 662"/>
                  <a:gd name="T15" fmla="*/ 111 h 314"/>
                  <a:gd name="T16" fmla="*/ 331 w 662"/>
                  <a:gd name="T17" fmla="*/ 17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" h="314">
                    <a:moveTo>
                      <a:pt x="331" y="0"/>
                    </a:moveTo>
                    <a:cubicBezTo>
                      <a:pt x="154" y="0"/>
                      <a:pt x="9" y="139"/>
                      <a:pt x="0" y="314"/>
                    </a:cubicBezTo>
                    <a:cubicBezTo>
                      <a:pt x="662" y="314"/>
                      <a:pt x="662" y="314"/>
                      <a:pt x="662" y="314"/>
                    </a:cubicBezTo>
                    <a:cubicBezTo>
                      <a:pt x="653" y="139"/>
                      <a:pt x="508" y="0"/>
                      <a:pt x="331" y="0"/>
                    </a:cubicBezTo>
                    <a:close/>
                    <a:moveTo>
                      <a:pt x="331" y="170"/>
                    </a:moveTo>
                    <a:cubicBezTo>
                      <a:pt x="298" y="170"/>
                      <a:pt x="272" y="144"/>
                      <a:pt x="272" y="111"/>
                    </a:cubicBezTo>
                    <a:cubicBezTo>
                      <a:pt x="272" y="78"/>
                      <a:pt x="298" y="52"/>
                      <a:pt x="331" y="52"/>
                    </a:cubicBezTo>
                    <a:cubicBezTo>
                      <a:pt x="364" y="52"/>
                      <a:pt x="390" y="78"/>
                      <a:pt x="390" y="111"/>
                    </a:cubicBezTo>
                    <a:cubicBezTo>
                      <a:pt x="390" y="144"/>
                      <a:pt x="364" y="170"/>
                      <a:pt x="331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77545" tIns="238777" rIns="477545" bIns="238777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636731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9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27" name="椭圆 163"/>
            <p:cNvSpPr/>
            <p:nvPr/>
          </p:nvSpPr>
          <p:spPr>
            <a:xfrm rot="20758910">
              <a:off x="1305982" y="5298144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8" name="椭圆 164"/>
            <p:cNvSpPr/>
            <p:nvPr/>
          </p:nvSpPr>
          <p:spPr>
            <a:xfrm rot="20758910">
              <a:off x="3689943" y="5298144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9" name="椭圆 165"/>
            <p:cNvSpPr/>
            <p:nvPr/>
          </p:nvSpPr>
          <p:spPr>
            <a:xfrm rot="20758910">
              <a:off x="6071609" y="5298145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0" name="椭圆 166"/>
            <p:cNvSpPr/>
            <p:nvPr/>
          </p:nvSpPr>
          <p:spPr>
            <a:xfrm rot="20758910">
              <a:off x="8309125" y="5298145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1" name="椭圆 167"/>
            <p:cNvSpPr/>
            <p:nvPr/>
          </p:nvSpPr>
          <p:spPr>
            <a:xfrm rot="20758910">
              <a:off x="10330820" y="5298145"/>
              <a:ext cx="191850" cy="191850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77625" tIns="238813" rIns="477625" bIns="2388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776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32" name="副标题 1"/>
          <p:cNvSpPr>
            <a:spLocks noGrp="1"/>
          </p:cNvSpPr>
          <p:nvPr>
            <p:ph type="title"/>
          </p:nvPr>
        </p:nvSpPr>
        <p:spPr>
          <a:xfrm>
            <a:off x="622863" y="746377"/>
            <a:ext cx="9953642" cy="396904"/>
          </a:xfrm>
        </p:spPr>
        <p:txBody>
          <a:bodyPr vert="horz" lIns="108878" tIns="54439" rIns="108878" bIns="54439" rtlCol="0" anchor="b">
            <a:noAutofit/>
          </a:bodyPr>
          <a:lstStyle/>
          <a:p>
            <a:r>
              <a:rPr lang="en-US" altLang="zh-CN" dirty="0"/>
              <a:t>ISG F5G : ‘</a:t>
            </a:r>
            <a:r>
              <a:rPr lang="en-US" altLang="zh-CN" dirty="0" err="1"/>
              <a:t>Fibre</a:t>
            </a:r>
            <a:r>
              <a:rPr lang="en-US" altLang="zh-CN" dirty="0"/>
              <a:t> to Everywhere’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532" y="3791032"/>
            <a:ext cx="43146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expected evolution of fixed network and services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End-user extending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2Home, 2Room, 2Business, 2Comsumer, 2Mobile, 2Device, 2Machine, etc.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Last drop distance reducing: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Km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→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100m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→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10m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→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Number of connections expanding: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X3 (Room)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→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X10 (Desk)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→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X30 (Machine)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→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X100 (Smart city)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54DCAA-AACC-4DC0-B194-594E2696EC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14" y="1230095"/>
            <a:ext cx="4519740" cy="2134406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5EDE4B40-C927-4B08-B4D4-D8BED65A4442}"/>
              </a:ext>
            </a:extLst>
          </p:cNvPr>
          <p:cNvSpPr txBox="1"/>
          <p:nvPr/>
        </p:nvSpPr>
        <p:spPr>
          <a:xfrm>
            <a:off x="4744337" y="1184581"/>
            <a:ext cx="73534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0" indent="-276225">
              <a:buFont typeface="Wingdings" panose="05000000000000000000" pitchFamily="2" charset="2"/>
              <a:buChar char="Ø"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Assure another step in fixed networks evolution into the fifth generation </a:t>
            </a:r>
            <a:r>
              <a:rPr lang="en-US" b="1" dirty="0">
                <a:solidFill>
                  <a:srgbClr val="000000"/>
                </a:solidFill>
              </a:rPr>
              <a:t>F5G to allow fiber coverage become ubiquitous</a:t>
            </a:r>
          </a:p>
          <a:p>
            <a:pPr marL="361950" lvl="0" indent="-276225">
              <a:buFont typeface="Wingdings" panose="05000000000000000000" pitchFamily="2" charset="2"/>
              <a:buChar char="Ø"/>
              <a:defRPr/>
            </a:pPr>
            <a:r>
              <a:rPr lang="en-US" b="1" dirty="0">
                <a:solidFill>
                  <a:srgbClr val="000000"/>
                </a:solidFill>
                <a:latin typeface="Calibri" panose="020F0502020204030204"/>
              </a:rPr>
              <a:t>Assure for  </a:t>
            </a:r>
            <a:r>
              <a:rPr lang="en-US" b="1" dirty="0">
                <a:solidFill>
                  <a:srgbClr val="000000"/>
                </a:solidFill>
              </a:rPr>
              <a:t>fiber networks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coherent and automated/autonomous </a:t>
            </a:r>
            <a:r>
              <a:rPr lang="en-US" b="1" dirty="0">
                <a:solidFill>
                  <a:srgbClr val="000000"/>
                </a:solidFill>
              </a:rPr>
              <a:t>management in all segments</a:t>
            </a:r>
          </a:p>
          <a:p>
            <a:pPr marL="361950" lvl="0" indent="-276225">
              <a:buFont typeface="Wingdings" panose="05000000000000000000" pitchFamily="2" charset="2"/>
              <a:buChar char="Ø"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</a:t>
            </a:r>
            <a:r>
              <a:rPr lang="en-US" b="1" dirty="0">
                <a:solidFill>
                  <a:srgbClr val="000000"/>
                </a:solidFill>
                <a:latin typeface="Calibri" panose="020F0502020204030204"/>
              </a:rPr>
              <a:t> flexibility, service experience, customer satisfaction and operators’  revenues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A3E757C0-D215-4084-84E0-C3B86736D768}"/>
              </a:ext>
            </a:extLst>
          </p:cNvPr>
          <p:cNvSpPr txBox="1"/>
          <p:nvPr/>
        </p:nvSpPr>
        <p:spPr>
          <a:xfrm>
            <a:off x="103553" y="3287138"/>
            <a:ext cx="5241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 Network generations definition and mobile generations correspondence</a:t>
            </a:r>
          </a:p>
        </p:txBody>
      </p:sp>
    </p:spTree>
    <p:extLst>
      <p:ext uri="{BB962C8B-B14F-4D97-AF65-F5344CB8AC3E}">
        <p14:creationId xmlns:p14="http://schemas.microsoft.com/office/powerpoint/2010/main" val="197326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6FC3C-C0D6-47D3-8479-F6E44B169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525657" cy="866110"/>
          </a:xfrm>
        </p:spPr>
        <p:txBody>
          <a:bodyPr/>
          <a:lstStyle/>
          <a:p>
            <a:r>
              <a:rPr lang="it-IT" dirty="0"/>
              <a:t>ISG F5G: </a:t>
            </a:r>
            <a:r>
              <a:rPr lang="it-IT" dirty="0" err="1"/>
              <a:t>Timeplan</a:t>
            </a:r>
            <a:r>
              <a:rPr lang="it-IT" dirty="0"/>
              <a:t> and UC </a:t>
            </a:r>
            <a:r>
              <a:rPr lang="it-IT" dirty="0" err="1"/>
              <a:t>examples</a:t>
            </a: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EA9F29-9723-4758-AE2E-3E7AA2C819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ADD SECTION NAME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F32EA7-9CC7-4463-97C9-0B8186618279}"/>
              </a:ext>
            </a:extLst>
          </p:cNvPr>
          <p:cNvGrpSpPr/>
          <p:nvPr/>
        </p:nvGrpSpPr>
        <p:grpSpPr>
          <a:xfrm>
            <a:off x="257839" y="1286944"/>
            <a:ext cx="6039266" cy="3421130"/>
            <a:chOff x="172108" y="1372228"/>
            <a:chExt cx="11206945" cy="5189274"/>
          </a:xfrm>
        </p:grpSpPr>
        <p:cxnSp>
          <p:nvCxnSpPr>
            <p:cNvPr id="6" name="直接箭头连接符 8">
              <a:extLst>
                <a:ext uri="{FF2B5EF4-FFF2-40B4-BE49-F238E27FC236}">
                  <a16:creationId xmlns:a16="http://schemas.microsoft.com/office/drawing/2014/main" id="{F3A99E25-88E3-4E18-8C7C-2E3C25A10ECC}"/>
                </a:ext>
              </a:extLst>
            </p:cNvPr>
            <p:cNvCxnSpPr/>
            <p:nvPr/>
          </p:nvCxnSpPr>
          <p:spPr bwMode="auto">
            <a:xfrm>
              <a:off x="172108" y="6298102"/>
              <a:ext cx="11206945" cy="0"/>
            </a:xfrm>
            <a:prstGeom prst="straightConnector1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" name="圆角矩形 9">
              <a:extLst>
                <a:ext uri="{FF2B5EF4-FFF2-40B4-BE49-F238E27FC236}">
                  <a16:creationId xmlns:a16="http://schemas.microsoft.com/office/drawing/2014/main" id="{07B80714-E7C7-4421-879C-453B88BE6DDE}"/>
                </a:ext>
              </a:extLst>
            </p:cNvPr>
            <p:cNvSpPr/>
            <p:nvPr/>
          </p:nvSpPr>
          <p:spPr bwMode="auto">
            <a:xfrm>
              <a:off x="1335271" y="1604507"/>
              <a:ext cx="6220215" cy="368124"/>
            </a:xfrm>
            <a:prstGeom prst="roundRect">
              <a:avLst/>
            </a:prstGeom>
            <a:solidFill>
              <a:srgbClr val="A5A5A5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Generation Definition</a:t>
              </a:r>
            </a:p>
          </p:txBody>
        </p:sp>
        <p:sp>
          <p:nvSpPr>
            <p:cNvPr id="8" name="圆角矩形 10">
              <a:extLst>
                <a:ext uri="{FF2B5EF4-FFF2-40B4-BE49-F238E27FC236}">
                  <a16:creationId xmlns:a16="http://schemas.microsoft.com/office/drawing/2014/main" id="{3C072602-6057-4415-9F3E-14146FE9EB73}"/>
                </a:ext>
              </a:extLst>
            </p:cNvPr>
            <p:cNvSpPr/>
            <p:nvPr/>
          </p:nvSpPr>
          <p:spPr bwMode="auto">
            <a:xfrm>
              <a:off x="1310692" y="2136302"/>
              <a:ext cx="7149496" cy="383902"/>
            </a:xfrm>
            <a:prstGeom prst="roundRect">
              <a:avLst/>
            </a:prstGeom>
            <a:solidFill>
              <a:srgbClr val="A5A5A5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Use Cases and Business Scenario-1</a:t>
              </a:r>
            </a:p>
          </p:txBody>
        </p:sp>
        <p:cxnSp>
          <p:nvCxnSpPr>
            <p:cNvPr id="9" name="直接连接符 11">
              <a:extLst>
                <a:ext uri="{FF2B5EF4-FFF2-40B4-BE49-F238E27FC236}">
                  <a16:creationId xmlns:a16="http://schemas.microsoft.com/office/drawing/2014/main" id="{E10201F8-6EE6-4609-9858-DEA314EA582D}"/>
                </a:ext>
              </a:extLst>
            </p:cNvPr>
            <p:cNvCxnSpPr/>
            <p:nvPr/>
          </p:nvCxnSpPr>
          <p:spPr bwMode="auto">
            <a:xfrm>
              <a:off x="1450929" y="6169061"/>
              <a:ext cx="0" cy="127637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文本框 12">
              <a:extLst>
                <a:ext uri="{FF2B5EF4-FFF2-40B4-BE49-F238E27FC236}">
                  <a16:creationId xmlns:a16="http://schemas.microsoft.com/office/drawing/2014/main" id="{6AABBB15-F09D-4E55-8706-46194C043654}"/>
                </a:ext>
              </a:extLst>
            </p:cNvPr>
            <p:cNvSpPr txBox="1"/>
            <p:nvPr/>
          </p:nvSpPr>
          <p:spPr>
            <a:xfrm>
              <a:off x="1029492" y="6347950"/>
              <a:ext cx="732389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2020.2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11" name="直接连接符 14">
              <a:extLst>
                <a:ext uri="{FF2B5EF4-FFF2-40B4-BE49-F238E27FC236}">
                  <a16:creationId xmlns:a16="http://schemas.microsoft.com/office/drawing/2014/main" id="{BA0E50CB-E107-4306-A821-BA69CE71A471}"/>
                </a:ext>
              </a:extLst>
            </p:cNvPr>
            <p:cNvCxnSpPr/>
            <p:nvPr/>
          </p:nvCxnSpPr>
          <p:spPr bwMode="auto">
            <a:xfrm>
              <a:off x="4186224" y="6169061"/>
              <a:ext cx="0" cy="127637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文本框 15">
              <a:extLst>
                <a:ext uri="{FF2B5EF4-FFF2-40B4-BE49-F238E27FC236}">
                  <a16:creationId xmlns:a16="http://schemas.microsoft.com/office/drawing/2014/main" id="{46AB9D5E-BEBD-4431-B876-0F0161D225CE}"/>
                </a:ext>
              </a:extLst>
            </p:cNvPr>
            <p:cNvSpPr txBox="1"/>
            <p:nvPr/>
          </p:nvSpPr>
          <p:spPr>
            <a:xfrm>
              <a:off x="3800942" y="6358736"/>
              <a:ext cx="681469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2020.5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文本框 16">
              <a:extLst>
                <a:ext uri="{FF2B5EF4-FFF2-40B4-BE49-F238E27FC236}">
                  <a16:creationId xmlns:a16="http://schemas.microsoft.com/office/drawing/2014/main" id="{B9F53292-2CA0-4194-9E26-2B766BE91C0B}"/>
                </a:ext>
              </a:extLst>
            </p:cNvPr>
            <p:cNvSpPr txBox="1"/>
            <p:nvPr/>
          </p:nvSpPr>
          <p:spPr>
            <a:xfrm>
              <a:off x="7131465" y="6347949"/>
              <a:ext cx="652413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2020.9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14" name="直接连接符 17">
              <a:extLst>
                <a:ext uri="{FF2B5EF4-FFF2-40B4-BE49-F238E27FC236}">
                  <a16:creationId xmlns:a16="http://schemas.microsoft.com/office/drawing/2014/main" id="{BD7A2059-A383-4BE4-BA5B-17ECC0FC0483}"/>
                </a:ext>
              </a:extLst>
            </p:cNvPr>
            <p:cNvCxnSpPr/>
            <p:nvPr/>
          </p:nvCxnSpPr>
          <p:spPr bwMode="auto">
            <a:xfrm>
              <a:off x="7516565" y="6169061"/>
              <a:ext cx="0" cy="127637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直接连接符 18">
              <a:extLst>
                <a:ext uri="{FF2B5EF4-FFF2-40B4-BE49-F238E27FC236}">
                  <a16:creationId xmlns:a16="http://schemas.microsoft.com/office/drawing/2014/main" id="{2E189A54-72CA-47E3-A305-68447BCAEA95}"/>
                </a:ext>
              </a:extLst>
            </p:cNvPr>
            <p:cNvCxnSpPr/>
            <p:nvPr/>
          </p:nvCxnSpPr>
          <p:spPr bwMode="auto">
            <a:xfrm>
              <a:off x="10006028" y="6169061"/>
              <a:ext cx="0" cy="127637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文本框 19">
              <a:extLst>
                <a:ext uri="{FF2B5EF4-FFF2-40B4-BE49-F238E27FC236}">
                  <a16:creationId xmlns:a16="http://schemas.microsoft.com/office/drawing/2014/main" id="{2C9561BE-0773-4E9C-93EE-36F0107B8D11}"/>
                </a:ext>
              </a:extLst>
            </p:cNvPr>
            <p:cNvSpPr txBox="1"/>
            <p:nvPr/>
          </p:nvSpPr>
          <p:spPr>
            <a:xfrm>
              <a:off x="9634192" y="6347950"/>
              <a:ext cx="769250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2020.12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圆角矩形 13">
              <a:extLst>
                <a:ext uri="{FF2B5EF4-FFF2-40B4-BE49-F238E27FC236}">
                  <a16:creationId xmlns:a16="http://schemas.microsoft.com/office/drawing/2014/main" id="{8D71BEB9-7102-4DB1-A443-39EF8A5F5E93}"/>
                </a:ext>
              </a:extLst>
            </p:cNvPr>
            <p:cNvSpPr/>
            <p:nvPr/>
          </p:nvSpPr>
          <p:spPr bwMode="auto">
            <a:xfrm>
              <a:off x="1310692" y="2653268"/>
              <a:ext cx="7910716" cy="378881"/>
            </a:xfrm>
            <a:prstGeom prst="roundRect">
              <a:avLst/>
            </a:prstGeom>
            <a:solidFill>
              <a:srgbClr val="A5A5A5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Gap analysis and technical landscape -1</a:t>
              </a:r>
            </a:p>
          </p:txBody>
        </p:sp>
        <p:sp>
          <p:nvSpPr>
            <p:cNvPr id="18" name="圆角矩形 13">
              <a:extLst>
                <a:ext uri="{FF2B5EF4-FFF2-40B4-BE49-F238E27FC236}">
                  <a16:creationId xmlns:a16="http://schemas.microsoft.com/office/drawing/2014/main" id="{F2D69321-0C42-4622-8648-7857DC219173}"/>
                </a:ext>
              </a:extLst>
            </p:cNvPr>
            <p:cNvSpPr/>
            <p:nvPr/>
          </p:nvSpPr>
          <p:spPr bwMode="auto">
            <a:xfrm>
              <a:off x="1335272" y="3195820"/>
              <a:ext cx="9196093" cy="426996"/>
            </a:xfrm>
            <a:prstGeom prst="roundRect">
              <a:avLst/>
            </a:prstGeom>
            <a:gradFill>
              <a:gsLst>
                <a:gs pos="56656">
                  <a:srgbClr val="C9C9C9"/>
                </a:gs>
                <a:gs pos="9000">
                  <a:srgbClr val="C9C9C9"/>
                </a:gs>
                <a:gs pos="0">
                  <a:srgbClr val="F3D2D5">
                    <a:alpha val="76000"/>
                    <a:lumMod val="0"/>
                    <a:lumOff val="100000"/>
                  </a:srgbClr>
                </a:gs>
                <a:gs pos="14000">
                  <a:srgbClr val="C9C9C9"/>
                </a:gs>
                <a:gs pos="100000">
                  <a:srgbClr val="C9C9C9"/>
                </a:gs>
              </a:gsLst>
              <a:lin ang="10800000" scaled="1"/>
            </a:gra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Architecture and Framework of F5G -1</a:t>
              </a:r>
            </a:p>
          </p:txBody>
        </p:sp>
        <p:sp>
          <p:nvSpPr>
            <p:cNvPr id="19" name="圆角矩形 13">
              <a:extLst>
                <a:ext uri="{FF2B5EF4-FFF2-40B4-BE49-F238E27FC236}">
                  <a16:creationId xmlns:a16="http://schemas.microsoft.com/office/drawing/2014/main" id="{16028396-F73C-4302-A299-5086404609B9}"/>
                </a:ext>
              </a:extLst>
            </p:cNvPr>
            <p:cNvSpPr/>
            <p:nvPr/>
          </p:nvSpPr>
          <p:spPr bwMode="auto">
            <a:xfrm>
              <a:off x="1310693" y="3729436"/>
              <a:ext cx="7935292" cy="374712"/>
            </a:xfrm>
            <a:prstGeom prst="roundRect">
              <a:avLst/>
            </a:prstGeom>
            <a:solidFill>
              <a:srgbClr val="C9C9C9"/>
            </a:soli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QoE</a:t>
              </a: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 -1</a:t>
              </a:r>
            </a:p>
          </p:txBody>
        </p:sp>
        <p:sp>
          <p:nvSpPr>
            <p:cNvPr id="20" name="圆角矩形 10">
              <a:extLst>
                <a:ext uri="{FF2B5EF4-FFF2-40B4-BE49-F238E27FC236}">
                  <a16:creationId xmlns:a16="http://schemas.microsoft.com/office/drawing/2014/main" id="{99B2345F-9F24-46B8-BD19-EB9632941AA3}"/>
                </a:ext>
              </a:extLst>
            </p:cNvPr>
            <p:cNvSpPr/>
            <p:nvPr/>
          </p:nvSpPr>
          <p:spPr bwMode="auto">
            <a:xfrm>
              <a:off x="8549643" y="2143630"/>
              <a:ext cx="1981722" cy="344087"/>
            </a:xfrm>
            <a:prstGeom prst="roundRect">
              <a:avLst/>
            </a:prstGeom>
            <a:gradFill>
              <a:gsLst>
                <a:gs pos="9000">
                  <a:srgbClr val="F3D2D5">
                    <a:alpha val="90000"/>
                    <a:lumMod val="44000"/>
                    <a:lumOff val="56000"/>
                  </a:srgbClr>
                </a:gs>
                <a:gs pos="0">
                  <a:srgbClr val="F3D2D5">
                    <a:alpha val="76000"/>
                    <a:lumMod val="0"/>
                    <a:lumOff val="100000"/>
                  </a:srgbClr>
                </a:gs>
                <a:gs pos="14000">
                  <a:srgbClr val="F3D2D5"/>
                </a:gs>
                <a:gs pos="100000">
                  <a:srgbClr val="F3D2D5"/>
                </a:gs>
              </a:gsLst>
              <a:lin ang="10800000" scaled="1"/>
            </a:gra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Use Cases and Business Scenario </a:t>
              </a: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-</a:t>
              </a:r>
              <a:r>
                <a:rPr kumimoji="0" lang="en-US" altLang="zh-CN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</a:t>
              </a:r>
              <a:endPara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圆角矩形 10">
              <a:extLst>
                <a:ext uri="{FF2B5EF4-FFF2-40B4-BE49-F238E27FC236}">
                  <a16:creationId xmlns:a16="http://schemas.microsoft.com/office/drawing/2014/main" id="{0DF53C18-31BA-4870-8C92-4AF934E88DB9}"/>
                </a:ext>
              </a:extLst>
            </p:cNvPr>
            <p:cNvSpPr/>
            <p:nvPr/>
          </p:nvSpPr>
          <p:spPr bwMode="auto">
            <a:xfrm>
              <a:off x="9245983" y="2658283"/>
              <a:ext cx="1405581" cy="344087"/>
            </a:xfrm>
            <a:prstGeom prst="roundRect">
              <a:avLst/>
            </a:prstGeom>
            <a:gradFill>
              <a:gsLst>
                <a:gs pos="9000">
                  <a:srgbClr val="F3D2D5">
                    <a:alpha val="90000"/>
                    <a:lumMod val="44000"/>
                    <a:lumOff val="56000"/>
                  </a:srgbClr>
                </a:gs>
                <a:gs pos="0">
                  <a:srgbClr val="F3D2D5">
                    <a:alpha val="76000"/>
                    <a:lumMod val="0"/>
                    <a:lumOff val="100000"/>
                  </a:srgbClr>
                </a:gs>
                <a:gs pos="14000">
                  <a:srgbClr val="F3D2D5"/>
                </a:gs>
                <a:gs pos="100000">
                  <a:srgbClr val="F3D2D5"/>
                </a:gs>
              </a:gsLst>
              <a:lin ang="10800000" scaled="1"/>
            </a:gra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Gap analysis and technical landscape -2</a:t>
              </a:r>
            </a:p>
          </p:txBody>
        </p:sp>
        <p:sp>
          <p:nvSpPr>
            <p:cNvPr id="22" name="圆角矩形 13">
              <a:extLst>
                <a:ext uri="{FF2B5EF4-FFF2-40B4-BE49-F238E27FC236}">
                  <a16:creationId xmlns:a16="http://schemas.microsoft.com/office/drawing/2014/main" id="{3FE759E6-88BE-4D13-8125-6F95AF3B099D}"/>
                </a:ext>
              </a:extLst>
            </p:cNvPr>
            <p:cNvSpPr/>
            <p:nvPr/>
          </p:nvSpPr>
          <p:spPr bwMode="auto">
            <a:xfrm>
              <a:off x="9300068" y="3750118"/>
              <a:ext cx="1103375" cy="316794"/>
            </a:xfrm>
            <a:prstGeom prst="roundRect">
              <a:avLst/>
            </a:prstGeom>
            <a:gradFill>
              <a:gsLst>
                <a:gs pos="9000">
                  <a:srgbClr val="F3D2D5">
                    <a:alpha val="90000"/>
                    <a:lumMod val="44000"/>
                    <a:lumOff val="56000"/>
                  </a:srgbClr>
                </a:gs>
                <a:gs pos="0">
                  <a:srgbClr val="F3D2D5">
                    <a:alpha val="76000"/>
                    <a:lumMod val="0"/>
                    <a:lumOff val="100000"/>
                  </a:srgbClr>
                </a:gs>
                <a:gs pos="14000">
                  <a:srgbClr val="F3D2D5"/>
                </a:gs>
                <a:gs pos="100000">
                  <a:srgbClr val="F3D2D5"/>
                </a:gs>
              </a:gsLst>
              <a:lin ang="10800000" scaled="1"/>
            </a:gra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QoE</a:t>
              </a: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 -2</a:t>
              </a:r>
            </a:p>
          </p:txBody>
        </p:sp>
        <p:sp>
          <p:nvSpPr>
            <p:cNvPr id="23" name="圆角矩形 9">
              <a:extLst>
                <a:ext uri="{FF2B5EF4-FFF2-40B4-BE49-F238E27FC236}">
                  <a16:creationId xmlns:a16="http://schemas.microsoft.com/office/drawing/2014/main" id="{16FA1475-B171-4C7A-BD4B-994F02067520}"/>
                </a:ext>
              </a:extLst>
            </p:cNvPr>
            <p:cNvSpPr/>
            <p:nvPr/>
          </p:nvSpPr>
          <p:spPr bwMode="auto">
            <a:xfrm>
              <a:off x="1335272" y="5214880"/>
              <a:ext cx="5253561" cy="344526"/>
            </a:xfrm>
            <a:prstGeom prst="roundRect">
              <a:avLst/>
            </a:prstGeom>
            <a:solidFill>
              <a:srgbClr val="A5A5A5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F5G White Paper -1</a:t>
              </a:r>
            </a:p>
          </p:txBody>
        </p:sp>
        <p:sp>
          <p:nvSpPr>
            <p:cNvPr id="24" name="文本框 16">
              <a:extLst>
                <a:ext uri="{FF2B5EF4-FFF2-40B4-BE49-F238E27FC236}">
                  <a16:creationId xmlns:a16="http://schemas.microsoft.com/office/drawing/2014/main" id="{70448488-1DAD-41CF-93AC-E58C14EDBC3A}"/>
                </a:ext>
              </a:extLst>
            </p:cNvPr>
            <p:cNvSpPr txBox="1"/>
            <p:nvPr/>
          </p:nvSpPr>
          <p:spPr>
            <a:xfrm>
              <a:off x="6201646" y="6347949"/>
              <a:ext cx="673541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2020.8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5" name="文本框 16">
              <a:extLst>
                <a:ext uri="{FF2B5EF4-FFF2-40B4-BE49-F238E27FC236}">
                  <a16:creationId xmlns:a16="http://schemas.microsoft.com/office/drawing/2014/main" id="{95660E75-17EB-44C9-A6C2-9E0EA58B815F}"/>
                </a:ext>
              </a:extLst>
            </p:cNvPr>
            <p:cNvSpPr txBox="1"/>
            <p:nvPr/>
          </p:nvSpPr>
          <p:spPr>
            <a:xfrm>
              <a:off x="5402619" y="6347952"/>
              <a:ext cx="726020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2020.7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文本框 16">
              <a:extLst>
                <a:ext uri="{FF2B5EF4-FFF2-40B4-BE49-F238E27FC236}">
                  <a16:creationId xmlns:a16="http://schemas.microsoft.com/office/drawing/2014/main" id="{D1E3A6B3-59C3-4DCF-85FC-B559E584591B}"/>
                </a:ext>
              </a:extLst>
            </p:cNvPr>
            <p:cNvSpPr txBox="1"/>
            <p:nvPr/>
          </p:nvSpPr>
          <p:spPr>
            <a:xfrm>
              <a:off x="4535044" y="6347949"/>
              <a:ext cx="676277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2020.6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文本框 2">
              <a:extLst>
                <a:ext uri="{FF2B5EF4-FFF2-40B4-BE49-F238E27FC236}">
                  <a16:creationId xmlns:a16="http://schemas.microsoft.com/office/drawing/2014/main" id="{1BCEAC53-5F5D-45DD-AD95-9D8F898230DE}"/>
                </a:ext>
              </a:extLst>
            </p:cNvPr>
            <p:cNvSpPr txBox="1"/>
            <p:nvPr/>
          </p:nvSpPr>
          <p:spPr>
            <a:xfrm>
              <a:off x="358015" y="1966925"/>
              <a:ext cx="784383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WI 2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28" name="文本框 51">
              <a:extLst>
                <a:ext uri="{FF2B5EF4-FFF2-40B4-BE49-F238E27FC236}">
                  <a16:creationId xmlns:a16="http://schemas.microsoft.com/office/drawing/2014/main" id="{41E8965A-3160-4620-A1B9-18894E022653}"/>
                </a:ext>
              </a:extLst>
            </p:cNvPr>
            <p:cNvSpPr txBox="1"/>
            <p:nvPr/>
          </p:nvSpPr>
          <p:spPr>
            <a:xfrm>
              <a:off x="358015" y="1464859"/>
              <a:ext cx="784383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WI 1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29" name="文本框 52">
              <a:extLst>
                <a:ext uri="{FF2B5EF4-FFF2-40B4-BE49-F238E27FC236}">
                  <a16:creationId xmlns:a16="http://schemas.microsoft.com/office/drawing/2014/main" id="{DC75BD7B-A5DF-4A25-A2B9-98104BAEE112}"/>
                </a:ext>
              </a:extLst>
            </p:cNvPr>
            <p:cNvSpPr txBox="1"/>
            <p:nvPr/>
          </p:nvSpPr>
          <p:spPr>
            <a:xfrm>
              <a:off x="358015" y="2500541"/>
              <a:ext cx="784383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WI 3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30" name="文本框 53">
              <a:extLst>
                <a:ext uri="{FF2B5EF4-FFF2-40B4-BE49-F238E27FC236}">
                  <a16:creationId xmlns:a16="http://schemas.microsoft.com/office/drawing/2014/main" id="{2A71ED90-1BB2-4F91-B47C-D217502724B2}"/>
                </a:ext>
              </a:extLst>
            </p:cNvPr>
            <p:cNvSpPr txBox="1"/>
            <p:nvPr/>
          </p:nvSpPr>
          <p:spPr>
            <a:xfrm>
              <a:off x="358015" y="3068200"/>
              <a:ext cx="784383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WI 4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31" name="文本框 54">
              <a:extLst>
                <a:ext uri="{FF2B5EF4-FFF2-40B4-BE49-F238E27FC236}">
                  <a16:creationId xmlns:a16="http://schemas.microsoft.com/office/drawing/2014/main" id="{A624DA0A-7BEB-47EE-B3AF-FB8CC0DF40D1}"/>
                </a:ext>
              </a:extLst>
            </p:cNvPr>
            <p:cNvSpPr txBox="1"/>
            <p:nvPr/>
          </p:nvSpPr>
          <p:spPr>
            <a:xfrm>
              <a:off x="406452" y="5046215"/>
              <a:ext cx="656548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WP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32" name="文本框 15">
              <a:extLst>
                <a:ext uri="{FF2B5EF4-FFF2-40B4-BE49-F238E27FC236}">
                  <a16:creationId xmlns:a16="http://schemas.microsoft.com/office/drawing/2014/main" id="{7F84EA83-336F-47E3-A615-3B8C1D7121EB}"/>
                </a:ext>
              </a:extLst>
            </p:cNvPr>
            <p:cNvSpPr txBox="1"/>
            <p:nvPr/>
          </p:nvSpPr>
          <p:spPr>
            <a:xfrm>
              <a:off x="2972598" y="6352431"/>
              <a:ext cx="825308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2020.4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圆角矩形 13">
              <a:extLst>
                <a:ext uri="{FF2B5EF4-FFF2-40B4-BE49-F238E27FC236}">
                  <a16:creationId xmlns:a16="http://schemas.microsoft.com/office/drawing/2014/main" id="{A48D61AE-5277-4D53-97AF-71A857241244}"/>
                </a:ext>
              </a:extLst>
            </p:cNvPr>
            <p:cNvSpPr/>
            <p:nvPr/>
          </p:nvSpPr>
          <p:spPr bwMode="auto">
            <a:xfrm>
              <a:off x="1371379" y="5640652"/>
              <a:ext cx="8666275" cy="376124"/>
            </a:xfrm>
            <a:prstGeom prst="roundRect">
              <a:avLst/>
            </a:prstGeom>
            <a:solidFill>
              <a:srgbClr val="A5A5A5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Release 1</a:t>
              </a:r>
            </a:p>
          </p:txBody>
        </p:sp>
        <p:sp>
          <p:nvSpPr>
            <p:cNvPr id="34" name="文本框 54">
              <a:extLst>
                <a:ext uri="{FF2B5EF4-FFF2-40B4-BE49-F238E27FC236}">
                  <a16:creationId xmlns:a16="http://schemas.microsoft.com/office/drawing/2014/main" id="{39397F84-277B-4FE2-B66B-A7AE7C85B3E9}"/>
                </a:ext>
              </a:extLst>
            </p:cNvPr>
            <p:cNvSpPr txBox="1"/>
            <p:nvPr/>
          </p:nvSpPr>
          <p:spPr>
            <a:xfrm>
              <a:off x="362499" y="5373319"/>
              <a:ext cx="1068944" cy="5935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Release</a:t>
              </a:r>
              <a:endPara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cxnSp>
          <p:nvCxnSpPr>
            <p:cNvPr id="35" name="直接箭头连接符 65">
              <a:extLst>
                <a:ext uri="{FF2B5EF4-FFF2-40B4-BE49-F238E27FC236}">
                  <a16:creationId xmlns:a16="http://schemas.microsoft.com/office/drawing/2014/main" id="{ED7696FE-0F30-4527-9B24-83CC3832696E}"/>
                </a:ext>
              </a:extLst>
            </p:cNvPr>
            <p:cNvCxnSpPr/>
            <p:nvPr/>
          </p:nvCxnSpPr>
          <p:spPr>
            <a:xfrm>
              <a:off x="3303205" y="1403605"/>
              <a:ext cx="1800" cy="4357747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直接箭头连接符 65">
              <a:extLst>
                <a:ext uri="{FF2B5EF4-FFF2-40B4-BE49-F238E27FC236}">
                  <a16:creationId xmlns:a16="http://schemas.microsoft.com/office/drawing/2014/main" id="{74B8350A-0240-4A00-9C39-4DC17C45E6F7}"/>
                </a:ext>
              </a:extLst>
            </p:cNvPr>
            <p:cNvCxnSpPr/>
            <p:nvPr/>
          </p:nvCxnSpPr>
          <p:spPr>
            <a:xfrm>
              <a:off x="4226702" y="1372228"/>
              <a:ext cx="3793" cy="4383361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直接箭头连接符 11">
              <a:extLst>
                <a:ext uri="{FF2B5EF4-FFF2-40B4-BE49-F238E27FC236}">
                  <a16:creationId xmlns:a16="http://schemas.microsoft.com/office/drawing/2014/main" id="{D4732BDF-1480-41A4-ACC5-5F660DA6BDBC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 flipH="1">
              <a:off x="6538417" y="1897018"/>
              <a:ext cx="51432" cy="4450931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直接箭头连接符 64">
              <a:extLst>
                <a:ext uri="{FF2B5EF4-FFF2-40B4-BE49-F238E27FC236}">
                  <a16:creationId xmlns:a16="http://schemas.microsoft.com/office/drawing/2014/main" id="{514E3431-6B78-4089-B0A2-BD7B39166110}"/>
                </a:ext>
              </a:extLst>
            </p:cNvPr>
            <p:cNvCxnSpPr>
              <a:cxnSpLocks/>
              <a:endCxn id="25" idx="0"/>
            </p:cNvCxnSpPr>
            <p:nvPr/>
          </p:nvCxnSpPr>
          <p:spPr>
            <a:xfrm>
              <a:off x="5736105" y="1881741"/>
              <a:ext cx="29524" cy="4466212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直接箭头连接符 74">
              <a:extLst>
                <a:ext uri="{FF2B5EF4-FFF2-40B4-BE49-F238E27FC236}">
                  <a16:creationId xmlns:a16="http://schemas.microsoft.com/office/drawing/2014/main" id="{FFE2AFCA-F636-485E-88AD-C09003FAF6FD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>
              <a:off x="4745441" y="1881741"/>
              <a:ext cx="127741" cy="4466209"/>
            </a:xfrm>
            <a:prstGeom prst="straightConnector1">
              <a:avLst/>
            </a:prstGeom>
            <a:solidFill>
              <a:srgbClr val="A5A5A5">
                <a:lumMod val="60000"/>
                <a:lumOff val="40000"/>
              </a:srgbClr>
            </a:solidFill>
            <a:ln>
              <a:noFill/>
            </a:ln>
            <a:effectLst/>
          </p:spPr>
        </p:cxnSp>
        <p:sp>
          <p:nvSpPr>
            <p:cNvPr id="40" name="文本框 54">
              <a:extLst>
                <a:ext uri="{FF2B5EF4-FFF2-40B4-BE49-F238E27FC236}">
                  <a16:creationId xmlns:a16="http://schemas.microsoft.com/office/drawing/2014/main" id="{135CF363-6EDA-4C9F-90EF-02D97786BA3B}"/>
                </a:ext>
              </a:extLst>
            </p:cNvPr>
            <p:cNvSpPr txBox="1"/>
            <p:nvPr/>
          </p:nvSpPr>
          <p:spPr>
            <a:xfrm>
              <a:off x="362498" y="3582340"/>
              <a:ext cx="784383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WI 5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cxnSp>
          <p:nvCxnSpPr>
            <p:cNvPr id="41" name="直接箭头连接符 68">
              <a:extLst>
                <a:ext uri="{FF2B5EF4-FFF2-40B4-BE49-F238E27FC236}">
                  <a16:creationId xmlns:a16="http://schemas.microsoft.com/office/drawing/2014/main" id="{F1EC2EDC-0049-4AA1-90F5-C627386E9ADD}"/>
                </a:ext>
              </a:extLst>
            </p:cNvPr>
            <p:cNvCxnSpPr/>
            <p:nvPr/>
          </p:nvCxnSpPr>
          <p:spPr>
            <a:xfrm>
              <a:off x="8441477" y="1939057"/>
              <a:ext cx="0" cy="3821457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直接箭头连接符 68">
              <a:extLst>
                <a:ext uri="{FF2B5EF4-FFF2-40B4-BE49-F238E27FC236}">
                  <a16:creationId xmlns:a16="http://schemas.microsoft.com/office/drawing/2014/main" id="{0328EE10-1F54-4122-9A35-04AD3ADADA9D}"/>
                </a:ext>
              </a:extLst>
            </p:cNvPr>
            <p:cNvCxnSpPr/>
            <p:nvPr/>
          </p:nvCxnSpPr>
          <p:spPr>
            <a:xfrm>
              <a:off x="9221408" y="1925610"/>
              <a:ext cx="0" cy="3821457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3" name="文本框 16">
              <a:extLst>
                <a:ext uri="{FF2B5EF4-FFF2-40B4-BE49-F238E27FC236}">
                  <a16:creationId xmlns:a16="http://schemas.microsoft.com/office/drawing/2014/main" id="{78D3DFFC-AFD7-4188-A673-878299DB0881}"/>
                </a:ext>
              </a:extLst>
            </p:cNvPr>
            <p:cNvSpPr txBox="1"/>
            <p:nvPr/>
          </p:nvSpPr>
          <p:spPr>
            <a:xfrm>
              <a:off x="7994215" y="6338984"/>
              <a:ext cx="789742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2020.10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4" name="文本框 16">
              <a:extLst>
                <a:ext uri="{FF2B5EF4-FFF2-40B4-BE49-F238E27FC236}">
                  <a16:creationId xmlns:a16="http://schemas.microsoft.com/office/drawing/2014/main" id="{1E3036DD-D6DA-47AF-B14B-D41CAF8A190E}"/>
                </a:ext>
              </a:extLst>
            </p:cNvPr>
            <p:cNvSpPr txBox="1"/>
            <p:nvPr/>
          </p:nvSpPr>
          <p:spPr>
            <a:xfrm>
              <a:off x="8839471" y="6374763"/>
              <a:ext cx="749674" cy="1867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6853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2020.11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45" name="直接箭头连接符 68">
              <a:extLst>
                <a:ext uri="{FF2B5EF4-FFF2-40B4-BE49-F238E27FC236}">
                  <a16:creationId xmlns:a16="http://schemas.microsoft.com/office/drawing/2014/main" id="{D5E3954D-1D5B-4BFC-AA19-11399E878DF9}"/>
                </a:ext>
              </a:extLst>
            </p:cNvPr>
            <p:cNvCxnSpPr/>
            <p:nvPr/>
          </p:nvCxnSpPr>
          <p:spPr>
            <a:xfrm>
              <a:off x="7522598" y="1894233"/>
              <a:ext cx="0" cy="3821457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直接箭头连接符 68">
              <a:extLst>
                <a:ext uri="{FF2B5EF4-FFF2-40B4-BE49-F238E27FC236}">
                  <a16:creationId xmlns:a16="http://schemas.microsoft.com/office/drawing/2014/main" id="{3A54C535-A946-429E-B8F2-1581402EF4D2}"/>
                </a:ext>
              </a:extLst>
            </p:cNvPr>
            <p:cNvCxnSpPr/>
            <p:nvPr/>
          </p:nvCxnSpPr>
          <p:spPr>
            <a:xfrm>
              <a:off x="10024737" y="1954023"/>
              <a:ext cx="0" cy="3821457"/>
            </a:xfrm>
            <a:prstGeom prst="straightConnector1">
              <a:avLst/>
            </a:prstGeom>
            <a:noFill/>
            <a:ln w="9525" cap="flat" cmpd="sng" algn="ctr">
              <a:solidFill>
                <a:srgbClr val="5B9BD5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7" name="圆角矩形 13">
              <a:extLst>
                <a:ext uri="{FF2B5EF4-FFF2-40B4-BE49-F238E27FC236}">
                  <a16:creationId xmlns:a16="http://schemas.microsoft.com/office/drawing/2014/main" id="{65EB4FE6-EE5A-4A0E-A350-17065BB58466}"/>
                </a:ext>
              </a:extLst>
            </p:cNvPr>
            <p:cNvSpPr/>
            <p:nvPr/>
          </p:nvSpPr>
          <p:spPr bwMode="auto">
            <a:xfrm>
              <a:off x="10058787" y="5631649"/>
              <a:ext cx="1261243" cy="344086"/>
            </a:xfrm>
            <a:prstGeom prst="roundRect">
              <a:avLst/>
            </a:prstGeom>
            <a:gradFill>
              <a:gsLst>
                <a:gs pos="13000">
                  <a:srgbClr val="F3D2D5">
                    <a:alpha val="90000"/>
                    <a:lumMod val="44000"/>
                    <a:lumOff val="56000"/>
                  </a:srgbClr>
                </a:gs>
                <a:gs pos="0">
                  <a:srgbClr val="F3D2D5">
                    <a:alpha val="76000"/>
                    <a:lumMod val="0"/>
                    <a:lumOff val="100000"/>
                  </a:srgbClr>
                </a:gs>
                <a:gs pos="27000">
                  <a:srgbClr val="F3D2D5"/>
                </a:gs>
                <a:gs pos="100000">
                  <a:srgbClr val="F3D2D5"/>
                </a:gs>
              </a:gsLst>
              <a:lin ang="10800000" scaled="1"/>
            </a:gra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Release -2</a:t>
              </a:r>
            </a:p>
          </p:txBody>
        </p:sp>
        <p:sp>
          <p:nvSpPr>
            <p:cNvPr id="48" name="圆角矩形 13">
              <a:extLst>
                <a:ext uri="{FF2B5EF4-FFF2-40B4-BE49-F238E27FC236}">
                  <a16:creationId xmlns:a16="http://schemas.microsoft.com/office/drawing/2014/main" id="{DD49C372-1767-44AB-A939-3A430A4DAF71}"/>
                </a:ext>
              </a:extLst>
            </p:cNvPr>
            <p:cNvSpPr/>
            <p:nvPr/>
          </p:nvSpPr>
          <p:spPr bwMode="auto">
            <a:xfrm>
              <a:off x="1330788" y="4188887"/>
              <a:ext cx="9277209" cy="435326"/>
            </a:xfrm>
            <a:prstGeom prst="roundRect">
              <a:avLst/>
            </a:prstGeom>
            <a:gradFill>
              <a:gsLst>
                <a:gs pos="56656">
                  <a:srgbClr val="F3D2D5"/>
                </a:gs>
                <a:gs pos="9000">
                  <a:srgbClr val="F3D2D5"/>
                </a:gs>
                <a:gs pos="0">
                  <a:srgbClr val="F3D2D5">
                    <a:alpha val="76000"/>
                    <a:lumMod val="0"/>
                    <a:lumOff val="100000"/>
                  </a:srgbClr>
                </a:gs>
                <a:gs pos="14000">
                  <a:srgbClr val="F3D2D5"/>
                </a:gs>
                <a:gs pos="100000">
                  <a:srgbClr val="F3D2D5"/>
                </a:gs>
              </a:gsLst>
              <a:lin ang="10800000" scaled="1"/>
            </a:gra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End to </a:t>
              </a:r>
              <a:r>
                <a:rPr kumimoji="0" lang="en-US" altLang="zh-CN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end Management</a:t>
              </a:r>
              <a:endPara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9" name="文本框 54">
              <a:extLst>
                <a:ext uri="{FF2B5EF4-FFF2-40B4-BE49-F238E27FC236}">
                  <a16:creationId xmlns:a16="http://schemas.microsoft.com/office/drawing/2014/main" id="{F8DAC917-9620-4DCB-A573-B1D6EF48230D}"/>
                </a:ext>
              </a:extLst>
            </p:cNvPr>
            <p:cNvSpPr txBox="1"/>
            <p:nvPr/>
          </p:nvSpPr>
          <p:spPr>
            <a:xfrm>
              <a:off x="358015" y="4113682"/>
              <a:ext cx="784383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WI 6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50" name="文本框 54">
              <a:extLst>
                <a:ext uri="{FF2B5EF4-FFF2-40B4-BE49-F238E27FC236}">
                  <a16:creationId xmlns:a16="http://schemas.microsoft.com/office/drawing/2014/main" id="{ECF5BD98-3E07-40E1-B3EA-A4001B5E5528}"/>
                </a:ext>
              </a:extLst>
            </p:cNvPr>
            <p:cNvSpPr txBox="1"/>
            <p:nvPr/>
          </p:nvSpPr>
          <p:spPr>
            <a:xfrm>
              <a:off x="366396" y="4616111"/>
              <a:ext cx="784383" cy="569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78" rtl="0" eaLnBrk="1" fontAlgn="auto" latinLnBrk="0" hangingPunct="1">
                <a:lnSpc>
                  <a:spcPts val="343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</a:rPr>
                <a:t>WI 7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51" name="圆角矩形 9">
              <a:extLst>
                <a:ext uri="{FF2B5EF4-FFF2-40B4-BE49-F238E27FC236}">
                  <a16:creationId xmlns:a16="http://schemas.microsoft.com/office/drawing/2014/main" id="{C924990F-4903-42FB-9E97-D2AC087B3A47}"/>
                </a:ext>
              </a:extLst>
            </p:cNvPr>
            <p:cNvSpPr/>
            <p:nvPr/>
          </p:nvSpPr>
          <p:spPr bwMode="auto">
            <a:xfrm>
              <a:off x="6634596" y="4713496"/>
              <a:ext cx="3768848" cy="398088"/>
            </a:xfrm>
            <a:prstGeom prst="roundRect">
              <a:avLst/>
            </a:prstGeom>
            <a:gradFill>
              <a:gsLst>
                <a:gs pos="9000">
                  <a:srgbClr val="C9C9C9"/>
                </a:gs>
                <a:gs pos="0">
                  <a:srgbClr val="F3D2D5">
                    <a:alpha val="76000"/>
                    <a:lumMod val="0"/>
                    <a:lumOff val="100000"/>
                  </a:srgbClr>
                </a:gs>
                <a:gs pos="14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10800000" scaled="1"/>
            </a:gradFill>
            <a:ln>
              <a:noFill/>
            </a:ln>
            <a:effectLst/>
          </p:spPr>
          <p:txBody>
            <a:bodyPr vert="horz" wrap="square" lIns="91380" tIns="45690" rIns="91380" bIns="456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376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Industrial PoN-1</a:t>
              </a:r>
            </a:p>
          </p:txBody>
        </p:sp>
        <p:sp>
          <p:nvSpPr>
            <p:cNvPr id="52" name="等腰三角形 13">
              <a:extLst>
                <a:ext uri="{FF2B5EF4-FFF2-40B4-BE49-F238E27FC236}">
                  <a16:creationId xmlns:a16="http://schemas.microsoft.com/office/drawing/2014/main" id="{A60FC9C7-1818-44F5-BA8D-11565EA1EAC7}"/>
                </a:ext>
              </a:extLst>
            </p:cNvPr>
            <p:cNvSpPr/>
            <p:nvPr/>
          </p:nvSpPr>
          <p:spPr>
            <a:xfrm>
              <a:off x="6527350" y="5863492"/>
              <a:ext cx="148337" cy="447839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id="{ED63729A-D532-4E2C-B9D8-1D5CEDEFB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3949" y="1543293"/>
            <a:ext cx="4550212" cy="1012024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40F56029-FC6B-4E7B-B40C-BB9176F69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949" y="2717356"/>
            <a:ext cx="4604401" cy="1920798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01CD0211-B424-4572-B986-82C57B0DF369}"/>
              </a:ext>
            </a:extLst>
          </p:cNvPr>
          <p:cNvSpPr txBox="1"/>
          <p:nvPr/>
        </p:nvSpPr>
        <p:spPr>
          <a:xfrm>
            <a:off x="7612293" y="1217594"/>
            <a:ext cx="2962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UC: Cloud VR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EDA2FFCC-28D5-447D-803A-18DA9C74C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554" y="4864196"/>
            <a:ext cx="6120914" cy="1889924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BFA267E5-5906-446E-ACD8-A4525B94D412}"/>
              </a:ext>
            </a:extLst>
          </p:cNvPr>
          <p:cNvSpPr txBox="1"/>
          <p:nvPr/>
        </p:nvSpPr>
        <p:spPr>
          <a:xfrm>
            <a:off x="643202" y="4726214"/>
            <a:ext cx="1906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F5G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Timeplan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0C5301-C17F-479A-8FE4-6F3B29BBA888}"/>
              </a:ext>
            </a:extLst>
          </p:cNvPr>
          <p:cNvSpPr txBox="1"/>
          <p:nvPr/>
        </p:nvSpPr>
        <p:spPr>
          <a:xfrm>
            <a:off x="3702412" y="5136965"/>
            <a:ext cx="19583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UC: PON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Premises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276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3451" y="465784"/>
            <a:ext cx="9525657" cy="570289"/>
          </a:xfrm>
        </p:spPr>
        <p:txBody>
          <a:bodyPr/>
          <a:lstStyle/>
          <a:p>
            <a:r>
              <a:rPr lang="en-GB" sz="2400" dirty="0"/>
              <a:t>TC INT AFI - GANA : High Level Business &amp; Integration Architecture and Testing AI-based Systems / Networks Framework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2029077" y="6388995"/>
            <a:ext cx="4114800" cy="469005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6441643" y="1099563"/>
            <a:ext cx="5750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AI in Test Systems and Testing AI Models WI</a:t>
            </a:r>
            <a:endParaRPr lang="fr-FR" sz="2400" b="1" dirty="0" err="1">
              <a:solidFill>
                <a:schemeClr val="tx2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09" y="1432967"/>
            <a:ext cx="5991425" cy="484532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22434" y="1146781"/>
            <a:ext cx="580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GANA Scenarios, Use Cases &amp; Requirements</a:t>
            </a:r>
            <a:endParaRPr lang="fr-FR" sz="2400" b="1" dirty="0" err="1">
              <a:solidFill>
                <a:schemeClr val="tx2"/>
              </a:solidFill>
            </a:endParaRPr>
          </a:p>
        </p:txBody>
      </p:sp>
      <p:pic>
        <p:nvPicPr>
          <p:cNvPr id="10" name="Imag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448" y="1809149"/>
            <a:ext cx="5112835" cy="446913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143877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alibri" panose="020F0502020204030204" pitchFamily="34" charset="0"/>
                <a:ea typeface="MS Mincho"/>
                <a:hlinkClick r:id="rId4"/>
              </a:rPr>
              <a:t>https://portal.etsi.org/webapp/WorkProgram/Report_WorkItem.asp?WKI_ID=58442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65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8048" y="257468"/>
            <a:ext cx="10511533" cy="801402"/>
          </a:xfrm>
        </p:spPr>
        <p:txBody>
          <a:bodyPr/>
          <a:lstStyle/>
          <a:p>
            <a:r>
              <a:rPr lang="en-GB" sz="2400" dirty="0"/>
              <a:t>TC INT AFI - </a:t>
            </a:r>
            <a:r>
              <a:rPr lang="en-US" altLang="zh-CN" sz="2400" dirty="0"/>
              <a:t>GANA</a:t>
            </a:r>
            <a:r>
              <a:rPr lang="en-US" altLang="zh-CN" sz="2400" b="1" dirty="0"/>
              <a:t> </a:t>
            </a:r>
            <a:r>
              <a:rPr lang="en-US" altLang="zh-CN" sz="2400" dirty="0"/>
              <a:t>(Generic Autonomic Networking Architecture) </a:t>
            </a:r>
            <a:br>
              <a:rPr lang="en-US" altLang="zh-CN" sz="2400" dirty="0"/>
            </a:br>
            <a:r>
              <a:rPr lang="en-US" altLang="zh-CN" sz="2400" dirty="0"/>
              <a:t>Reference Model  / Functional Architecture (ETSI TS 103 195-2)</a:t>
            </a:r>
            <a:endParaRPr lang="fr-FR" sz="24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48" y="1248699"/>
            <a:ext cx="6791533" cy="475830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0" y="6089401"/>
            <a:ext cx="71454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de-DE" sz="1400" b="1" dirty="0"/>
              <a:t>GANA is Autonomic Management &amp; Control (AMC/Autonomics) &amp; Multi-Layer AI/ML for AMC</a:t>
            </a:r>
            <a:endParaRPr lang="fr-FR" sz="1400" b="1" dirty="0" err="1"/>
          </a:p>
        </p:txBody>
      </p:sp>
      <p:pic>
        <p:nvPicPr>
          <p:cNvPr id="13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922" y="1371161"/>
            <a:ext cx="4939325" cy="463584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688050" y="6069819"/>
            <a:ext cx="4421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GANA Knowledge Plane (KP) Structure: Functional Blocks</a:t>
            </a:r>
            <a:endParaRPr lang="fr-FR" sz="1400" b="1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4AD138-CFE9-4BF3-9FB1-593F2CEF1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133" y="6236634"/>
            <a:ext cx="3318140" cy="4573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36B13E-F61C-4D33-9CD5-A66CB347C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66" y="1281445"/>
            <a:ext cx="5308605" cy="4814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B39430-C0FC-40A9-985A-B2403D174528}"/>
              </a:ext>
            </a:extLst>
          </p:cNvPr>
          <p:cNvSpPr/>
          <p:nvPr/>
        </p:nvSpPr>
        <p:spPr>
          <a:xfrm>
            <a:off x="6265907" y="2502195"/>
            <a:ext cx="5394465" cy="3883592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Architectural principles: </a:t>
            </a: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Modular, flexible, scalable and extensible service-based architecture</a:t>
            </a: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Separation of concerns: network domain management and end-to-end cross-domain service management, where each domain addresses its own sphere of expertise</a:t>
            </a: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Support of model-driven, open interfaces</a:t>
            </a: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Support of intent-based interfaces</a:t>
            </a: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Enablement of adaptive closed-loop management automation, where the </a:t>
            </a:r>
            <a:r>
              <a:rPr lang="en-GB" sz="1300" dirty="0">
                <a:solidFill>
                  <a:schemeClr val="tx1"/>
                </a:solidFill>
              </a:rPr>
              <a:t>automated decision-making mechanisms can be bounded by rules and policies</a:t>
            </a:r>
            <a:endParaRPr lang="en-US" sz="1300" dirty="0">
              <a:solidFill>
                <a:schemeClr val="tx1"/>
              </a:solidFill>
            </a:endParaRP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Support of stateless management functions</a:t>
            </a: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Design for resilience</a:t>
            </a:r>
          </a:p>
          <a:p>
            <a:pPr marL="285750" indent="-168275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Functional abstraction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95327E-411D-4A9B-BA68-E363EF5D98EA}"/>
              </a:ext>
            </a:extLst>
          </p:cNvPr>
          <p:cNvSpPr/>
          <p:nvPr/>
        </p:nvSpPr>
        <p:spPr>
          <a:xfrm>
            <a:off x="6251945" y="1482598"/>
            <a:ext cx="5415516" cy="92333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Designed for closed-loop automation and optimized for data-driven machine learning and artificial intelligence algorithms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76B957F-6056-4AE7-9EEA-C49B1EDEF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525657" cy="866110"/>
          </a:xfrm>
        </p:spPr>
        <p:txBody>
          <a:bodyPr anchor="ctr"/>
          <a:lstStyle/>
          <a:p>
            <a:r>
              <a:rPr lang="en-US" dirty="0"/>
              <a:t>ISG ZSM architecture framework (</a:t>
            </a:r>
            <a:r>
              <a:rPr lang="en-US" dirty="0">
                <a:hlinkClick r:id="rId4"/>
              </a:rPr>
              <a:t>ZSM 002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3523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F22B65-4FB4-4D8D-937E-BBBE0EBBA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58" y="1556416"/>
            <a:ext cx="6182928" cy="25696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6B96EB-ED77-4508-BEAF-E9176AF9B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8" y="274702"/>
            <a:ext cx="10336916" cy="866110"/>
          </a:xfrm>
        </p:spPr>
        <p:txBody>
          <a:bodyPr/>
          <a:lstStyle/>
          <a:p>
            <a:r>
              <a:rPr lang="en-US" dirty="0"/>
              <a:t>Closed-loop automation in the ZSM framework (ZSM 009 series) </a:t>
            </a:r>
          </a:p>
        </p:txBody>
      </p:sp>
      <p:pic>
        <p:nvPicPr>
          <p:cNvPr id="196" name="Picture 195">
            <a:extLst>
              <a:ext uri="{FF2B5EF4-FFF2-40B4-BE49-F238E27FC236}">
                <a16:creationId xmlns:a16="http://schemas.microsoft.com/office/drawing/2014/main" id="{8B17730C-DE49-4C82-8174-2D0B5832B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691" y="2276970"/>
            <a:ext cx="4911634" cy="3332165"/>
          </a:xfrm>
          <a:prstGeom prst="rect">
            <a:avLst/>
          </a:prstGeom>
        </p:spPr>
      </p:pic>
      <p:sp>
        <p:nvSpPr>
          <p:cNvPr id="199" name="Rectangle 198">
            <a:extLst>
              <a:ext uri="{FF2B5EF4-FFF2-40B4-BE49-F238E27FC236}">
                <a16:creationId xmlns:a16="http://schemas.microsoft.com/office/drawing/2014/main" id="{0880626A-88EA-405F-AEE1-76CFC7F9F18B}"/>
              </a:ext>
            </a:extLst>
          </p:cNvPr>
          <p:cNvSpPr/>
          <p:nvPr/>
        </p:nvSpPr>
        <p:spPr>
          <a:xfrm>
            <a:off x="609758" y="4126090"/>
            <a:ext cx="6104551" cy="215180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76213" marR="0" lvl="2" indent="-176213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4A8D"/>
              </a:buClr>
              <a:buSzPct val="90000"/>
              <a:buFont typeface="Arial" panose="020B0604020202020204" pitchFamily="34" charset="0"/>
              <a:buChar char="•"/>
              <a:tabLst>
                <a:tab pos="176213" algn="l"/>
                <a:tab pos="358775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ZSM provides capabilities to manage the closed-loop models and lifecycle</a:t>
            </a:r>
          </a:p>
          <a:p>
            <a:pPr marL="176213" marR="0" lvl="2" indent="-176213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4A8D"/>
              </a:buClr>
              <a:buSzPct val="90000"/>
              <a:buFont typeface="Arial" panose="020B0604020202020204" pitchFamily="34" charset="0"/>
              <a:buChar char="•"/>
              <a:tabLst>
                <a:tab pos="176213" algn="l"/>
                <a:tab pos="358775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Closed-loop operation can happen at the management domain level, the end-to-end service management domain level and can span across multiple management domains; multiple closed loops can run simultaneously. </a:t>
            </a:r>
          </a:p>
          <a:p>
            <a:pPr marL="176213" marR="0" lvl="2" indent="-176213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4A8D"/>
              </a:buClr>
              <a:buSzPct val="90000"/>
              <a:buFont typeface="Arial" panose="020B0604020202020204" pitchFamily="34" charset="0"/>
              <a:buChar char="•"/>
              <a:tabLst>
                <a:tab pos="176213" algn="l"/>
                <a:tab pos="358775" algn="l"/>
              </a:tabLs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ZSM provides means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coordination/delegation/escalation between closed loops as well as the ways in which their behavior can be steered 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8D9794BB-7015-4737-86B1-6569C836BF63}"/>
              </a:ext>
            </a:extLst>
          </p:cNvPr>
          <p:cNvSpPr txBox="1"/>
          <p:nvPr/>
        </p:nvSpPr>
        <p:spPr>
          <a:xfrm>
            <a:off x="8105503" y="1763487"/>
            <a:ext cx="2371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view</a:t>
            </a:r>
          </a:p>
        </p:txBody>
      </p:sp>
    </p:spTree>
    <p:extLst>
      <p:ext uri="{BB962C8B-B14F-4D97-AF65-F5344CB8AC3E}">
        <p14:creationId xmlns:p14="http://schemas.microsoft.com/office/powerpoint/2010/main" val="337498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4">
            <a:extLst>
              <a:ext uri="{FF2B5EF4-FFF2-40B4-BE49-F238E27FC236}">
                <a16:creationId xmlns:a16="http://schemas.microsoft.com/office/drawing/2014/main" id="{565293EF-4FFE-416A-AEE9-2B98FAFEC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167A573-5E32-42F2-A41D-EC76F272D8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7885779"/>
              </p:ext>
            </p:extLst>
          </p:nvPr>
        </p:nvGraphicFramePr>
        <p:xfrm>
          <a:off x="618469" y="1332411"/>
          <a:ext cx="10528663" cy="4727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95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29A62-D972-47BC-93D4-8929B0346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60" y="284672"/>
            <a:ext cx="9525657" cy="649106"/>
          </a:xfrm>
        </p:spPr>
        <p:txBody>
          <a:bodyPr/>
          <a:lstStyle/>
          <a:p>
            <a:r>
              <a:rPr lang="en-GB" sz="3200" dirty="0"/>
              <a:t>About ETSI - Bringing people together…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55AD70-00BC-4C59-8DEF-2FD5FF82E497}"/>
              </a:ext>
            </a:extLst>
          </p:cNvPr>
          <p:cNvSpPr/>
          <p:nvPr/>
        </p:nvSpPr>
        <p:spPr>
          <a:xfrm>
            <a:off x="516452" y="1203891"/>
            <a:ext cx="760118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Independent, non-profit standards organization 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Officially recognized by the European Union to support EU regulation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30</a:t>
            </a:r>
            <a:r>
              <a:rPr lang="en-GB" dirty="0">
                <a:cs typeface="Tahoma" panose="020B0604030504040204" pitchFamily="34" charset="0"/>
              </a:rPr>
              <a:t> year track record of technical excellence in the ICT sector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Founding Partner Member of both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3GPP</a:t>
            </a:r>
            <a:r>
              <a:rPr lang="en-GB" dirty="0">
                <a:cs typeface="Tahoma" panose="020B0604030504040204" pitchFamily="34" charset="0"/>
              </a:rPr>
              <a:t> and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oneM2M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endParaRPr lang="en-GB" dirty="0">
              <a:cs typeface="Tahom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Over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930</a:t>
            </a:r>
            <a:r>
              <a:rPr lang="en-GB" dirty="0">
                <a:cs typeface="Tahoma" panose="020B0604030504040204" pitchFamily="34" charset="0"/>
              </a:rPr>
              <a:t> members from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65</a:t>
            </a:r>
            <a:r>
              <a:rPr lang="en-GB" dirty="0">
                <a:cs typeface="Tahoma" panose="020B0604030504040204" pitchFamily="34" charset="0"/>
              </a:rPr>
              <a:t> countries over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5</a:t>
            </a:r>
            <a:r>
              <a:rPr lang="en-GB" dirty="0">
                <a:cs typeface="Tahoma" panose="020B0604030504040204" pitchFamily="34" charset="0"/>
              </a:rPr>
              <a:t> continents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Diverse community: private companies, </a:t>
            </a:r>
            <a:r>
              <a:rPr lang="en-GB" u="sng" dirty="0">
                <a:solidFill>
                  <a:srgbClr val="0070C0"/>
                </a:solidFill>
                <a:cs typeface="Tahoma" panose="020B0604030504040204" pitchFamily="34" charset="0"/>
              </a:rPr>
              <a:t>research and academia</a:t>
            </a:r>
            <a:r>
              <a:rPr lang="en-GB" dirty="0">
                <a:cs typeface="Tahoma" panose="020B0604030504040204" pitchFamily="34" charset="0"/>
              </a:rPr>
              <a:t>, governments, public bodies, societal stakeholders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endParaRPr lang="en-GB" dirty="0">
              <a:cs typeface="Tahom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Over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49 000 </a:t>
            </a:r>
            <a:r>
              <a:rPr lang="en-GB" dirty="0">
                <a:cs typeface="Tahoma" panose="020B0604030504040204" pitchFamily="34" charset="0"/>
              </a:rPr>
              <a:t>standards published to date,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2 000+ </a:t>
            </a:r>
            <a:r>
              <a:rPr lang="en-GB" dirty="0">
                <a:cs typeface="Tahoma" panose="020B0604030504040204" pitchFamily="34" charset="0"/>
              </a:rPr>
              <a:t>published per year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17.5 million </a:t>
            </a:r>
            <a:r>
              <a:rPr lang="en-GB" dirty="0">
                <a:cs typeface="Tahoma" panose="020B0604030504040204" pitchFamily="34" charset="0"/>
              </a:rPr>
              <a:t>downloads per year, All specs. can be downloaded for free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endParaRPr lang="en-GB" dirty="0">
              <a:cs typeface="Tahom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Over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100</a:t>
            </a:r>
            <a:r>
              <a:rPr lang="en-GB" dirty="0">
                <a:cs typeface="Tahoma" panose="020B0604030504040204" pitchFamily="34" charset="0"/>
              </a:rPr>
              <a:t> technical groups holding more than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4 000 (e)</a:t>
            </a:r>
            <a:r>
              <a:rPr lang="en-GB" dirty="0">
                <a:cs typeface="Tahoma" panose="020B0604030504040204" pitchFamily="34" charset="0"/>
              </a:rPr>
              <a:t>meetings per year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More than </a:t>
            </a:r>
            <a:r>
              <a:rPr lang="en-GB" b="1" dirty="0">
                <a:solidFill>
                  <a:srgbClr val="0070C0"/>
                </a:solidFill>
                <a:cs typeface="Tahoma" panose="020B0604030504040204" pitchFamily="34" charset="0"/>
              </a:rPr>
              <a:t>50</a:t>
            </a:r>
            <a:r>
              <a:rPr lang="en-GB" dirty="0">
                <a:cs typeface="Tahoma" panose="020B0604030504040204" pitchFamily="34" charset="0"/>
              </a:rPr>
              <a:t> conferences / workshops and interop events per year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r>
              <a:rPr lang="en-GB" dirty="0">
                <a:cs typeface="Tahoma" panose="020B0604030504040204" pitchFamily="34" charset="0"/>
              </a:rPr>
              <a:t>Vast majority of meetings and event are now electronic/virtual</a:t>
            </a:r>
          </a:p>
          <a:p>
            <a:pPr marL="342900" indent="-342900">
              <a:spcBef>
                <a:spcPts val="600"/>
              </a:spcBef>
              <a:buSzPct val="93000"/>
              <a:buBlip>
                <a:blip r:embed="rId2"/>
              </a:buBlip>
            </a:pPr>
            <a:endParaRPr lang="en-GB" sz="2000" dirty="0">
              <a:latin typeface="+mj-lt"/>
              <a:cs typeface="Tahom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8F50BC-A338-44F9-BA04-C9C1F8413B5B}"/>
              </a:ext>
            </a:extLst>
          </p:cNvPr>
          <p:cNvSpPr/>
          <p:nvPr/>
        </p:nvSpPr>
        <p:spPr>
          <a:xfrm>
            <a:off x="8117633" y="5908481"/>
            <a:ext cx="398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Taken from the ETSI Enjoy! magazine </a:t>
            </a:r>
            <a:r>
              <a:rPr lang="en-GB" sz="1400" u="sng" dirty="0">
                <a:hlinkClick r:id="rId3"/>
              </a:rPr>
              <a:t> https://www.etsi.org/newsroom/magazine</a:t>
            </a:r>
            <a:r>
              <a:rPr lang="en-GB" sz="1400" dirty="0"/>
              <a:t>  </a:t>
            </a:r>
            <a:r>
              <a:rPr lang="en-GB" sz="1200" dirty="0"/>
              <a:t> </a:t>
            </a:r>
          </a:p>
          <a:p>
            <a:pPr algn="r"/>
            <a:endParaRPr lang="en-GB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74ABDA-5649-4350-B925-D147F9FC2DD5}"/>
              </a:ext>
            </a:extLst>
          </p:cNvPr>
          <p:cNvSpPr/>
          <p:nvPr/>
        </p:nvSpPr>
        <p:spPr>
          <a:xfrm>
            <a:off x="3772245" y="6444677"/>
            <a:ext cx="3799028" cy="310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hlinkClick r:id="rId4"/>
              </a:rPr>
              <a:t>https://www.etsi.org/</a:t>
            </a:r>
            <a:r>
              <a:rPr lang="en-GB" sz="14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E86DAC-99CB-4294-AC0A-C40A93E93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543" y="1348021"/>
            <a:ext cx="4081884" cy="400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67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D506C-8509-48A9-A71F-A1CC08A9D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47348"/>
            <a:ext cx="9525657" cy="683611"/>
          </a:xfrm>
        </p:spPr>
        <p:txBody>
          <a:bodyPr/>
          <a:lstStyle/>
          <a:p>
            <a:r>
              <a:rPr lang="en-GB" sz="3200" dirty="0"/>
              <a:t>About ETSI - At the heart of digital…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C7397-8C3D-4005-A5E8-EE9AB69322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69411" y="1267116"/>
            <a:ext cx="4628067" cy="4134317"/>
          </a:xfrm>
        </p:spPr>
        <p:txBody>
          <a:bodyPr/>
          <a:lstStyle/>
          <a:p>
            <a:pPr marL="342900" indent="-342900">
              <a:buSzPct val="93000"/>
              <a:buBlip>
                <a:blip r:embed="rId2"/>
              </a:buBlip>
            </a:pPr>
            <a:r>
              <a:rPr lang="en-GB" sz="2000" b="1" dirty="0">
                <a:latin typeface="+mj-lt"/>
              </a:rPr>
              <a:t>To design tomorrow’s digital world 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5G </a:t>
            </a:r>
            <a:r>
              <a:rPr lang="en-GB" sz="1800"/>
              <a:t>(mobile </a:t>
            </a:r>
            <a:r>
              <a:rPr lang="en-GB" sz="1800" dirty="0"/>
              <a:t>and fixed)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IoT / M2M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Cybersecurity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Network Virtualization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Multi-access Edge Computing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Automated Network Management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Artificial Intelligence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Blockchain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Quantum (Compute &amp; Key)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AR/VR/XR</a:t>
            </a:r>
          </a:p>
          <a:p>
            <a:pPr marL="6858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dirty="0"/>
              <a:t>..and many others</a:t>
            </a:r>
          </a:p>
          <a:p>
            <a:pPr marL="342900" indent="-342900">
              <a:spcAft>
                <a:spcPts val="600"/>
              </a:spcAft>
              <a:buSzPct val="93000"/>
              <a:buBlip>
                <a:blip r:embed="rId2"/>
              </a:buBlip>
            </a:pPr>
            <a:endParaRPr lang="en-GB" sz="1600" dirty="0">
              <a:latin typeface="+mj-lt"/>
            </a:endParaRPr>
          </a:p>
        </p:txBody>
      </p:sp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DD33BF-5A53-4CB1-A112-D234FB8FC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855" y="1521552"/>
            <a:ext cx="7831608" cy="43610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C4F77E1-2159-42B6-BCE7-382A1F6C54A0}"/>
              </a:ext>
            </a:extLst>
          </p:cNvPr>
          <p:cNvSpPr/>
          <p:nvPr/>
        </p:nvSpPr>
        <p:spPr>
          <a:xfrm>
            <a:off x="11607118" y="3757550"/>
            <a:ext cx="360092" cy="7694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>
            <a:spAutoFit/>
          </a:bodyPr>
          <a:lstStyle/>
          <a:p>
            <a:r>
              <a:rPr lang="en-GB" sz="500" b="1" dirty="0"/>
              <a:t>Integration </a:t>
            </a:r>
          </a:p>
        </p:txBody>
      </p:sp>
    </p:spTree>
    <p:extLst>
      <p:ext uri="{BB962C8B-B14F-4D97-AF65-F5344CB8AC3E}">
        <p14:creationId xmlns:p14="http://schemas.microsoft.com/office/powerpoint/2010/main" val="128400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4">
            <a:extLst>
              <a:ext uri="{FF2B5EF4-FFF2-40B4-BE49-F238E27FC236}">
                <a16:creationId xmlns:a16="http://schemas.microsoft.com/office/drawing/2014/main" id="{565293EF-4FFE-416A-AEE9-2B98FAFEC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ETSI Groups working on Autonomous Networks</a:t>
            </a:r>
            <a:endParaRPr lang="en-US" dirty="0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01E0B0D2-7A22-4451-947D-86BEE673BB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4344582"/>
              </p:ext>
            </p:extLst>
          </p:nvPr>
        </p:nvGraphicFramePr>
        <p:xfrm>
          <a:off x="746448" y="1375954"/>
          <a:ext cx="6812591" cy="531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469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ISG ENI System Architecture - </a:t>
            </a:r>
            <a:r>
              <a:rPr lang="en-GB" altLang="zh-CN" dirty="0"/>
              <a:t>Mode of Operation </a:t>
            </a:r>
            <a:r>
              <a:rPr lang="en-US" altLang="zh-CN" dirty="0"/>
              <a:t>and Class</a:t>
            </a:r>
            <a:endParaRPr lang="en-US" dirty="0"/>
          </a:p>
        </p:txBody>
      </p:sp>
      <p:sp>
        <p:nvSpPr>
          <p:cNvPr id="6" name="矩形 5"/>
          <p:cNvSpPr/>
          <p:nvPr/>
        </p:nvSpPr>
        <p:spPr>
          <a:xfrm>
            <a:off x="972234" y="1222442"/>
            <a:ext cx="469415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indent="-900430" hangingPunct="0">
              <a:spcBef>
                <a:spcPts val="600"/>
              </a:spcBef>
              <a:spcAft>
                <a:spcPts val="900"/>
              </a:spcAft>
            </a:pPr>
            <a:r>
              <a:rPr lang="en-GB" sz="1100" b="1" dirty="0">
                <a:latin typeface="Arial" panose="020B0604020202020204" pitchFamily="34" charset="0"/>
                <a:cs typeface="Times New Roman" panose="02020603050405020304" pitchFamily="18" charset="0"/>
              </a:rPr>
              <a:t>Class 1:  An Assisted System that has No AI-based Capabilities</a:t>
            </a:r>
            <a:endParaRPr lang="en-US" sz="1100" b="1" dirty="0"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88198" y="1216020"/>
            <a:ext cx="49886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indent="-900430" hangingPunct="0">
              <a:spcBef>
                <a:spcPts val="600"/>
              </a:spcBef>
              <a:spcAft>
                <a:spcPts val="900"/>
              </a:spcAft>
            </a:pPr>
            <a:r>
              <a:rPr lang="en-GB" sz="1100" b="1" dirty="0">
                <a:latin typeface="Arial" panose="020B0604020202020204" pitchFamily="34" charset="0"/>
                <a:cs typeface="Times New Roman" panose="02020603050405020304" pitchFamily="18" charset="0"/>
              </a:rPr>
              <a:t>Class 2:  An Assisted System with AI that is Not in the Control Loop</a:t>
            </a:r>
            <a:endParaRPr lang="en-US" sz="11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4794" y="3986665"/>
            <a:ext cx="508478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indent="-900430" hangingPunct="0">
              <a:spcBef>
                <a:spcPts val="600"/>
              </a:spcBef>
              <a:spcAft>
                <a:spcPts val="900"/>
              </a:spcAft>
            </a:pPr>
            <a:r>
              <a:rPr lang="en-GB" sz="1100" b="1" dirty="0">
                <a:latin typeface="Arial" panose="020B0604020202020204" pitchFamily="34" charset="0"/>
                <a:cs typeface="Times New Roman" panose="02020603050405020304" pitchFamily="18" charset="0"/>
              </a:rPr>
              <a:t>Class 3:  An Assisted System with AI Capabilities in its Control Loop</a:t>
            </a:r>
            <a:endParaRPr lang="en-US" sz="11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381105" y="1203977"/>
            <a:ext cx="5718753" cy="2580622"/>
          </a:xfrm>
          <a:prstGeom prst="roundRect">
            <a:avLst>
              <a:gd name="adj" fmla="val 727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effectLst/>
              <a:latin typeface="FrutigerNext LT Regular" pitchFamily="34" charset="0"/>
              <a:ea typeface="ＭＳ Ｐゴシック" pitchFamily="34" charset="-128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6254362" y="1216020"/>
            <a:ext cx="5711984" cy="2568579"/>
          </a:xfrm>
          <a:prstGeom prst="roundRect">
            <a:avLst>
              <a:gd name="adj" fmla="val 727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effectLst/>
              <a:latin typeface="FrutigerNext LT Regular" pitchFamily="34" charset="0"/>
              <a:ea typeface="ＭＳ Ｐゴシック" pitchFamily="34" charset="-128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344980" y="3923500"/>
            <a:ext cx="5812753" cy="2625351"/>
          </a:xfrm>
          <a:prstGeom prst="roundRect">
            <a:avLst>
              <a:gd name="adj" fmla="val 727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effectLst/>
              <a:latin typeface="FrutigerNext LT Regular" pitchFamily="34" charset="0"/>
              <a:ea typeface="ＭＳ Ｐゴシック" pitchFamily="34" charset="-128"/>
            </a:endParaRPr>
          </a:p>
        </p:txBody>
      </p:sp>
      <p:pic>
        <p:nvPicPr>
          <p:cNvPr id="19" name="Picture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64" y="1400185"/>
            <a:ext cx="5611422" cy="2290539"/>
          </a:xfrm>
          <a:prstGeom prst="rect">
            <a:avLst/>
          </a:prstGeom>
          <a:noFill/>
        </p:spPr>
      </p:pic>
      <p:pic>
        <p:nvPicPr>
          <p:cNvPr id="20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357" y="1410189"/>
            <a:ext cx="5615127" cy="2374410"/>
          </a:xfrm>
          <a:prstGeom prst="rect">
            <a:avLst/>
          </a:prstGeom>
          <a:noFill/>
        </p:spPr>
      </p:pic>
      <p:pic>
        <p:nvPicPr>
          <p:cNvPr id="21" name="Picture 5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26" y="4248275"/>
            <a:ext cx="5667935" cy="2248373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6515023" y="3874998"/>
            <a:ext cx="515627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In each case, ENI requires data from the Assisted System.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Changes to the Assisted System are not required for any class of Assisted System in order to facilitate the use and rapid adoption of ENI.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ENI shall use the API Broker to mediate between ENI and the Assisted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ENI provides actionable decisions back to the assisted system (autonomous or recommendatory)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dirty="0"/>
              <a:t>ENI monitors the effect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52862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4">
            <a:extLst>
              <a:ext uri="{FF2B5EF4-FFF2-40B4-BE49-F238E27FC236}">
                <a16:creationId xmlns:a16="http://schemas.microsoft.com/office/drawing/2014/main" id="{1630FC59-A6A9-4859-8894-79ACCFBB3340}"/>
              </a:ext>
            </a:extLst>
          </p:cNvPr>
          <p:cNvSpPr/>
          <p:nvPr/>
        </p:nvSpPr>
        <p:spPr>
          <a:xfrm>
            <a:off x="254325" y="6166844"/>
            <a:ext cx="11812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0">
              <a:spcBef>
                <a:spcPts val="600"/>
              </a:spcBef>
              <a:spcAft>
                <a:spcPts val="900"/>
              </a:spcAft>
            </a:pPr>
            <a:r>
              <a:rPr lang="en-GB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High-Level Functional Architecture Diagram 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 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 GS ENI 005 (GS ENI 005) published in 2019, revision 2 available 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https://docbox.etsi.org/ISG/ENI/Open/0016</a:t>
            </a:r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endParaRPr lang="zh-CN" altLang="zh-CN" sz="140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2B48A6F-8A53-4932-B872-A9EEC20A66B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412" y="1163382"/>
            <a:ext cx="7765442" cy="5045881"/>
          </a:xfrm>
          <a:prstGeom prst="rect">
            <a:avLst/>
          </a:prstGeom>
          <a:noFill/>
        </p:spPr>
      </p:pic>
      <p:sp>
        <p:nvSpPr>
          <p:cNvPr id="20" name="标题 1">
            <a:extLst>
              <a:ext uri="{FF2B5EF4-FFF2-40B4-BE49-F238E27FC236}">
                <a16:creationId xmlns:a16="http://schemas.microsoft.com/office/drawing/2014/main" id="{8629C4EE-73D8-46D4-BA5D-5D6050D630C4}"/>
              </a:ext>
            </a:extLst>
          </p:cNvPr>
          <p:cNvSpPr txBox="1">
            <a:spLocks/>
          </p:cNvSpPr>
          <p:nvPr/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b="0" kern="1200" baseline="0">
                <a:solidFill>
                  <a:schemeClr val="accent1"/>
                </a:solidFill>
                <a:latin typeface="+mn-lt"/>
                <a:ea typeface="+mj-ea"/>
                <a:cs typeface="Tahoma" panose="020B0604030504040204" pitchFamily="34" charset="0"/>
              </a:defRPr>
            </a:lvl1pPr>
          </a:lstStyle>
          <a:p>
            <a:r>
              <a:rPr lang="en-US" altLang="zh-CN" dirty="0"/>
              <a:t>ISG ENI from a High-Level (Functional Architecture)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25B3A7-9F03-47E4-B52F-6147B7380DE5}"/>
              </a:ext>
            </a:extLst>
          </p:cNvPr>
          <p:cNvSpPr/>
          <p:nvPr/>
        </p:nvSpPr>
        <p:spPr>
          <a:xfrm>
            <a:off x="359747" y="1468182"/>
            <a:ext cx="389397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804466">
              <a:buFont typeface="Arial" panose="020B0604020202020204" pitchFamily="34" charset="0"/>
              <a:buChar char="•"/>
              <a:defRPr/>
            </a:pPr>
            <a:r>
              <a:rPr lang="en-US" altLang="zh-CN" kern="0" dirty="0">
                <a:solidFill>
                  <a:srgbClr val="302E4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Focus on improving the operator experience, adding closed-loop artificial intelligence mechanisms based on context-aware, metadata-driven policies.</a:t>
            </a:r>
          </a:p>
          <a:p>
            <a:pPr marL="285750" indent="-285750" defTabSz="804466">
              <a:buFont typeface="Arial" panose="020B0604020202020204" pitchFamily="34" charset="0"/>
              <a:buChar char="•"/>
              <a:defRPr/>
            </a:pPr>
            <a:r>
              <a:rPr lang="en-US" altLang="zh-CN" kern="0" dirty="0">
                <a:solidFill>
                  <a:srgbClr val="302E4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Enabling the quick recognition  and incorporation of new and changed knowledge, and hence, make actionable decisions.</a:t>
            </a:r>
          </a:p>
          <a:p>
            <a:pPr marL="285750" indent="-285750" defTabSz="804466">
              <a:buFont typeface="Arial" panose="020B0604020202020204" pitchFamily="34" charset="0"/>
              <a:buChar char="•"/>
              <a:defRPr/>
            </a:pPr>
            <a:r>
              <a:rPr lang="en-US" altLang="zh-CN" kern="0" dirty="0">
                <a:solidFill>
                  <a:srgbClr val="302E45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ISG ENI specified a set of use cases, and the architecture, for a network supervisory assistant system based on the ‘observe-orient-decide-act’ control loop model.</a:t>
            </a:r>
          </a:p>
        </p:txBody>
      </p:sp>
    </p:spTree>
    <p:extLst>
      <p:ext uri="{BB962C8B-B14F-4D97-AF65-F5344CB8AC3E}">
        <p14:creationId xmlns:p14="http://schemas.microsoft.com/office/powerpoint/2010/main" val="335738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D6E1B-5BF0-479E-8077-3DCF22C32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 NFV at a glance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7B5544-7E49-478D-A98A-DD5F2B0F7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85" y="4356269"/>
            <a:ext cx="5212702" cy="20050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FBD374-CC96-43FE-9008-D36B2DF8E3A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061" y="1512287"/>
            <a:ext cx="4224028" cy="253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7468AEE-17FC-47EA-BC44-51893A6D5C1D}"/>
              </a:ext>
            </a:extLst>
          </p:cNvPr>
          <p:cNvSpPr/>
          <p:nvPr/>
        </p:nvSpPr>
        <p:spPr>
          <a:xfrm>
            <a:off x="609759" y="6361344"/>
            <a:ext cx="4359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 original evolution with many future plans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314112-DAD0-4158-9117-25C2776EE74B}"/>
              </a:ext>
            </a:extLst>
          </p:cNvPr>
          <p:cNvSpPr/>
          <p:nvPr/>
        </p:nvSpPr>
        <p:spPr>
          <a:xfrm>
            <a:off x="6334061" y="1168594"/>
            <a:ext cx="4315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to specifying NFV, technically and practically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DBEF16-F646-430E-9D8A-9BB5C2A1468B}"/>
              </a:ext>
            </a:extLst>
          </p:cNvPr>
          <p:cNvSpPr/>
          <p:nvPr/>
        </p:nvSpPr>
        <p:spPr>
          <a:xfrm>
            <a:off x="3976811" y="4206745"/>
            <a:ext cx="1498600" cy="2233225"/>
          </a:xfrm>
          <a:prstGeom prst="roundRect">
            <a:avLst/>
          </a:prstGeom>
          <a:solidFill>
            <a:srgbClr val="FFC20E">
              <a:alpha val="30196"/>
            </a:srgbClr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 err="1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8D2B231-B9B3-48BD-ABC4-8565007942DB}"/>
              </a:ext>
            </a:extLst>
          </p:cNvPr>
          <p:cNvSpPr/>
          <p:nvPr/>
        </p:nvSpPr>
        <p:spPr>
          <a:xfrm>
            <a:off x="5578234" y="5344441"/>
            <a:ext cx="990595" cy="355600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includes</a:t>
            </a:r>
            <a:endParaRPr lang="LID4096" sz="1400" dirty="0" err="1">
              <a:solidFill>
                <a:schemeClr val="tx1"/>
              </a:solidFill>
            </a:endParaRPr>
          </a:p>
        </p:txBody>
      </p:sp>
      <p:pic>
        <p:nvPicPr>
          <p:cNvPr id="15" name="Picture 1">
            <a:extLst>
              <a:ext uri="{FF2B5EF4-FFF2-40B4-BE49-F238E27FC236}">
                <a16:creationId xmlns:a16="http://schemas.microsoft.com/office/drawing/2014/main" id="{44F04603-BA20-4132-9BD3-BC1B705547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812" y="1504086"/>
            <a:ext cx="3110848" cy="255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BA1DA50-9879-4CBD-A128-34134205C75D}"/>
              </a:ext>
            </a:extLst>
          </p:cNvPr>
          <p:cNvSpPr/>
          <p:nvPr/>
        </p:nvSpPr>
        <p:spPr>
          <a:xfrm>
            <a:off x="2073075" y="1168594"/>
            <a:ext cx="14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From a vision</a:t>
            </a:r>
            <a:endParaRPr lang="en-GB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9590FC1-9230-447F-9655-7546D0673361}"/>
              </a:ext>
            </a:extLst>
          </p:cNvPr>
          <p:cNvSpPr/>
          <p:nvPr/>
        </p:nvSpPr>
        <p:spPr>
          <a:xfrm>
            <a:off x="4817533" y="2175933"/>
            <a:ext cx="990595" cy="47532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 err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B1730A-B625-C446-8EBE-7991C3EECA51}"/>
              </a:ext>
            </a:extLst>
          </p:cNvPr>
          <p:cNvSpPr txBox="1"/>
          <p:nvPr/>
        </p:nvSpPr>
        <p:spPr>
          <a:xfrm>
            <a:off x="5824120" y="4237686"/>
            <a:ext cx="62079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Report on enabling autonomous management in NFV-MANO (DGR/NFV-IFA041), under development</a:t>
            </a:r>
            <a:r>
              <a:rPr lang="en-US" sz="1600" dirty="0">
                <a:solidFill>
                  <a:schemeClr val="tx2"/>
                </a:solidFill>
              </a:rPr>
              <a:t>:</a:t>
            </a:r>
          </a:p>
          <a:p>
            <a:pPr marL="800100" lvl="1" indent="-342900">
              <a:buFontTx/>
              <a:buChar char="-"/>
            </a:pPr>
            <a:r>
              <a:rPr lang="en-US" sz="1600" dirty="0"/>
              <a:t>Studies introduction of autonomous networks mechanisms e.g.,: </a:t>
            </a:r>
          </a:p>
          <a:p>
            <a:pPr marL="1257300" lvl="2" indent="-342900">
              <a:buFontTx/>
              <a:buChar char="-"/>
            </a:pPr>
            <a:r>
              <a:rPr lang="en-US" sz="1600" dirty="0"/>
              <a:t>Intent-based network service management</a:t>
            </a:r>
          </a:p>
          <a:p>
            <a:pPr marL="1257300" lvl="2" indent="-342900">
              <a:buFontTx/>
              <a:buChar char="-"/>
            </a:pPr>
            <a:r>
              <a:rPr lang="en-US" sz="1600" dirty="0"/>
              <a:t>Management Data Analytics assisted management</a:t>
            </a:r>
          </a:p>
          <a:p>
            <a:pPr marL="1257300" lvl="2" indent="-342900">
              <a:buFontTx/>
              <a:buChar char="-"/>
            </a:pPr>
            <a:r>
              <a:rPr lang="en-US" sz="1600" dirty="0"/>
              <a:t>Autonomous container infrastructure management</a:t>
            </a:r>
          </a:p>
          <a:p>
            <a:pPr marL="800100" lvl="1" indent="-342900">
              <a:buFontTx/>
              <a:buChar char="-"/>
            </a:pPr>
            <a:r>
              <a:rPr lang="en-US" sz="1600" dirty="0"/>
              <a:t>Work will align with automation related work in organizations such as ETSI ISG ZSM, ETSI ISG ENI and 3GPP SA5. </a:t>
            </a:r>
          </a:p>
        </p:txBody>
      </p:sp>
    </p:spTree>
    <p:extLst>
      <p:ext uri="{BB962C8B-B14F-4D97-AF65-F5344CB8AC3E}">
        <p14:creationId xmlns:p14="http://schemas.microsoft.com/office/powerpoint/2010/main" val="141456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B2C04-54F8-C440-9838-2F4FCF719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945030" cy="866110"/>
          </a:xfrm>
        </p:spPr>
        <p:txBody>
          <a:bodyPr/>
          <a:lstStyle/>
          <a:p>
            <a:r>
              <a:rPr lang="en-US" sz="2800" dirty="0"/>
              <a:t>The NFV open, double virtuous circle with respect to open source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49BFB-2767-194B-A75A-5D17AB74FD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758" y="4476997"/>
            <a:ext cx="5173525" cy="1971304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dirty="0"/>
              <a:t>Shaping the interaction with open-source communities</a:t>
            </a:r>
          </a:p>
          <a:p>
            <a:pPr lvl="2"/>
            <a:r>
              <a:rPr lang="en-US" dirty="0"/>
              <a:t>Bi-directional relationship</a:t>
            </a:r>
          </a:p>
          <a:p>
            <a:pPr lvl="2"/>
            <a:r>
              <a:rPr lang="en-US" dirty="0"/>
              <a:t>Reference to NFV specs</a:t>
            </a:r>
          </a:p>
          <a:p>
            <a:pPr lvl="2"/>
            <a:r>
              <a:rPr lang="en-US" dirty="0"/>
              <a:t>Feedback from implementation practice</a:t>
            </a:r>
          </a:p>
          <a:p>
            <a:pPr lvl="1"/>
            <a:r>
              <a:rPr lang="en-US" dirty="0"/>
              <a:t>Direct feedback to OpenStack</a:t>
            </a:r>
          </a:p>
          <a:p>
            <a:pPr lvl="2"/>
            <a:r>
              <a:rPr lang="en-US" dirty="0"/>
              <a:t>Gap resolution roadmap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F024EFA-60F7-2F4B-845A-45509AA20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173" y="1249236"/>
            <a:ext cx="7496794" cy="3238411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75A53A2-373D-B84D-BC39-5CA1AF7DD00D}"/>
              </a:ext>
            </a:extLst>
          </p:cNvPr>
          <p:cNvSpPr txBox="1">
            <a:spLocks/>
          </p:cNvSpPr>
          <p:nvPr/>
        </p:nvSpPr>
        <p:spPr>
          <a:xfrm>
            <a:off x="6860160" y="4476997"/>
            <a:ext cx="5173525" cy="2232561"/>
          </a:xfrm>
          <a:prstGeom prst="rect">
            <a:avLst/>
          </a:prstGeom>
        </p:spPr>
        <p:txBody>
          <a:bodyPr vert="horz" lIns="108878" tIns="54439" rIns="108878" bIns="54439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defRPr>
            </a:lvl1pPr>
            <a:lvl2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/>
              </a:buClr>
              <a:buSzPct val="93000"/>
              <a:buFontTx/>
              <a:buBlip>
                <a:blip r:embed="rId3"/>
              </a:buBlip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2pPr>
            <a:lvl3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93000"/>
              <a:buFontTx/>
              <a:buBlip>
                <a:blip r:embed="rId3"/>
              </a:buBlip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3pPr>
            <a:lvl4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SzPct val="93000"/>
              <a:buFontTx/>
              <a:buBlip>
                <a:blip r:embed="rId3"/>
              </a:buBlip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4pPr>
            <a:lvl5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+mj-lt"/>
              <a:buAutoNum type="arabicPeriod"/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5pPr>
            <a:lvl6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rabicParenR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6pPr>
            <a:lvl7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+mj-lt"/>
              <a:buAutoNum type="alphaLcParenR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Cooperation with OPNFV</a:t>
            </a:r>
          </a:p>
          <a:p>
            <a:pPr lvl="2"/>
            <a:r>
              <a:rPr lang="en-US" dirty="0"/>
              <a:t>Demonstrative deliverables</a:t>
            </a:r>
          </a:p>
          <a:p>
            <a:pPr lvl="1"/>
            <a:r>
              <a:rPr lang="en-US" dirty="0"/>
              <a:t>Collaboration with OSM</a:t>
            </a:r>
          </a:p>
          <a:p>
            <a:pPr lvl="2"/>
            <a:r>
              <a:rPr lang="en-US" dirty="0"/>
              <a:t>Tight feedback loop</a:t>
            </a:r>
          </a:p>
          <a:p>
            <a:pPr lvl="1"/>
            <a:r>
              <a:rPr lang="en-US" dirty="0"/>
              <a:t>Synergies with ONAP</a:t>
            </a:r>
          </a:p>
          <a:p>
            <a:pPr lvl="2"/>
            <a:r>
              <a:rPr lang="en-US" dirty="0"/>
              <a:t>Models and API adoption</a:t>
            </a:r>
          </a:p>
          <a:p>
            <a:pPr lvl="1"/>
            <a:r>
              <a:rPr lang="en-US" dirty="0"/>
              <a:t>Coordination with the Linux Foundation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932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013787CA-35BB-47B7-A351-6D5CA7C9739C}"/>
              </a:ext>
            </a:extLst>
          </p:cNvPr>
          <p:cNvSpPr txBox="1">
            <a:spLocks/>
          </p:cNvSpPr>
          <p:nvPr/>
        </p:nvSpPr>
        <p:spPr>
          <a:xfrm>
            <a:off x="331292" y="1552824"/>
            <a:ext cx="6576135" cy="494663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defRPr>
            </a:lvl1pPr>
            <a:lvl2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/>
              </a:buClr>
              <a:buSzPct val="93000"/>
              <a:buFontTx/>
              <a:buBlip>
                <a:blip r:embed="rId2"/>
              </a:buBlip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2pPr>
            <a:lvl3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93000"/>
              <a:buFontTx/>
              <a:buBlip>
                <a:blip r:embed="rId2"/>
              </a:buBlip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3pPr>
            <a:lvl4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SzPct val="93000"/>
              <a:buFontTx/>
              <a:buBlip>
                <a:blip r:embed="rId2"/>
              </a:buBlip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4pPr>
            <a:lvl5pPr marL="360000" indent="-360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2"/>
              </a:buClr>
              <a:buFont typeface="+mj-lt"/>
              <a:buAutoNum type="arabicPeriod"/>
              <a:defRPr sz="24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5pPr>
            <a:lvl6pPr marL="720000" indent="-36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rabicParenR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6pPr>
            <a:lvl7pPr marL="1008000" indent="-288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+mj-lt"/>
              <a:buAutoNum type="alphaLcParenR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Tahoma" panose="020B0604030504040204" pitchFamily="34" charset="0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Capable of consuming </a:t>
            </a:r>
            <a:r>
              <a:rPr lang="en-GB" dirty="0">
                <a:solidFill>
                  <a:schemeClr val="accent5"/>
                </a:solidFill>
              </a:rPr>
              <a:t>openly published IM/DM</a:t>
            </a:r>
          </a:p>
          <a:p>
            <a:r>
              <a:rPr lang="en-GB" dirty="0"/>
              <a:t>Available for everyone, to minimize uncertainties</a:t>
            </a:r>
          </a:p>
          <a:p>
            <a:r>
              <a:rPr lang="en-GB" dirty="0"/>
              <a:t>Suitable for all VNFs, capturing real production complexity</a:t>
            </a:r>
          </a:p>
          <a:p>
            <a:r>
              <a:rPr lang="en-GB" dirty="0"/>
              <a:t>Operationally significant: including Service Orchestration too!</a:t>
            </a:r>
          </a:p>
          <a:p>
            <a:r>
              <a:rPr lang="en-GB" dirty="0"/>
              <a:t>VIM-independent, WAN-independent</a:t>
            </a:r>
          </a:p>
          <a:p>
            <a:pPr lvl="1"/>
            <a:endParaRPr lang="en-GB" dirty="0"/>
          </a:p>
          <a:p>
            <a:r>
              <a:rPr lang="en-GB" dirty="0"/>
              <a:t>Aligned to NFV ISG information models</a:t>
            </a:r>
          </a:p>
          <a:p>
            <a:pPr lvl="1"/>
            <a:r>
              <a:rPr lang="en-GB" dirty="0"/>
              <a:t>And capable of providing prompt and constructive feedback whenever needed</a:t>
            </a:r>
          </a:p>
          <a:p>
            <a:pPr marL="45719"/>
            <a:endParaRPr lang="en-GB" dirty="0"/>
          </a:p>
          <a:p>
            <a:r>
              <a:rPr lang="en-US" dirty="0"/>
              <a:t>Enabling an ecosystem of IM-compliant VNF vendors</a:t>
            </a:r>
          </a:p>
          <a:p>
            <a:pPr lvl="1"/>
            <a:r>
              <a:rPr lang="en-US" dirty="0"/>
              <a:t>Ready to be offered to cloud and service providers</a:t>
            </a:r>
          </a:p>
          <a:p>
            <a:pPr lvl="1"/>
            <a:r>
              <a:rPr lang="en-US" dirty="0"/>
              <a:t>No need of integration per- customer &amp; MANO vendor basis</a:t>
            </a:r>
            <a:endParaRPr lang="en-GB" dirty="0"/>
          </a:p>
          <a:p>
            <a:endParaRPr lang="en-GB" dirty="0"/>
          </a:p>
        </p:txBody>
      </p:sp>
      <p:sp>
        <p:nvSpPr>
          <p:cNvPr id="15" name="Rectángulo 5">
            <a:extLst>
              <a:ext uri="{FF2B5EF4-FFF2-40B4-BE49-F238E27FC236}">
                <a16:creationId xmlns:a16="http://schemas.microsoft.com/office/drawing/2014/main" id="{5BAF49D3-22FF-4054-8FF8-3701267C79FD}"/>
              </a:ext>
            </a:extLst>
          </p:cNvPr>
          <p:cNvSpPr/>
          <p:nvPr/>
        </p:nvSpPr>
        <p:spPr>
          <a:xfrm>
            <a:off x="331288" y="1484993"/>
            <a:ext cx="6341362" cy="227546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6" name="Rectángulo 6">
            <a:extLst>
              <a:ext uri="{FF2B5EF4-FFF2-40B4-BE49-F238E27FC236}">
                <a16:creationId xmlns:a16="http://schemas.microsoft.com/office/drawing/2014/main" id="{9C7DD216-3B48-40B9-AF54-6F16AED1C4A3}"/>
              </a:ext>
            </a:extLst>
          </p:cNvPr>
          <p:cNvSpPr/>
          <p:nvPr/>
        </p:nvSpPr>
        <p:spPr>
          <a:xfrm>
            <a:off x="331287" y="3908286"/>
            <a:ext cx="6341362" cy="100929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7" name="Rectángulo 7">
            <a:extLst>
              <a:ext uri="{FF2B5EF4-FFF2-40B4-BE49-F238E27FC236}">
                <a16:creationId xmlns:a16="http://schemas.microsoft.com/office/drawing/2014/main" id="{A42BFB9F-BE33-4B72-BA80-8CEAC51D7C3A}"/>
              </a:ext>
            </a:extLst>
          </p:cNvPr>
          <p:cNvSpPr/>
          <p:nvPr/>
        </p:nvSpPr>
        <p:spPr>
          <a:xfrm>
            <a:off x="331287" y="5065404"/>
            <a:ext cx="6341362" cy="127134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2FF250B-422F-4BA2-B688-284410EBA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058" y="1552824"/>
            <a:ext cx="5151920" cy="4783926"/>
          </a:xfrm>
          <a:prstGeom prst="rect">
            <a:avLst/>
          </a:prstGeom>
        </p:spPr>
      </p:pic>
      <p:sp>
        <p:nvSpPr>
          <p:cNvPr id="19" name="Título 1">
            <a:extLst>
              <a:ext uri="{FF2B5EF4-FFF2-40B4-BE49-F238E27FC236}">
                <a16:creationId xmlns:a16="http://schemas.microsoft.com/office/drawing/2014/main" id="{4FE31F37-5C7B-45B3-BC8C-69107CDF4E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9526588" cy="866775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b="0" kern="1200" baseline="0">
                <a:solidFill>
                  <a:schemeClr val="accent1"/>
                </a:solidFill>
                <a:latin typeface="+mn-lt"/>
                <a:ea typeface="+mj-ea"/>
                <a:cs typeface="Tahoma" panose="020B0604030504040204" pitchFamily="34" charset="0"/>
              </a:defRPr>
            </a:lvl1pPr>
          </a:lstStyle>
          <a:p>
            <a:r>
              <a:rPr lang="en-GB" sz="2800" dirty="0"/>
              <a:t>OSM Provides an Open-Source, </a:t>
            </a:r>
            <a:br>
              <a:rPr lang="en-GB" sz="2800" dirty="0"/>
            </a:br>
            <a:r>
              <a:rPr lang="en-GB" sz="2800" dirty="0"/>
              <a:t>Production-Quality MANO Stack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62E59C-04C6-4276-82BD-722C929BA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211" y="63810"/>
            <a:ext cx="1768767" cy="91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TSI Corporate 2018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3943DDD5-5376-488D-B598-48D58A708B55}" vid="{97EB6BF5-CCF1-4557-9204-633E591AB08E}"/>
    </a:ext>
  </a:extLst>
</a:theme>
</file>

<file path=ppt/theme/theme2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BDB1AC516DC246BBA0B08AB8532CDC" ma:contentTypeVersion="13" ma:contentTypeDescription="Create a new document." ma:contentTypeScope="" ma:versionID="3f722613d3240d3bf8c1019bf65dfccb">
  <xsd:schema xmlns:xsd="http://www.w3.org/2001/XMLSchema" xmlns:xs="http://www.w3.org/2001/XMLSchema" xmlns:p="http://schemas.microsoft.com/office/2006/metadata/properties" xmlns:ns3="79637937-fe26-4897-90a8-729764af9a94" xmlns:ns4="5d22ac8d-c7a3-4636-b567-73368ab9d401" targetNamespace="http://schemas.microsoft.com/office/2006/metadata/properties" ma:root="true" ma:fieldsID="a8e7ad6304f0185fb015d5cf28e81724" ns3:_="" ns4:_="">
    <xsd:import namespace="79637937-fe26-4897-90a8-729764af9a94"/>
    <xsd:import namespace="5d22ac8d-c7a3-4636-b567-73368ab9d4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37937-fe26-4897-90a8-729764af9a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2ac8d-c7a3-4636-b567-73368ab9d40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81F6C8-0FFE-4C90-A375-C127F142F03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79637937-fe26-4897-90a8-729764af9a94"/>
    <ds:schemaRef ds:uri="http://purl.org/dc/elements/1.1/"/>
    <ds:schemaRef ds:uri="http://schemas.microsoft.com/office/2006/documentManagement/types"/>
    <ds:schemaRef ds:uri="5d22ac8d-c7a3-4636-b567-73368ab9d401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1819CC8-1D73-4D11-8AD5-9906C3ED3F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01B3DD-349B-41D9-B252-FE103A1BA9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637937-fe26-4897-90a8-729764af9a94"/>
    <ds:schemaRef ds:uri="5d22ac8d-c7a3-4636-b567-73368ab9d4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1574</Words>
  <Application>Microsoft Office PowerPoint</Application>
  <PresentationFormat>Widescreen</PresentationFormat>
  <Paragraphs>236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Microsoft YaHei</vt:lpstr>
      <vt:lpstr>Microsoft YaHei</vt:lpstr>
      <vt:lpstr>Arial</vt:lpstr>
      <vt:lpstr>Arial Black</vt:lpstr>
      <vt:lpstr>Arial Narrow</vt:lpstr>
      <vt:lpstr>Calibri</vt:lpstr>
      <vt:lpstr>Calibri Light</vt:lpstr>
      <vt:lpstr>Corbel</vt:lpstr>
      <vt:lpstr>FrutigerNext LT Regular</vt:lpstr>
      <vt:lpstr>Wingdings</vt:lpstr>
      <vt:lpstr>ETSI Corporate 2018</vt:lpstr>
      <vt:lpstr>ETSI’s ongoing Activities in the area of Autonomous Networks</vt:lpstr>
      <vt:lpstr>About ETSI - Bringing people together…</vt:lpstr>
      <vt:lpstr>About ETSI - At the heart of digital…</vt:lpstr>
      <vt:lpstr>ETSI Groups working on Autonomous Networks</vt:lpstr>
      <vt:lpstr>ISG ENI System Architecture - Mode of Operation and Class</vt:lpstr>
      <vt:lpstr>PowerPoint Presentation</vt:lpstr>
      <vt:lpstr>ISG NFV at a glance</vt:lpstr>
      <vt:lpstr>The NFV open, double virtuous circle with respect to open source</vt:lpstr>
      <vt:lpstr>OSM Provides an Open-Source,  Production-Quality MANO Stack</vt:lpstr>
      <vt:lpstr>ETSI Forge (forge.etsi.org)</vt:lpstr>
      <vt:lpstr>ISG MEC, what we do (in one slide)</vt:lpstr>
      <vt:lpstr>ISG MEC, A key part of ETSI Network Automation work</vt:lpstr>
      <vt:lpstr>ISG F5G : ‘Fibre to Everywhere’</vt:lpstr>
      <vt:lpstr>ISG F5G: Timeplan and UC examples</vt:lpstr>
      <vt:lpstr>TC INT AFI - GANA : High Level Business &amp; Integration Architecture and Testing AI-based Systems / Networks Framework</vt:lpstr>
      <vt:lpstr>TC INT AFI - GANA (Generic Autonomic Networking Architecture)  Reference Model  / Functional Architecture (ETSI TS 103 195-2)</vt:lpstr>
      <vt:lpstr>ISG ZSM architecture framework (ZSM 002)</vt:lpstr>
      <vt:lpstr>Closed-loop automation in the ZSM framework (ZSM 009 series) 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 ETSI</dc:title>
  <dc:creator>David Boswarthick</dc:creator>
  <cp:lastModifiedBy>Anthony Brand</cp:lastModifiedBy>
  <cp:revision>67</cp:revision>
  <dcterms:created xsi:type="dcterms:W3CDTF">2020-06-11T12:19:34Z</dcterms:created>
  <dcterms:modified xsi:type="dcterms:W3CDTF">2020-09-28T10:58:45Z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1598020374</vt:lpwstr>
  </property>
  <property fmtid="{D5CDD505-2E9C-101B-9397-08002B2CF9AE}" pid="6" name="ContentTypeId">
    <vt:lpwstr>0x010100E0BDB1AC516DC246BBA0B08AB8532CDC</vt:lpwstr>
  </property>
</Properties>
</file>