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sldIdLst>
    <p:sldId id="256" r:id="rId3"/>
    <p:sldId id="258" r:id="rId4"/>
    <p:sldId id="261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2" Type="http://schemas.openxmlformats.org/officeDocument/2006/relationships/hyperlink" Target="https://projects.tmforum.org/wiki/display/ASC/SDO+Completed+and+Planned+AN+Activities+Tables?src=contextnavpagetreemode" TargetMode="External"/><Relationship Id="rId1" Type="http://schemas.openxmlformats.org/officeDocument/2006/relationships/hyperlink" Target="https://projects.tmforum.org/wiki/pages/viewpage.action?pageId=162962481&amp;src=contextnavpagetreemode" TargetMode="External"/></Relationships>
</file>

<file path=ppt/diagrams/_rels/drawing1.xml.rels><?xml version="1.0" encoding="UTF-8" standalone="yes"?>
<Relationships xmlns="http://schemas.openxmlformats.org/package/2006/relationships"><Relationship Id="rId2" Type="http://schemas.openxmlformats.org/officeDocument/2006/relationships/hyperlink" Target="https://projects.tmforum.org/wiki/display/ASC/SDO+Completed+and+Planned+AN+Activities+Tables?src=contextnavpagetreemode" TargetMode="External"/><Relationship Id="rId1" Type="http://schemas.openxmlformats.org/officeDocument/2006/relationships/hyperlink" Target="https://projects.tmforum.org/wiki/pages/viewpage.action?pageId=162962481&amp;src=contextnavpagetreemode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CA1DE8-2A59-4555-80E3-35E3997ACB58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D0910EAC-23E6-4767-8C93-3F183836F97D}">
      <dgm:prSet phldrT="[Text]"/>
      <dgm:spPr/>
      <dgm:t>
        <a:bodyPr/>
        <a:lstStyle/>
        <a:p>
          <a:r>
            <a:rPr lang="en-GB" dirty="0"/>
            <a:t>Overview Industry Landscape</a:t>
          </a:r>
        </a:p>
      </dgm:t>
    </dgm:pt>
    <dgm:pt modelId="{E71AB419-DD1E-4EE7-9D65-26FEFFA93C19}" type="parTrans" cxnId="{0DF67DA5-B97E-430B-BE5A-8C0255A81849}">
      <dgm:prSet/>
      <dgm:spPr/>
      <dgm:t>
        <a:bodyPr/>
        <a:lstStyle/>
        <a:p>
          <a:endParaRPr lang="en-GB"/>
        </a:p>
      </dgm:t>
    </dgm:pt>
    <dgm:pt modelId="{6E44D577-A694-463C-99D7-1F4036C3498C}" type="sibTrans" cxnId="{0DF67DA5-B97E-430B-BE5A-8C0255A81849}">
      <dgm:prSet/>
      <dgm:spPr/>
      <dgm:t>
        <a:bodyPr/>
        <a:lstStyle/>
        <a:p>
          <a:endParaRPr lang="en-GB"/>
        </a:p>
      </dgm:t>
    </dgm:pt>
    <dgm:pt modelId="{46BB6B86-0151-4707-9D75-48FC76A92D72}">
      <dgm:prSet phldrT="[Text]"/>
      <dgm:spPr/>
      <dgm:t>
        <a:bodyPr/>
        <a:lstStyle/>
        <a:p>
          <a:r>
            <a:rPr lang="en-GB" dirty="0"/>
            <a:t>Summary of where the industry SDOs are </a:t>
          </a:r>
        </a:p>
      </dgm:t>
    </dgm:pt>
    <dgm:pt modelId="{2734DA7A-F183-452C-9C80-00D2832C0C1D}" type="parTrans" cxnId="{4DF42C5E-8EAC-4DC6-A5BC-3C251ACD4DD9}">
      <dgm:prSet/>
      <dgm:spPr/>
      <dgm:t>
        <a:bodyPr/>
        <a:lstStyle/>
        <a:p>
          <a:endParaRPr lang="en-GB"/>
        </a:p>
      </dgm:t>
    </dgm:pt>
    <dgm:pt modelId="{48F2FE5D-C75F-43E7-98B0-ED38FF0146A4}" type="sibTrans" cxnId="{4DF42C5E-8EAC-4DC6-A5BC-3C251ACD4DD9}">
      <dgm:prSet/>
      <dgm:spPr/>
      <dgm:t>
        <a:bodyPr/>
        <a:lstStyle/>
        <a:p>
          <a:endParaRPr lang="en-GB"/>
        </a:p>
      </dgm:t>
    </dgm:pt>
    <dgm:pt modelId="{B406AA90-56DE-4235-973F-D058EF3ABC6A}">
      <dgm:prSet phldrT="[Text]"/>
      <dgm:spPr/>
      <dgm:t>
        <a:bodyPr/>
        <a:lstStyle/>
        <a:p>
          <a:r>
            <a:rPr lang="en-GB" dirty="0"/>
            <a:t>Why collaboration in needed</a:t>
          </a:r>
        </a:p>
      </dgm:t>
    </dgm:pt>
    <dgm:pt modelId="{2DF46A2B-B8ED-4F5B-B931-E5F6113657A9}" type="parTrans" cxnId="{14A0C445-DD3F-4031-BDAB-FC6702484647}">
      <dgm:prSet/>
      <dgm:spPr/>
      <dgm:t>
        <a:bodyPr/>
        <a:lstStyle/>
        <a:p>
          <a:endParaRPr lang="en-GB"/>
        </a:p>
      </dgm:t>
    </dgm:pt>
    <dgm:pt modelId="{4DDA4B1F-8B8B-4ECB-9942-998CF9262C0E}" type="sibTrans" cxnId="{14A0C445-DD3F-4031-BDAB-FC6702484647}">
      <dgm:prSet/>
      <dgm:spPr/>
      <dgm:t>
        <a:bodyPr/>
        <a:lstStyle/>
        <a:p>
          <a:endParaRPr lang="en-GB"/>
        </a:p>
      </dgm:t>
    </dgm:pt>
    <dgm:pt modelId="{4D5EE8D3-BF6E-43EE-A928-1018E866A9B8}">
      <dgm:prSet phldrT="[Text]"/>
      <dgm:spPr/>
      <dgm:t>
        <a:bodyPr/>
        <a:lstStyle/>
        <a:p>
          <a:r>
            <a:rPr lang="en-GB" dirty="0"/>
            <a:t>Business drivers    Business Requirements </a:t>
          </a:r>
        </a:p>
      </dgm:t>
    </dgm:pt>
    <dgm:pt modelId="{72E1FEC8-65DB-4282-B16E-84BD28BDFA85}" type="parTrans" cxnId="{419486E0-DB6D-4460-B94B-613FC6424AAD}">
      <dgm:prSet/>
      <dgm:spPr/>
      <dgm:t>
        <a:bodyPr/>
        <a:lstStyle/>
        <a:p>
          <a:endParaRPr lang="en-GB"/>
        </a:p>
      </dgm:t>
    </dgm:pt>
    <dgm:pt modelId="{433688ED-5CC1-4A83-B0C8-EAF3D7307F7F}" type="sibTrans" cxnId="{419486E0-DB6D-4460-B94B-613FC6424AAD}">
      <dgm:prSet/>
      <dgm:spPr/>
      <dgm:t>
        <a:bodyPr/>
        <a:lstStyle/>
        <a:p>
          <a:endParaRPr lang="en-GB"/>
        </a:p>
      </dgm:t>
    </dgm:pt>
    <dgm:pt modelId="{E5D8476A-3574-4975-A357-225A49633647}">
      <dgm:prSet phldrT="[Text]"/>
      <dgm:spPr/>
      <dgm:t>
        <a:bodyPr/>
        <a:lstStyle/>
        <a:p>
          <a:r>
            <a:rPr lang="en-GB" dirty="0"/>
            <a:t>How  work was progressed</a:t>
          </a:r>
        </a:p>
      </dgm:t>
    </dgm:pt>
    <dgm:pt modelId="{019A2E9D-1D1B-46DF-881F-19E409481053}" type="parTrans" cxnId="{4C8FA258-B584-4BC4-B715-BCA0CD4F3028}">
      <dgm:prSet/>
      <dgm:spPr/>
      <dgm:t>
        <a:bodyPr/>
        <a:lstStyle/>
        <a:p>
          <a:endParaRPr lang="en-GB"/>
        </a:p>
      </dgm:t>
    </dgm:pt>
    <dgm:pt modelId="{0A8C5325-DCA2-4CFD-B635-41DC8428B818}" type="sibTrans" cxnId="{4C8FA258-B584-4BC4-B715-BCA0CD4F3028}">
      <dgm:prSet/>
      <dgm:spPr/>
      <dgm:t>
        <a:bodyPr/>
        <a:lstStyle/>
        <a:p>
          <a:endParaRPr lang="en-GB"/>
        </a:p>
      </dgm:t>
    </dgm:pt>
    <dgm:pt modelId="{DE7473A0-EBF2-467B-A959-43EDDC2E5F69}">
      <dgm:prSet phldrT="[Text]"/>
      <dgm:spPr/>
      <dgm:t>
        <a:bodyPr/>
        <a:lstStyle/>
        <a:p>
          <a:r>
            <a:rPr lang="en-GB" dirty="0"/>
            <a:t>High level overview of SDO activities   </a:t>
          </a:r>
          <a:r>
            <a:rPr lang="en-GB" b="0" i="0" dirty="0">
              <a:hlinkClick xmlns:r="http://schemas.openxmlformats.org/officeDocument/2006/relationships" r:id="rId1"/>
            </a:rPr>
            <a:t>Topic / SDO Matrix</a:t>
          </a:r>
          <a:endParaRPr lang="en-GB" dirty="0"/>
        </a:p>
      </dgm:t>
    </dgm:pt>
    <dgm:pt modelId="{1DECD85D-EE87-48AF-98BE-11C9409DA46C}" type="parTrans" cxnId="{8A38AF70-E2A2-4FC5-A186-811E7653F4DF}">
      <dgm:prSet/>
      <dgm:spPr/>
      <dgm:t>
        <a:bodyPr/>
        <a:lstStyle/>
        <a:p>
          <a:endParaRPr lang="en-GB"/>
        </a:p>
      </dgm:t>
    </dgm:pt>
    <dgm:pt modelId="{E3B38BB1-D649-4FB9-84A0-29BF834C6F54}" type="sibTrans" cxnId="{8A38AF70-E2A2-4FC5-A186-811E7653F4DF}">
      <dgm:prSet/>
      <dgm:spPr/>
      <dgm:t>
        <a:bodyPr/>
        <a:lstStyle/>
        <a:p>
          <a:endParaRPr lang="en-GB"/>
        </a:p>
      </dgm:t>
    </dgm:pt>
    <dgm:pt modelId="{A55EB79C-ADF7-466C-8C25-A33C4E5457D7}">
      <dgm:prSet phldrT="[Text]"/>
      <dgm:spPr/>
      <dgm:t>
        <a:bodyPr/>
        <a:lstStyle/>
        <a:p>
          <a:r>
            <a:rPr lang="en-GB" dirty="0"/>
            <a:t>Data collection </a:t>
          </a:r>
        </a:p>
      </dgm:t>
    </dgm:pt>
    <dgm:pt modelId="{0289DEAB-5398-4CE3-91D3-B0F6A31A673E}" type="parTrans" cxnId="{4B2794D8-BC40-4F60-A856-86A668FAD549}">
      <dgm:prSet/>
      <dgm:spPr/>
      <dgm:t>
        <a:bodyPr/>
        <a:lstStyle/>
        <a:p>
          <a:endParaRPr lang="en-GB"/>
        </a:p>
      </dgm:t>
    </dgm:pt>
    <dgm:pt modelId="{C2BD655C-FF20-4AEC-A28D-6D7818C85193}" type="sibTrans" cxnId="{4B2794D8-BC40-4F60-A856-86A668FAD549}">
      <dgm:prSet/>
      <dgm:spPr/>
      <dgm:t>
        <a:bodyPr/>
        <a:lstStyle/>
        <a:p>
          <a:endParaRPr lang="en-GB"/>
        </a:p>
      </dgm:t>
    </dgm:pt>
    <dgm:pt modelId="{C7D59731-2F29-4252-A5BF-82AC30C048C8}">
      <dgm:prSet phldrT="[Text]"/>
      <dgm:spPr/>
      <dgm:t>
        <a:bodyPr/>
        <a:lstStyle/>
        <a:p>
          <a:r>
            <a:rPr lang="en-GB" dirty="0"/>
            <a:t>Analysis </a:t>
          </a:r>
        </a:p>
      </dgm:t>
    </dgm:pt>
    <dgm:pt modelId="{CEECADA5-E1AE-44AB-AF90-ADC4ADCF9A4D}" type="parTrans" cxnId="{5FB10243-B4B6-475F-92E8-AB574F1CC918}">
      <dgm:prSet/>
      <dgm:spPr/>
      <dgm:t>
        <a:bodyPr/>
        <a:lstStyle/>
        <a:p>
          <a:endParaRPr lang="en-GB"/>
        </a:p>
      </dgm:t>
    </dgm:pt>
    <dgm:pt modelId="{62E8CE47-440F-47CB-9418-F99C0986DA03}" type="sibTrans" cxnId="{5FB10243-B4B6-475F-92E8-AB574F1CC918}">
      <dgm:prSet/>
      <dgm:spPr/>
      <dgm:t>
        <a:bodyPr/>
        <a:lstStyle/>
        <a:p>
          <a:endParaRPr lang="en-GB"/>
        </a:p>
      </dgm:t>
    </dgm:pt>
    <dgm:pt modelId="{9FE12C3F-3288-4D08-8F0D-EC02B3559FA8}">
      <dgm:prSet phldrT="[Text]"/>
      <dgm:spPr/>
      <dgm:t>
        <a:bodyPr/>
        <a:lstStyle/>
        <a:p>
          <a:r>
            <a:rPr lang="en-GB" dirty="0"/>
            <a:t> Recommendations</a:t>
          </a:r>
        </a:p>
      </dgm:t>
    </dgm:pt>
    <dgm:pt modelId="{8F33B329-B170-4A15-B6FD-D62D98195FF0}" type="parTrans" cxnId="{D1855714-8A9B-413F-8E74-7FF3AF0AD949}">
      <dgm:prSet/>
      <dgm:spPr/>
      <dgm:t>
        <a:bodyPr/>
        <a:lstStyle/>
        <a:p>
          <a:endParaRPr lang="en-GB"/>
        </a:p>
      </dgm:t>
    </dgm:pt>
    <dgm:pt modelId="{B471148C-1F1D-477D-8896-2264DA4541E5}" type="sibTrans" cxnId="{D1855714-8A9B-413F-8E74-7FF3AF0AD949}">
      <dgm:prSet/>
      <dgm:spPr/>
      <dgm:t>
        <a:bodyPr/>
        <a:lstStyle/>
        <a:p>
          <a:endParaRPr lang="en-GB"/>
        </a:p>
      </dgm:t>
    </dgm:pt>
    <dgm:pt modelId="{481A3DCA-D52C-4FF2-BE5E-AC92134A6D64}">
      <dgm:prSet phldrT="[Text]"/>
      <dgm:spPr/>
      <dgm:t>
        <a:bodyPr/>
        <a:lstStyle/>
        <a:p>
          <a:r>
            <a:rPr lang="en-GB" dirty="0"/>
            <a:t>Detailed analysis of  Use Case coverage </a:t>
          </a:r>
        </a:p>
      </dgm:t>
    </dgm:pt>
    <dgm:pt modelId="{3E832257-708A-493A-948D-9B48784B4000}" type="parTrans" cxnId="{EF6762FA-6C1C-4E2C-B0BC-711C444F00D4}">
      <dgm:prSet/>
      <dgm:spPr/>
      <dgm:t>
        <a:bodyPr/>
        <a:lstStyle/>
        <a:p>
          <a:endParaRPr lang="en-GB"/>
        </a:p>
      </dgm:t>
    </dgm:pt>
    <dgm:pt modelId="{2BDC0E12-0678-4D48-AA6E-4A82BC5F31F1}" type="sibTrans" cxnId="{EF6762FA-6C1C-4E2C-B0BC-711C444F00D4}">
      <dgm:prSet/>
      <dgm:spPr/>
      <dgm:t>
        <a:bodyPr/>
        <a:lstStyle/>
        <a:p>
          <a:endParaRPr lang="en-GB"/>
        </a:p>
      </dgm:t>
    </dgm:pt>
    <dgm:pt modelId="{F1DF7318-CEAA-4537-9547-893AE59CFB4A}">
      <dgm:prSet phldrT="[Text]"/>
      <dgm:spPr/>
      <dgm:t>
        <a:bodyPr/>
        <a:lstStyle/>
        <a:p>
          <a:r>
            <a:rPr lang="en-GB" dirty="0"/>
            <a:t>The use case that need to be addressed across SDO</a:t>
          </a:r>
        </a:p>
      </dgm:t>
    </dgm:pt>
    <dgm:pt modelId="{4E42B55C-4181-4016-9720-2B3115BD1E41}" type="parTrans" cxnId="{4BC8D95F-D6F6-4318-BEE0-15EDC739F230}">
      <dgm:prSet/>
      <dgm:spPr/>
      <dgm:t>
        <a:bodyPr/>
        <a:lstStyle/>
        <a:p>
          <a:endParaRPr lang="en-GB"/>
        </a:p>
      </dgm:t>
    </dgm:pt>
    <dgm:pt modelId="{8FE5785D-4D2C-4ABB-864C-01048E0B5F00}" type="sibTrans" cxnId="{4BC8D95F-D6F6-4318-BEE0-15EDC739F230}">
      <dgm:prSet/>
      <dgm:spPr/>
      <dgm:t>
        <a:bodyPr/>
        <a:lstStyle/>
        <a:p>
          <a:endParaRPr lang="en-GB"/>
        </a:p>
      </dgm:t>
    </dgm:pt>
    <dgm:pt modelId="{A22E403E-2D15-42E9-91FB-6789747C801C}">
      <dgm:prSet phldrT="[Text]" custT="1"/>
      <dgm:spPr/>
      <dgm:t>
        <a:bodyPr/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en-GB" sz="1000" b="0" i="0" kern="1200" dirty="0">
              <a:solidFill>
                <a:srgbClr val="29313B">
                  <a:hueOff val="0"/>
                  <a:satOff val="0"/>
                  <a:lumOff val="0"/>
                  <a:alphaOff val="0"/>
                </a:srgbClr>
              </a:solidFill>
              <a:latin typeface="Calibri"/>
              <a:ea typeface="+mn-ea"/>
              <a:cs typeface="+mn-cs"/>
            </a:rPr>
            <a:t> Three China Mobile WP02 Use Cases plus supporting contribution </a:t>
          </a:r>
          <a:r>
            <a:rPr lang="en-GB" sz="1000" b="0" i="0" kern="1200" dirty="0"/>
            <a:t>MSDO-1 Detailed Use Cases</a:t>
          </a:r>
          <a:r>
            <a:rPr lang="en-GB" sz="1000" b="0" i="0" kern="1200" dirty="0">
              <a:solidFill>
                <a:srgbClr val="29313B">
                  <a:hueOff val="0"/>
                  <a:satOff val="0"/>
                  <a:lumOff val="0"/>
                  <a:alphaOff val="0"/>
                </a:srgbClr>
              </a:solidFill>
              <a:latin typeface="Calibri"/>
              <a:ea typeface="+mn-ea"/>
              <a:cs typeface="+mn-cs"/>
            </a:rPr>
            <a:t> </a:t>
          </a:r>
        </a:p>
      </dgm:t>
    </dgm:pt>
    <dgm:pt modelId="{A5A9098C-B9EE-412F-A325-C6773B0D41D8}" type="parTrans" cxnId="{DA6283C3-74A2-4D9B-A8B5-7F9C87995A76}">
      <dgm:prSet/>
      <dgm:spPr/>
      <dgm:t>
        <a:bodyPr/>
        <a:lstStyle/>
        <a:p>
          <a:endParaRPr lang="en-GB"/>
        </a:p>
      </dgm:t>
    </dgm:pt>
    <dgm:pt modelId="{B579A02E-30BD-40E6-829B-29505B6B1E27}" type="sibTrans" cxnId="{DA6283C3-74A2-4D9B-A8B5-7F9C87995A76}">
      <dgm:prSet/>
      <dgm:spPr/>
      <dgm:t>
        <a:bodyPr/>
        <a:lstStyle/>
        <a:p>
          <a:endParaRPr lang="en-GB"/>
        </a:p>
      </dgm:t>
    </dgm:pt>
    <dgm:pt modelId="{087EFBB3-0BDF-4EE8-8394-B6AACE8DF364}">
      <dgm:prSet phldrT="[Text]" custT="1"/>
      <dgm:spPr/>
      <dgm:t>
        <a:bodyPr/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en-US" sz="1000" b="0" i="0" kern="1200" dirty="0">
              <a:solidFill>
                <a:srgbClr val="29313B">
                  <a:hueOff val="0"/>
                  <a:satOff val="0"/>
                  <a:lumOff val="0"/>
                  <a:alphaOff val="0"/>
                </a:srgbClr>
              </a:solidFill>
              <a:latin typeface="Calibri"/>
              <a:ea typeface="+mn-ea"/>
              <a:cs typeface="+mn-cs"/>
            </a:rPr>
            <a:t>Introduction of new Intelligent application to AN</a:t>
          </a:r>
          <a:endParaRPr lang="en-GB" sz="1000" b="0" i="0" kern="1200" dirty="0">
            <a:solidFill>
              <a:srgbClr val="29313B">
                <a:hueOff val="0"/>
                <a:satOff val="0"/>
                <a:lumOff val="0"/>
                <a:alphaOff val="0"/>
              </a:srgbClr>
            </a:solidFill>
            <a:latin typeface="Calibri"/>
            <a:ea typeface="+mn-ea"/>
            <a:cs typeface="+mn-cs"/>
          </a:endParaRPr>
        </a:p>
      </dgm:t>
    </dgm:pt>
    <dgm:pt modelId="{C2B8729F-8365-4903-A121-F6F847E05B6F}" type="parTrans" cxnId="{BFD7DB06-A8DB-4B6B-94A5-F380403C2AE7}">
      <dgm:prSet/>
      <dgm:spPr/>
      <dgm:t>
        <a:bodyPr/>
        <a:lstStyle/>
        <a:p>
          <a:endParaRPr lang="en-GB"/>
        </a:p>
      </dgm:t>
    </dgm:pt>
    <dgm:pt modelId="{C8002159-45E4-4703-AD2E-CB641C36E618}" type="sibTrans" cxnId="{BFD7DB06-A8DB-4B6B-94A5-F380403C2AE7}">
      <dgm:prSet/>
      <dgm:spPr/>
      <dgm:t>
        <a:bodyPr/>
        <a:lstStyle/>
        <a:p>
          <a:endParaRPr lang="en-GB"/>
        </a:p>
      </dgm:t>
    </dgm:pt>
    <dgm:pt modelId="{F523B564-D0A4-4634-9A15-7AAC37F8EDF6}">
      <dgm:prSet phldrT="[Text]"/>
      <dgm:spPr/>
      <dgm:t>
        <a:bodyPr/>
        <a:lstStyle/>
        <a:p>
          <a:r>
            <a:rPr lang="en-GB" dirty="0"/>
            <a:t>Reviewed areas whare interests between SDO need to be  coordinated  </a:t>
          </a:r>
        </a:p>
      </dgm:t>
    </dgm:pt>
    <dgm:pt modelId="{A9468674-E08E-47DD-BE18-713B68D180DF}" type="parTrans" cxnId="{19E9592D-5F08-446B-B006-C15C81902026}">
      <dgm:prSet/>
      <dgm:spPr/>
      <dgm:t>
        <a:bodyPr/>
        <a:lstStyle/>
        <a:p>
          <a:endParaRPr lang="en-GB"/>
        </a:p>
      </dgm:t>
    </dgm:pt>
    <dgm:pt modelId="{81BDE005-DA5E-4163-83ED-6975B293D457}" type="sibTrans" cxnId="{19E9592D-5F08-446B-B006-C15C81902026}">
      <dgm:prSet/>
      <dgm:spPr/>
      <dgm:t>
        <a:bodyPr/>
        <a:lstStyle/>
        <a:p>
          <a:endParaRPr lang="en-GB"/>
        </a:p>
      </dgm:t>
    </dgm:pt>
    <dgm:pt modelId="{5E8BC631-C821-4D32-9309-A7861F169AEF}">
      <dgm:prSet phldrT="[Text]"/>
      <dgm:spPr/>
      <dgm:t>
        <a:bodyPr/>
        <a:lstStyle/>
        <a:p>
          <a:r>
            <a:rPr lang="en-GB" b="0" i="0" dirty="0">
              <a:hlinkClick xmlns:r="http://schemas.openxmlformats.org/officeDocument/2006/relationships" r:id="rId1"/>
            </a:rPr>
            <a:t>Topic / SDO Matrix</a:t>
          </a:r>
          <a:r>
            <a:rPr lang="en-GB" b="0" i="0" dirty="0"/>
            <a:t>   </a:t>
          </a:r>
          <a:r>
            <a:rPr lang="en-US" b="1" i="0" dirty="0">
              <a:hlinkClick xmlns:r="http://schemas.openxmlformats.org/officeDocument/2006/relationships" r:id="rId2"/>
            </a:rPr>
            <a:t>SDO Completed and Planned AN Activities Tables</a:t>
          </a:r>
          <a:endParaRPr lang="en-GB" dirty="0"/>
        </a:p>
      </dgm:t>
    </dgm:pt>
    <dgm:pt modelId="{D77DBD33-4CDF-4E28-82D0-B3012D869397}" type="parTrans" cxnId="{BDE86DD9-A7BB-4285-B563-D026263D236C}">
      <dgm:prSet/>
      <dgm:spPr/>
      <dgm:t>
        <a:bodyPr/>
        <a:lstStyle/>
        <a:p>
          <a:endParaRPr lang="en-GB"/>
        </a:p>
      </dgm:t>
    </dgm:pt>
    <dgm:pt modelId="{65D542D7-6EFA-416A-B582-2EF5C121DBA2}" type="sibTrans" cxnId="{BDE86DD9-A7BB-4285-B563-D026263D236C}">
      <dgm:prSet/>
      <dgm:spPr/>
      <dgm:t>
        <a:bodyPr/>
        <a:lstStyle/>
        <a:p>
          <a:endParaRPr lang="en-GB"/>
        </a:p>
      </dgm:t>
    </dgm:pt>
    <dgm:pt modelId="{588F59DD-EFFC-40BB-A198-97D713AA82FC}">
      <dgm:prSet phldrT="[Text]"/>
      <dgm:spPr/>
      <dgm:t>
        <a:bodyPr/>
        <a:lstStyle/>
        <a:p>
          <a:r>
            <a:rPr lang="en-GB" dirty="0"/>
            <a:t>Analysis from detailed tables  around coverage of Use Case </a:t>
          </a:r>
        </a:p>
      </dgm:t>
    </dgm:pt>
    <dgm:pt modelId="{05D70E9F-1BDB-42FF-9F91-90ED364E36A9}" type="parTrans" cxnId="{A4B8E145-7AD5-4B52-82C4-316610CE2A4B}">
      <dgm:prSet/>
      <dgm:spPr/>
      <dgm:t>
        <a:bodyPr/>
        <a:lstStyle/>
        <a:p>
          <a:endParaRPr lang="en-GB"/>
        </a:p>
      </dgm:t>
    </dgm:pt>
    <dgm:pt modelId="{CD0CEFF1-9206-46BD-A8F6-49ABFC603525}" type="sibTrans" cxnId="{A4B8E145-7AD5-4B52-82C4-316610CE2A4B}">
      <dgm:prSet/>
      <dgm:spPr/>
      <dgm:t>
        <a:bodyPr/>
        <a:lstStyle/>
        <a:p>
          <a:endParaRPr lang="en-GB"/>
        </a:p>
      </dgm:t>
    </dgm:pt>
    <dgm:pt modelId="{3EDA20C0-0E3F-428C-BEEA-BE98EA418A16}">
      <dgm:prSet phldrT="[Text]"/>
      <dgm:spPr/>
      <dgm:t>
        <a:bodyPr/>
        <a:lstStyle/>
        <a:p>
          <a:r>
            <a:rPr lang="en-GB" dirty="0"/>
            <a:t>Proposed action for SDOs  to address business drivers and  common challenges  including COP </a:t>
          </a:r>
        </a:p>
      </dgm:t>
    </dgm:pt>
    <dgm:pt modelId="{8E07F817-5981-4FD4-81BE-CA07C6A40442}" type="parTrans" cxnId="{96F83955-8CA1-47A0-96AC-737000D50683}">
      <dgm:prSet/>
      <dgm:spPr/>
      <dgm:t>
        <a:bodyPr/>
        <a:lstStyle/>
        <a:p>
          <a:endParaRPr lang="en-GB"/>
        </a:p>
      </dgm:t>
    </dgm:pt>
    <dgm:pt modelId="{0D49972E-DB14-4EF0-9F6B-785EED91BB00}" type="sibTrans" cxnId="{96F83955-8CA1-47A0-96AC-737000D50683}">
      <dgm:prSet/>
      <dgm:spPr/>
      <dgm:t>
        <a:bodyPr/>
        <a:lstStyle/>
        <a:p>
          <a:endParaRPr lang="en-GB"/>
        </a:p>
      </dgm:t>
    </dgm:pt>
    <dgm:pt modelId="{CC6696F6-3D9B-4FCF-9CBB-D396C0775618}">
      <dgm:prSet phldrT="[Text]"/>
      <dgm:spPr/>
      <dgm:t>
        <a:bodyPr/>
        <a:lstStyle/>
        <a:p>
          <a:r>
            <a:rPr lang="en-GB" dirty="0"/>
            <a:t>Summary of Common Operating Principles (COP) ref to IEEE paper  </a:t>
          </a:r>
        </a:p>
      </dgm:t>
    </dgm:pt>
    <dgm:pt modelId="{78F9166B-CFA6-4090-8431-56CE125BA68C}" type="parTrans" cxnId="{8C3C2CBF-CEBB-460B-BE5F-3DED65FB0BA4}">
      <dgm:prSet/>
      <dgm:spPr/>
    </dgm:pt>
    <dgm:pt modelId="{E9AE1EBE-5074-4E09-86D7-366ADCB4804F}" type="sibTrans" cxnId="{8C3C2CBF-CEBB-460B-BE5F-3DED65FB0BA4}">
      <dgm:prSet/>
      <dgm:spPr/>
    </dgm:pt>
    <dgm:pt modelId="{E59F3A03-64C2-4A67-96F8-9680F32E819B}">
      <dgm:prSet phldrT="[Text]"/>
      <dgm:spPr/>
      <dgm:t>
        <a:bodyPr/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en-US" sz="1000" b="0" i="0" kern="1200" dirty="0"/>
            <a:t>Operational maintenance of a current </a:t>
          </a:r>
          <a:r>
            <a:rPr lang="en-US" sz="1000" b="0" i="0" kern="1200"/>
            <a:t>Automation Level</a:t>
          </a:r>
          <a:endParaRPr lang="en-GB" sz="1000" kern="1200" dirty="0"/>
        </a:p>
      </dgm:t>
    </dgm:pt>
    <dgm:pt modelId="{4E8FB81D-16DA-49DE-AA70-FB4882A6A8D1}" type="sibTrans" cxnId="{5E638271-8151-486F-B19B-018FC9D3E69D}">
      <dgm:prSet/>
      <dgm:spPr/>
    </dgm:pt>
    <dgm:pt modelId="{D76B0773-4BF3-4C20-B357-E70B19A37633}" type="parTrans" cxnId="{5E638271-8151-486F-B19B-018FC9D3E69D}">
      <dgm:prSet/>
      <dgm:spPr/>
    </dgm:pt>
    <dgm:pt modelId="{4AE7EC05-A63E-42C4-9257-ECFC7B322949}">
      <dgm:prSet phldrT="[Text]"/>
      <dgm:spPr/>
      <dgm:t>
        <a:bodyPr/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en-US" sz="1000" b="0" i="0" kern="1200" dirty="0"/>
            <a:t>Transition from current automation/ autonomous level to a higher level</a:t>
          </a:r>
        </a:p>
      </dgm:t>
    </dgm:pt>
    <dgm:pt modelId="{0DD2A551-067E-4B3F-A7DD-078926BCAFDE}" type="sibTrans" cxnId="{118FFD4E-D10E-453A-B8D2-3619EFA98091}">
      <dgm:prSet/>
      <dgm:spPr/>
      <dgm:t>
        <a:bodyPr/>
        <a:lstStyle/>
        <a:p>
          <a:endParaRPr lang="en-GB"/>
        </a:p>
      </dgm:t>
    </dgm:pt>
    <dgm:pt modelId="{961568B5-50B9-42BF-B36D-A944718750B6}" type="parTrans" cxnId="{118FFD4E-D10E-453A-B8D2-3619EFA98091}">
      <dgm:prSet/>
      <dgm:spPr/>
      <dgm:t>
        <a:bodyPr/>
        <a:lstStyle/>
        <a:p>
          <a:endParaRPr lang="en-GB"/>
        </a:p>
      </dgm:t>
    </dgm:pt>
    <dgm:pt modelId="{4D32A27C-9102-45B7-9A48-585A94AE4D15}" type="pres">
      <dgm:prSet presAssocID="{30CA1DE8-2A59-4555-80E3-35E3997ACB58}" presName="linear" presStyleCnt="0">
        <dgm:presLayoutVars>
          <dgm:dir/>
          <dgm:animLvl val="lvl"/>
          <dgm:resizeHandles val="exact"/>
        </dgm:presLayoutVars>
      </dgm:prSet>
      <dgm:spPr/>
    </dgm:pt>
    <dgm:pt modelId="{74A1604D-366B-477D-960F-11CEE77ED976}" type="pres">
      <dgm:prSet presAssocID="{D0910EAC-23E6-4767-8C93-3F183836F97D}" presName="parentLin" presStyleCnt="0"/>
      <dgm:spPr/>
    </dgm:pt>
    <dgm:pt modelId="{9E881953-0665-4782-9E8E-A55F865ED5C5}" type="pres">
      <dgm:prSet presAssocID="{D0910EAC-23E6-4767-8C93-3F183836F97D}" presName="parentLeftMargin" presStyleLbl="node1" presStyleIdx="0" presStyleCnt="7"/>
      <dgm:spPr/>
    </dgm:pt>
    <dgm:pt modelId="{62E45637-3E0A-4770-BFE0-F9B6C77B662B}" type="pres">
      <dgm:prSet presAssocID="{D0910EAC-23E6-4767-8C93-3F183836F97D}" presName="parentText" presStyleLbl="node1" presStyleIdx="0" presStyleCnt="7">
        <dgm:presLayoutVars>
          <dgm:chMax val="0"/>
          <dgm:bulletEnabled val="1"/>
        </dgm:presLayoutVars>
      </dgm:prSet>
      <dgm:spPr/>
    </dgm:pt>
    <dgm:pt modelId="{D69ACB7F-6BAE-43F7-B48C-FDF1EE74195D}" type="pres">
      <dgm:prSet presAssocID="{D0910EAC-23E6-4767-8C93-3F183836F97D}" presName="negativeSpace" presStyleCnt="0"/>
      <dgm:spPr/>
    </dgm:pt>
    <dgm:pt modelId="{F1DCE639-8713-421F-B514-B8F9B9A9CD48}" type="pres">
      <dgm:prSet presAssocID="{D0910EAC-23E6-4767-8C93-3F183836F97D}" presName="childText" presStyleLbl="conFgAcc1" presStyleIdx="0" presStyleCnt="7">
        <dgm:presLayoutVars>
          <dgm:bulletEnabled val="1"/>
        </dgm:presLayoutVars>
      </dgm:prSet>
      <dgm:spPr/>
    </dgm:pt>
    <dgm:pt modelId="{D6D8000D-A327-463E-8116-AFC614DA784F}" type="pres">
      <dgm:prSet presAssocID="{6E44D577-A694-463C-99D7-1F4036C3498C}" presName="spaceBetweenRectangles" presStyleCnt="0"/>
      <dgm:spPr/>
    </dgm:pt>
    <dgm:pt modelId="{A72AF6F9-433A-419D-B7DF-B41E0EC857BA}" type="pres">
      <dgm:prSet presAssocID="{B406AA90-56DE-4235-973F-D058EF3ABC6A}" presName="parentLin" presStyleCnt="0"/>
      <dgm:spPr/>
    </dgm:pt>
    <dgm:pt modelId="{5A17845A-A398-4678-B123-0059DA6508DB}" type="pres">
      <dgm:prSet presAssocID="{B406AA90-56DE-4235-973F-D058EF3ABC6A}" presName="parentLeftMargin" presStyleLbl="node1" presStyleIdx="0" presStyleCnt="7"/>
      <dgm:spPr/>
    </dgm:pt>
    <dgm:pt modelId="{4D6A5D3F-6812-43D3-9DCF-D0B00B84EDA9}" type="pres">
      <dgm:prSet presAssocID="{B406AA90-56DE-4235-973F-D058EF3ABC6A}" presName="parentText" presStyleLbl="node1" presStyleIdx="1" presStyleCnt="7">
        <dgm:presLayoutVars>
          <dgm:chMax val="0"/>
          <dgm:bulletEnabled val="1"/>
        </dgm:presLayoutVars>
      </dgm:prSet>
      <dgm:spPr/>
    </dgm:pt>
    <dgm:pt modelId="{C7A0901B-FFA3-4791-8681-76E06BC5A139}" type="pres">
      <dgm:prSet presAssocID="{B406AA90-56DE-4235-973F-D058EF3ABC6A}" presName="negativeSpace" presStyleCnt="0"/>
      <dgm:spPr/>
    </dgm:pt>
    <dgm:pt modelId="{9591FE5A-AB62-49CC-A40D-4629DD8D24DD}" type="pres">
      <dgm:prSet presAssocID="{B406AA90-56DE-4235-973F-D058EF3ABC6A}" presName="childText" presStyleLbl="conFgAcc1" presStyleIdx="1" presStyleCnt="7">
        <dgm:presLayoutVars>
          <dgm:bulletEnabled val="1"/>
        </dgm:presLayoutVars>
      </dgm:prSet>
      <dgm:spPr/>
    </dgm:pt>
    <dgm:pt modelId="{D4709B52-CC04-42E0-9EA5-A51BF5785655}" type="pres">
      <dgm:prSet presAssocID="{4DDA4B1F-8B8B-4ECB-9942-998CF9262C0E}" presName="spaceBetweenRectangles" presStyleCnt="0"/>
      <dgm:spPr/>
    </dgm:pt>
    <dgm:pt modelId="{44843D62-F824-4F43-8BAE-A74835786222}" type="pres">
      <dgm:prSet presAssocID="{F1DF7318-CEAA-4537-9547-893AE59CFB4A}" presName="parentLin" presStyleCnt="0"/>
      <dgm:spPr/>
    </dgm:pt>
    <dgm:pt modelId="{F7AB0C1B-CACA-48C8-8FEF-F088BD0D435B}" type="pres">
      <dgm:prSet presAssocID="{F1DF7318-CEAA-4537-9547-893AE59CFB4A}" presName="parentLeftMargin" presStyleLbl="node1" presStyleIdx="1" presStyleCnt="7"/>
      <dgm:spPr/>
    </dgm:pt>
    <dgm:pt modelId="{16657093-3EE6-4573-B32A-522C330CBD24}" type="pres">
      <dgm:prSet presAssocID="{F1DF7318-CEAA-4537-9547-893AE59CFB4A}" presName="parentText" presStyleLbl="node1" presStyleIdx="2" presStyleCnt="7">
        <dgm:presLayoutVars>
          <dgm:chMax val="0"/>
          <dgm:bulletEnabled val="1"/>
        </dgm:presLayoutVars>
      </dgm:prSet>
      <dgm:spPr/>
    </dgm:pt>
    <dgm:pt modelId="{ACC04C85-8171-498B-9F28-0DF8A3F030D1}" type="pres">
      <dgm:prSet presAssocID="{F1DF7318-CEAA-4537-9547-893AE59CFB4A}" presName="negativeSpace" presStyleCnt="0"/>
      <dgm:spPr/>
    </dgm:pt>
    <dgm:pt modelId="{318031D0-AAA0-4B69-8881-F9813AD01649}" type="pres">
      <dgm:prSet presAssocID="{F1DF7318-CEAA-4537-9547-893AE59CFB4A}" presName="childText" presStyleLbl="conFgAcc1" presStyleIdx="2" presStyleCnt="7">
        <dgm:presLayoutVars>
          <dgm:bulletEnabled val="1"/>
        </dgm:presLayoutVars>
      </dgm:prSet>
      <dgm:spPr/>
    </dgm:pt>
    <dgm:pt modelId="{E7762F7C-12B3-4202-BEC9-647E4B2786C2}" type="pres">
      <dgm:prSet presAssocID="{8FE5785D-4D2C-4ABB-864C-01048E0B5F00}" presName="spaceBetweenRectangles" presStyleCnt="0"/>
      <dgm:spPr/>
    </dgm:pt>
    <dgm:pt modelId="{5E99E675-02F0-4337-85F2-C24BED6672C6}" type="pres">
      <dgm:prSet presAssocID="{E5D8476A-3574-4975-A357-225A49633647}" presName="parentLin" presStyleCnt="0"/>
      <dgm:spPr/>
    </dgm:pt>
    <dgm:pt modelId="{03DDC2F0-433B-4F5B-8292-B52CAB6F1911}" type="pres">
      <dgm:prSet presAssocID="{E5D8476A-3574-4975-A357-225A49633647}" presName="parentLeftMargin" presStyleLbl="node1" presStyleIdx="2" presStyleCnt="7"/>
      <dgm:spPr/>
    </dgm:pt>
    <dgm:pt modelId="{65DCD261-8FCA-4B64-9AAD-D5B6F9C2C578}" type="pres">
      <dgm:prSet presAssocID="{E5D8476A-3574-4975-A357-225A49633647}" presName="parentText" presStyleLbl="node1" presStyleIdx="3" presStyleCnt="7">
        <dgm:presLayoutVars>
          <dgm:chMax val="0"/>
          <dgm:bulletEnabled val="1"/>
        </dgm:presLayoutVars>
      </dgm:prSet>
      <dgm:spPr/>
    </dgm:pt>
    <dgm:pt modelId="{7CE05B1F-DCE0-498D-81E1-49A96E5BCE16}" type="pres">
      <dgm:prSet presAssocID="{E5D8476A-3574-4975-A357-225A49633647}" presName="negativeSpace" presStyleCnt="0"/>
      <dgm:spPr/>
    </dgm:pt>
    <dgm:pt modelId="{C34EE71A-96E2-4C9F-AD18-C3C5C3A4AEEA}" type="pres">
      <dgm:prSet presAssocID="{E5D8476A-3574-4975-A357-225A49633647}" presName="childText" presStyleLbl="conFgAcc1" presStyleIdx="3" presStyleCnt="7">
        <dgm:presLayoutVars>
          <dgm:bulletEnabled val="1"/>
        </dgm:presLayoutVars>
      </dgm:prSet>
      <dgm:spPr/>
    </dgm:pt>
    <dgm:pt modelId="{E83668C2-EB8F-4A27-9F40-1B49AA53DCD8}" type="pres">
      <dgm:prSet presAssocID="{0A8C5325-DCA2-4CFD-B635-41DC8428B818}" presName="spaceBetweenRectangles" presStyleCnt="0"/>
      <dgm:spPr/>
    </dgm:pt>
    <dgm:pt modelId="{2725CD85-E330-4C6A-9B30-997D3675D47A}" type="pres">
      <dgm:prSet presAssocID="{A55EB79C-ADF7-466C-8C25-A33C4E5457D7}" presName="parentLin" presStyleCnt="0"/>
      <dgm:spPr/>
    </dgm:pt>
    <dgm:pt modelId="{A09D7AC9-B838-4E37-BA39-60090C628A8B}" type="pres">
      <dgm:prSet presAssocID="{A55EB79C-ADF7-466C-8C25-A33C4E5457D7}" presName="parentLeftMargin" presStyleLbl="node1" presStyleIdx="3" presStyleCnt="7"/>
      <dgm:spPr/>
    </dgm:pt>
    <dgm:pt modelId="{D71FAE68-8472-426D-A128-B68BA4A8E9B4}" type="pres">
      <dgm:prSet presAssocID="{A55EB79C-ADF7-466C-8C25-A33C4E5457D7}" presName="parentText" presStyleLbl="node1" presStyleIdx="4" presStyleCnt="7">
        <dgm:presLayoutVars>
          <dgm:chMax val="0"/>
          <dgm:bulletEnabled val="1"/>
        </dgm:presLayoutVars>
      </dgm:prSet>
      <dgm:spPr/>
    </dgm:pt>
    <dgm:pt modelId="{51D6A51A-0630-4522-A8E0-2F9857A554B0}" type="pres">
      <dgm:prSet presAssocID="{A55EB79C-ADF7-466C-8C25-A33C4E5457D7}" presName="negativeSpace" presStyleCnt="0"/>
      <dgm:spPr/>
    </dgm:pt>
    <dgm:pt modelId="{634F1ED8-4528-4B70-A2EB-E9BCA6076A6C}" type="pres">
      <dgm:prSet presAssocID="{A55EB79C-ADF7-466C-8C25-A33C4E5457D7}" presName="childText" presStyleLbl="conFgAcc1" presStyleIdx="4" presStyleCnt="7">
        <dgm:presLayoutVars>
          <dgm:bulletEnabled val="1"/>
        </dgm:presLayoutVars>
      </dgm:prSet>
      <dgm:spPr/>
    </dgm:pt>
    <dgm:pt modelId="{D57FB3D0-5F57-422F-934C-ACDB4DC3AB29}" type="pres">
      <dgm:prSet presAssocID="{C2BD655C-FF20-4AEC-A28D-6D7818C85193}" presName="spaceBetweenRectangles" presStyleCnt="0"/>
      <dgm:spPr/>
    </dgm:pt>
    <dgm:pt modelId="{AC91B495-395C-4FC9-AA35-611813CACC46}" type="pres">
      <dgm:prSet presAssocID="{C7D59731-2F29-4252-A5BF-82AC30C048C8}" presName="parentLin" presStyleCnt="0"/>
      <dgm:spPr/>
    </dgm:pt>
    <dgm:pt modelId="{80A0F5F2-DA04-4FD6-9C46-7B98891B5B5D}" type="pres">
      <dgm:prSet presAssocID="{C7D59731-2F29-4252-A5BF-82AC30C048C8}" presName="parentLeftMargin" presStyleLbl="node1" presStyleIdx="4" presStyleCnt="7"/>
      <dgm:spPr/>
    </dgm:pt>
    <dgm:pt modelId="{849FAA8F-2356-4EF0-9944-31AA8E0A186F}" type="pres">
      <dgm:prSet presAssocID="{C7D59731-2F29-4252-A5BF-82AC30C048C8}" presName="parentText" presStyleLbl="node1" presStyleIdx="5" presStyleCnt="7">
        <dgm:presLayoutVars>
          <dgm:chMax val="0"/>
          <dgm:bulletEnabled val="1"/>
        </dgm:presLayoutVars>
      </dgm:prSet>
      <dgm:spPr/>
    </dgm:pt>
    <dgm:pt modelId="{CD0C32CE-9DD1-47CF-9752-6BA05C71B0AB}" type="pres">
      <dgm:prSet presAssocID="{C7D59731-2F29-4252-A5BF-82AC30C048C8}" presName="negativeSpace" presStyleCnt="0"/>
      <dgm:spPr/>
    </dgm:pt>
    <dgm:pt modelId="{16359FB3-C8C4-4C79-9871-5873F430B48D}" type="pres">
      <dgm:prSet presAssocID="{C7D59731-2F29-4252-A5BF-82AC30C048C8}" presName="childText" presStyleLbl="conFgAcc1" presStyleIdx="5" presStyleCnt="7">
        <dgm:presLayoutVars>
          <dgm:bulletEnabled val="1"/>
        </dgm:presLayoutVars>
      </dgm:prSet>
      <dgm:spPr/>
    </dgm:pt>
    <dgm:pt modelId="{8E2DE2FD-3F83-4B61-96D4-52F6355C76F0}" type="pres">
      <dgm:prSet presAssocID="{62E8CE47-440F-47CB-9418-F99C0986DA03}" presName="spaceBetweenRectangles" presStyleCnt="0"/>
      <dgm:spPr/>
    </dgm:pt>
    <dgm:pt modelId="{166B71E3-FD88-4969-BE7A-170768EE09FC}" type="pres">
      <dgm:prSet presAssocID="{9FE12C3F-3288-4D08-8F0D-EC02B3559FA8}" presName="parentLin" presStyleCnt="0"/>
      <dgm:spPr/>
    </dgm:pt>
    <dgm:pt modelId="{69820212-A8E8-460D-A10A-57912F8F48F1}" type="pres">
      <dgm:prSet presAssocID="{9FE12C3F-3288-4D08-8F0D-EC02B3559FA8}" presName="parentLeftMargin" presStyleLbl="node1" presStyleIdx="5" presStyleCnt="7"/>
      <dgm:spPr/>
    </dgm:pt>
    <dgm:pt modelId="{65E87258-CBB7-4AD7-9036-163204D5D464}" type="pres">
      <dgm:prSet presAssocID="{9FE12C3F-3288-4D08-8F0D-EC02B3559FA8}" presName="parentText" presStyleLbl="node1" presStyleIdx="6" presStyleCnt="7">
        <dgm:presLayoutVars>
          <dgm:chMax val="0"/>
          <dgm:bulletEnabled val="1"/>
        </dgm:presLayoutVars>
      </dgm:prSet>
      <dgm:spPr/>
    </dgm:pt>
    <dgm:pt modelId="{87603F4E-F6FF-48AD-90B0-12F997CF490F}" type="pres">
      <dgm:prSet presAssocID="{9FE12C3F-3288-4D08-8F0D-EC02B3559FA8}" presName="negativeSpace" presStyleCnt="0"/>
      <dgm:spPr/>
    </dgm:pt>
    <dgm:pt modelId="{E4E649B7-2541-48B9-B052-63BF4509F23D}" type="pres">
      <dgm:prSet presAssocID="{9FE12C3F-3288-4D08-8F0D-EC02B3559FA8}" presName="childText" presStyleLbl="conFgAcc1" presStyleIdx="6" presStyleCnt="7">
        <dgm:presLayoutVars>
          <dgm:bulletEnabled val="1"/>
        </dgm:presLayoutVars>
      </dgm:prSet>
      <dgm:spPr/>
    </dgm:pt>
  </dgm:ptLst>
  <dgm:cxnLst>
    <dgm:cxn modelId="{B8330B02-0371-43F0-BC88-3AA1F7F7A483}" type="presOf" srcId="{DE7473A0-EBF2-467B-A959-43EDDC2E5F69}" destId="{C34EE71A-96E2-4C9F-AD18-C3C5C3A4AEEA}" srcOrd="0" destOrd="0" presId="urn:microsoft.com/office/officeart/2005/8/layout/list1"/>
    <dgm:cxn modelId="{9B46D002-F6D6-4E0B-B1C6-2D7FF7E5291D}" type="presOf" srcId="{CC6696F6-3D9B-4FCF-9CBB-D396C0775618}" destId="{16359FB3-C8C4-4C79-9871-5873F430B48D}" srcOrd="0" destOrd="1" presId="urn:microsoft.com/office/officeart/2005/8/layout/list1"/>
    <dgm:cxn modelId="{BFD7DB06-A8DB-4B6B-94A5-F380403C2AE7}" srcId="{A22E403E-2D15-42E9-91FB-6789747C801C}" destId="{087EFBB3-0BDF-4EE8-8394-B6AACE8DF364}" srcOrd="0" destOrd="0" parTransId="{C2B8729F-8365-4903-A121-F6F847E05B6F}" sibTransId="{C8002159-45E4-4703-AD2E-CB641C36E618}"/>
    <dgm:cxn modelId="{D1855714-8A9B-413F-8E74-7FF3AF0AD949}" srcId="{30CA1DE8-2A59-4555-80E3-35E3997ACB58}" destId="{9FE12C3F-3288-4D08-8F0D-EC02B3559FA8}" srcOrd="6" destOrd="0" parTransId="{8F33B329-B170-4A15-B6FD-D62D98195FF0}" sibTransId="{B471148C-1F1D-477D-8896-2264DA4541E5}"/>
    <dgm:cxn modelId="{8DA36615-67B8-41A1-B403-FDBCC7898E76}" type="presOf" srcId="{3EDA20C0-0E3F-428C-BEEA-BE98EA418A16}" destId="{E4E649B7-2541-48B9-B052-63BF4509F23D}" srcOrd="0" destOrd="0" presId="urn:microsoft.com/office/officeart/2005/8/layout/list1"/>
    <dgm:cxn modelId="{19E9592D-5F08-446B-B006-C15C81902026}" srcId="{E5D8476A-3574-4975-A357-225A49633647}" destId="{F523B564-D0A4-4634-9A15-7AAC37F8EDF6}" srcOrd="2" destOrd="0" parTransId="{A9468674-E08E-47DD-BE18-713B68D180DF}" sibTransId="{81BDE005-DA5E-4163-83ED-6975B293D457}"/>
    <dgm:cxn modelId="{F875232E-0493-417D-A522-089CD995A930}" type="presOf" srcId="{30CA1DE8-2A59-4555-80E3-35E3997ACB58}" destId="{4D32A27C-9102-45B7-9A48-585A94AE4D15}" srcOrd="0" destOrd="0" presId="urn:microsoft.com/office/officeart/2005/8/layout/list1"/>
    <dgm:cxn modelId="{DE06E031-49CC-4D26-8E14-F3073C659673}" type="presOf" srcId="{D0910EAC-23E6-4767-8C93-3F183836F97D}" destId="{9E881953-0665-4782-9E8E-A55F865ED5C5}" srcOrd="0" destOrd="0" presId="urn:microsoft.com/office/officeart/2005/8/layout/list1"/>
    <dgm:cxn modelId="{34CE635D-E30A-4589-B2C1-18EC8507937C}" type="presOf" srcId="{4AE7EC05-A63E-42C4-9257-ECFC7B322949}" destId="{318031D0-AAA0-4B69-8881-F9813AD01649}" srcOrd="0" destOrd="2" presId="urn:microsoft.com/office/officeart/2005/8/layout/list1"/>
    <dgm:cxn modelId="{4DF42C5E-8EAC-4DC6-A5BC-3C251ACD4DD9}" srcId="{D0910EAC-23E6-4767-8C93-3F183836F97D}" destId="{46BB6B86-0151-4707-9D75-48FC76A92D72}" srcOrd="0" destOrd="0" parTransId="{2734DA7A-F183-452C-9C80-00D2832C0C1D}" sibTransId="{48F2FE5D-C75F-43E7-98B0-ED38FF0146A4}"/>
    <dgm:cxn modelId="{B6F0795F-3707-49A6-BD14-0006AC741F85}" type="presOf" srcId="{588F59DD-EFFC-40BB-A198-97D713AA82FC}" destId="{16359FB3-C8C4-4C79-9871-5873F430B48D}" srcOrd="0" destOrd="0" presId="urn:microsoft.com/office/officeart/2005/8/layout/list1"/>
    <dgm:cxn modelId="{4BC8D95F-D6F6-4318-BEE0-15EDC739F230}" srcId="{30CA1DE8-2A59-4555-80E3-35E3997ACB58}" destId="{F1DF7318-CEAA-4537-9547-893AE59CFB4A}" srcOrd="2" destOrd="0" parTransId="{4E42B55C-4181-4016-9720-2B3115BD1E41}" sibTransId="{8FE5785D-4D2C-4ABB-864C-01048E0B5F00}"/>
    <dgm:cxn modelId="{5FB10243-B4B6-475F-92E8-AB574F1CC918}" srcId="{30CA1DE8-2A59-4555-80E3-35E3997ACB58}" destId="{C7D59731-2F29-4252-A5BF-82AC30C048C8}" srcOrd="5" destOrd="0" parTransId="{CEECADA5-E1AE-44AB-AF90-ADC4ADCF9A4D}" sibTransId="{62E8CE47-440F-47CB-9418-F99C0986DA03}"/>
    <dgm:cxn modelId="{14A0C445-DD3F-4031-BDAB-FC6702484647}" srcId="{30CA1DE8-2A59-4555-80E3-35E3997ACB58}" destId="{B406AA90-56DE-4235-973F-D058EF3ABC6A}" srcOrd="1" destOrd="0" parTransId="{2DF46A2B-B8ED-4F5B-B931-E5F6113657A9}" sibTransId="{4DDA4B1F-8B8B-4ECB-9942-998CF9262C0E}"/>
    <dgm:cxn modelId="{A4B8E145-7AD5-4B52-82C4-316610CE2A4B}" srcId="{C7D59731-2F29-4252-A5BF-82AC30C048C8}" destId="{588F59DD-EFFC-40BB-A198-97D713AA82FC}" srcOrd="0" destOrd="0" parTransId="{05D70E9F-1BDB-42FF-9F91-90ED364E36A9}" sibTransId="{CD0CEFF1-9206-46BD-A8F6-49ABFC603525}"/>
    <dgm:cxn modelId="{FA142E67-33E0-4107-90BC-9705CDF3339A}" type="presOf" srcId="{D0910EAC-23E6-4767-8C93-3F183836F97D}" destId="{62E45637-3E0A-4770-BFE0-F9B6C77B662B}" srcOrd="1" destOrd="0" presId="urn:microsoft.com/office/officeart/2005/8/layout/list1"/>
    <dgm:cxn modelId="{FFC23547-ED92-4E6C-82CE-2118E316D109}" type="presOf" srcId="{E5D8476A-3574-4975-A357-225A49633647}" destId="{65DCD261-8FCA-4B64-9AAD-D5B6F9C2C578}" srcOrd="1" destOrd="0" presId="urn:microsoft.com/office/officeart/2005/8/layout/list1"/>
    <dgm:cxn modelId="{118FFD4E-D10E-453A-B8D2-3619EFA98091}" srcId="{A22E403E-2D15-42E9-91FB-6789747C801C}" destId="{4AE7EC05-A63E-42C4-9257-ECFC7B322949}" srcOrd="1" destOrd="0" parTransId="{961568B5-50B9-42BF-B36D-A944718750B6}" sibTransId="{0DD2A551-067E-4B3F-A7DD-078926BCAFDE}"/>
    <dgm:cxn modelId="{8A38AF70-E2A2-4FC5-A186-811E7653F4DF}" srcId="{E5D8476A-3574-4975-A357-225A49633647}" destId="{DE7473A0-EBF2-467B-A959-43EDDC2E5F69}" srcOrd="0" destOrd="0" parTransId="{1DECD85D-EE87-48AF-98BE-11C9409DA46C}" sibTransId="{E3B38BB1-D649-4FB9-84A0-29BF834C6F54}"/>
    <dgm:cxn modelId="{5E638271-8151-486F-B19B-018FC9D3E69D}" srcId="{A22E403E-2D15-42E9-91FB-6789747C801C}" destId="{E59F3A03-64C2-4A67-96F8-9680F32E819B}" srcOrd="2" destOrd="0" parTransId="{D76B0773-4BF3-4C20-B357-E70B19A37633}" sibTransId="{4E8FB81D-16DA-49DE-AA70-FB4882A6A8D1}"/>
    <dgm:cxn modelId="{96F83955-8CA1-47A0-96AC-737000D50683}" srcId="{9FE12C3F-3288-4D08-8F0D-EC02B3559FA8}" destId="{3EDA20C0-0E3F-428C-BEEA-BE98EA418A16}" srcOrd="0" destOrd="0" parTransId="{8E07F817-5981-4FD4-81BE-CA07C6A40442}" sibTransId="{0D49972E-DB14-4EF0-9F6B-785EED91BB00}"/>
    <dgm:cxn modelId="{4C8FA258-B584-4BC4-B715-BCA0CD4F3028}" srcId="{30CA1DE8-2A59-4555-80E3-35E3997ACB58}" destId="{E5D8476A-3574-4975-A357-225A49633647}" srcOrd="3" destOrd="0" parTransId="{019A2E9D-1D1B-46DF-881F-19E409481053}" sibTransId="{0A8C5325-DCA2-4CFD-B635-41DC8428B818}"/>
    <dgm:cxn modelId="{7E9AE558-1A6D-404F-BEC7-81522EC112EE}" type="presOf" srcId="{9FE12C3F-3288-4D08-8F0D-EC02B3559FA8}" destId="{69820212-A8E8-460D-A10A-57912F8F48F1}" srcOrd="0" destOrd="0" presId="urn:microsoft.com/office/officeart/2005/8/layout/list1"/>
    <dgm:cxn modelId="{6E8AF07D-5E6D-44AD-8D69-A0725B3AE7C6}" type="presOf" srcId="{E5D8476A-3574-4975-A357-225A49633647}" destId="{03DDC2F0-433B-4F5B-8292-B52CAB6F1911}" srcOrd="0" destOrd="0" presId="urn:microsoft.com/office/officeart/2005/8/layout/list1"/>
    <dgm:cxn modelId="{23C1768D-7A4D-4E11-9467-5212917BDCF7}" type="presOf" srcId="{A55EB79C-ADF7-466C-8C25-A33C4E5457D7}" destId="{D71FAE68-8472-426D-A128-B68BA4A8E9B4}" srcOrd="1" destOrd="0" presId="urn:microsoft.com/office/officeart/2005/8/layout/list1"/>
    <dgm:cxn modelId="{0FBF7D8F-668F-45CE-BB9F-A9C34FFB001D}" type="presOf" srcId="{C7D59731-2F29-4252-A5BF-82AC30C048C8}" destId="{80A0F5F2-DA04-4FD6-9C46-7B98891B5B5D}" srcOrd="0" destOrd="0" presId="urn:microsoft.com/office/officeart/2005/8/layout/list1"/>
    <dgm:cxn modelId="{31F25F92-C0D4-4802-B753-E7208FA73A78}" type="presOf" srcId="{087EFBB3-0BDF-4EE8-8394-B6AACE8DF364}" destId="{318031D0-AAA0-4B69-8881-F9813AD01649}" srcOrd="0" destOrd="1" presId="urn:microsoft.com/office/officeart/2005/8/layout/list1"/>
    <dgm:cxn modelId="{7F33769A-1E1F-48B0-BB2F-736A14AC2622}" type="presOf" srcId="{F1DF7318-CEAA-4537-9547-893AE59CFB4A}" destId="{16657093-3EE6-4573-B32A-522C330CBD24}" srcOrd="1" destOrd="0" presId="urn:microsoft.com/office/officeart/2005/8/layout/list1"/>
    <dgm:cxn modelId="{0DF67DA5-B97E-430B-BE5A-8C0255A81849}" srcId="{30CA1DE8-2A59-4555-80E3-35E3997ACB58}" destId="{D0910EAC-23E6-4767-8C93-3F183836F97D}" srcOrd="0" destOrd="0" parTransId="{E71AB419-DD1E-4EE7-9D65-26FEFFA93C19}" sibTransId="{6E44D577-A694-463C-99D7-1F4036C3498C}"/>
    <dgm:cxn modelId="{2D0038A9-F258-486F-A422-4DA8692825EF}" type="presOf" srcId="{4D5EE8D3-BF6E-43EE-A928-1018E866A9B8}" destId="{9591FE5A-AB62-49CC-A40D-4629DD8D24DD}" srcOrd="0" destOrd="0" presId="urn:microsoft.com/office/officeart/2005/8/layout/list1"/>
    <dgm:cxn modelId="{76AF33AB-B682-44F5-90D5-F33B172213F0}" type="presOf" srcId="{5E8BC631-C821-4D32-9309-A7861F169AEF}" destId="{634F1ED8-4528-4B70-A2EB-E9BCA6076A6C}" srcOrd="0" destOrd="0" presId="urn:microsoft.com/office/officeart/2005/8/layout/list1"/>
    <dgm:cxn modelId="{B8339ABB-51E6-4BA7-B0D0-1FE912F536F5}" type="presOf" srcId="{F523B564-D0A4-4634-9A15-7AAC37F8EDF6}" destId="{C34EE71A-96E2-4C9F-AD18-C3C5C3A4AEEA}" srcOrd="0" destOrd="2" presId="urn:microsoft.com/office/officeart/2005/8/layout/list1"/>
    <dgm:cxn modelId="{8C3C2CBF-CEBB-460B-BE5F-3DED65FB0BA4}" srcId="{C7D59731-2F29-4252-A5BF-82AC30C048C8}" destId="{CC6696F6-3D9B-4FCF-9CBB-D396C0775618}" srcOrd="1" destOrd="0" parTransId="{78F9166B-CFA6-4090-8431-56CE125BA68C}" sibTransId="{E9AE1EBE-5074-4E09-86D7-366ADCB4804F}"/>
    <dgm:cxn modelId="{DA6283C3-74A2-4D9B-A8B5-7F9C87995A76}" srcId="{F1DF7318-CEAA-4537-9547-893AE59CFB4A}" destId="{A22E403E-2D15-42E9-91FB-6789747C801C}" srcOrd="0" destOrd="0" parTransId="{A5A9098C-B9EE-412F-A325-C6773B0D41D8}" sibTransId="{B579A02E-30BD-40E6-829B-29505B6B1E27}"/>
    <dgm:cxn modelId="{575C38CD-5635-42E7-90B5-A15D82EB6749}" type="presOf" srcId="{C7D59731-2F29-4252-A5BF-82AC30C048C8}" destId="{849FAA8F-2356-4EF0-9944-31AA8E0A186F}" srcOrd="1" destOrd="0" presId="urn:microsoft.com/office/officeart/2005/8/layout/list1"/>
    <dgm:cxn modelId="{9C61D5CF-0CB6-44E8-9A60-8EDD8CB4A674}" type="presOf" srcId="{46BB6B86-0151-4707-9D75-48FC76A92D72}" destId="{F1DCE639-8713-421F-B514-B8F9B9A9CD48}" srcOrd="0" destOrd="0" presId="urn:microsoft.com/office/officeart/2005/8/layout/list1"/>
    <dgm:cxn modelId="{4B2794D8-BC40-4F60-A856-86A668FAD549}" srcId="{30CA1DE8-2A59-4555-80E3-35E3997ACB58}" destId="{A55EB79C-ADF7-466C-8C25-A33C4E5457D7}" srcOrd="4" destOrd="0" parTransId="{0289DEAB-5398-4CE3-91D3-B0F6A31A673E}" sibTransId="{C2BD655C-FF20-4AEC-A28D-6D7818C85193}"/>
    <dgm:cxn modelId="{68731ED9-B521-44CF-A231-3866AD67A303}" type="presOf" srcId="{F1DF7318-CEAA-4537-9547-893AE59CFB4A}" destId="{F7AB0C1B-CACA-48C8-8FEF-F088BD0D435B}" srcOrd="0" destOrd="0" presId="urn:microsoft.com/office/officeart/2005/8/layout/list1"/>
    <dgm:cxn modelId="{BDE86DD9-A7BB-4285-B563-D026263D236C}" srcId="{A55EB79C-ADF7-466C-8C25-A33C4E5457D7}" destId="{5E8BC631-C821-4D32-9309-A7861F169AEF}" srcOrd="0" destOrd="0" parTransId="{D77DBD33-4CDF-4E28-82D0-B3012D869397}" sibTransId="{65D542D7-6EFA-416A-B582-2EF5C121DBA2}"/>
    <dgm:cxn modelId="{F18C0ADD-6DDB-499A-9AE5-52E8585D72ED}" type="presOf" srcId="{B406AA90-56DE-4235-973F-D058EF3ABC6A}" destId="{5A17845A-A398-4678-B123-0059DA6508DB}" srcOrd="0" destOrd="0" presId="urn:microsoft.com/office/officeart/2005/8/layout/list1"/>
    <dgm:cxn modelId="{419486E0-DB6D-4460-B94B-613FC6424AAD}" srcId="{B406AA90-56DE-4235-973F-D058EF3ABC6A}" destId="{4D5EE8D3-BF6E-43EE-A928-1018E866A9B8}" srcOrd="0" destOrd="0" parTransId="{72E1FEC8-65DB-4282-B16E-84BD28BDFA85}" sibTransId="{433688ED-5CC1-4A83-B0C8-EAF3D7307F7F}"/>
    <dgm:cxn modelId="{DE5D90E0-C46A-4ED8-B19E-A92953A3F394}" type="presOf" srcId="{A22E403E-2D15-42E9-91FB-6789747C801C}" destId="{318031D0-AAA0-4B69-8881-F9813AD01649}" srcOrd="0" destOrd="0" presId="urn:microsoft.com/office/officeart/2005/8/layout/list1"/>
    <dgm:cxn modelId="{0043FDE5-FA75-44AE-9D20-8A77ED3D9B15}" type="presOf" srcId="{9FE12C3F-3288-4D08-8F0D-EC02B3559FA8}" destId="{65E87258-CBB7-4AD7-9036-163204D5D464}" srcOrd="1" destOrd="0" presId="urn:microsoft.com/office/officeart/2005/8/layout/list1"/>
    <dgm:cxn modelId="{8BE602E6-5F06-4F9A-BBCF-3FEF6290CE3C}" type="presOf" srcId="{E59F3A03-64C2-4A67-96F8-9680F32E819B}" destId="{318031D0-AAA0-4B69-8881-F9813AD01649}" srcOrd="0" destOrd="3" presId="urn:microsoft.com/office/officeart/2005/8/layout/list1"/>
    <dgm:cxn modelId="{1C2955E9-749B-4C92-B888-0A4C7AA21938}" type="presOf" srcId="{481A3DCA-D52C-4FF2-BE5E-AC92134A6D64}" destId="{C34EE71A-96E2-4C9F-AD18-C3C5C3A4AEEA}" srcOrd="0" destOrd="1" presId="urn:microsoft.com/office/officeart/2005/8/layout/list1"/>
    <dgm:cxn modelId="{3DA5B5EC-CAEF-434C-85C2-1816B067AD97}" type="presOf" srcId="{A55EB79C-ADF7-466C-8C25-A33C4E5457D7}" destId="{A09D7AC9-B838-4E37-BA39-60090C628A8B}" srcOrd="0" destOrd="0" presId="urn:microsoft.com/office/officeart/2005/8/layout/list1"/>
    <dgm:cxn modelId="{7AD2BBF5-EE02-40DD-8499-851905ED6EEC}" type="presOf" srcId="{B406AA90-56DE-4235-973F-D058EF3ABC6A}" destId="{4D6A5D3F-6812-43D3-9DCF-D0B00B84EDA9}" srcOrd="1" destOrd="0" presId="urn:microsoft.com/office/officeart/2005/8/layout/list1"/>
    <dgm:cxn modelId="{EF6762FA-6C1C-4E2C-B0BC-711C444F00D4}" srcId="{E5D8476A-3574-4975-A357-225A49633647}" destId="{481A3DCA-D52C-4FF2-BE5E-AC92134A6D64}" srcOrd="1" destOrd="0" parTransId="{3E832257-708A-493A-948D-9B48784B4000}" sibTransId="{2BDC0E12-0678-4D48-AA6E-4A82BC5F31F1}"/>
    <dgm:cxn modelId="{DC65D860-19F6-48F7-860A-F5F1A7ECFEC6}" type="presParOf" srcId="{4D32A27C-9102-45B7-9A48-585A94AE4D15}" destId="{74A1604D-366B-477D-960F-11CEE77ED976}" srcOrd="0" destOrd="0" presId="urn:microsoft.com/office/officeart/2005/8/layout/list1"/>
    <dgm:cxn modelId="{C7F04362-DC9D-4719-AD3A-DB57F5461C8F}" type="presParOf" srcId="{74A1604D-366B-477D-960F-11CEE77ED976}" destId="{9E881953-0665-4782-9E8E-A55F865ED5C5}" srcOrd="0" destOrd="0" presId="urn:microsoft.com/office/officeart/2005/8/layout/list1"/>
    <dgm:cxn modelId="{9A082F0F-6B67-4D12-B555-122051892204}" type="presParOf" srcId="{74A1604D-366B-477D-960F-11CEE77ED976}" destId="{62E45637-3E0A-4770-BFE0-F9B6C77B662B}" srcOrd="1" destOrd="0" presId="urn:microsoft.com/office/officeart/2005/8/layout/list1"/>
    <dgm:cxn modelId="{7439CE05-EB57-4B1D-AAB9-84072662709F}" type="presParOf" srcId="{4D32A27C-9102-45B7-9A48-585A94AE4D15}" destId="{D69ACB7F-6BAE-43F7-B48C-FDF1EE74195D}" srcOrd="1" destOrd="0" presId="urn:microsoft.com/office/officeart/2005/8/layout/list1"/>
    <dgm:cxn modelId="{14455923-1E39-419B-87C1-1584220BF770}" type="presParOf" srcId="{4D32A27C-9102-45B7-9A48-585A94AE4D15}" destId="{F1DCE639-8713-421F-B514-B8F9B9A9CD48}" srcOrd="2" destOrd="0" presId="urn:microsoft.com/office/officeart/2005/8/layout/list1"/>
    <dgm:cxn modelId="{361928C5-639C-4DFF-8D78-A758D652AD54}" type="presParOf" srcId="{4D32A27C-9102-45B7-9A48-585A94AE4D15}" destId="{D6D8000D-A327-463E-8116-AFC614DA784F}" srcOrd="3" destOrd="0" presId="urn:microsoft.com/office/officeart/2005/8/layout/list1"/>
    <dgm:cxn modelId="{858410A9-AB55-4AE4-989A-60A18FBDD503}" type="presParOf" srcId="{4D32A27C-9102-45B7-9A48-585A94AE4D15}" destId="{A72AF6F9-433A-419D-B7DF-B41E0EC857BA}" srcOrd="4" destOrd="0" presId="urn:microsoft.com/office/officeart/2005/8/layout/list1"/>
    <dgm:cxn modelId="{618AE03E-B70B-4726-AAF7-40221F831920}" type="presParOf" srcId="{A72AF6F9-433A-419D-B7DF-B41E0EC857BA}" destId="{5A17845A-A398-4678-B123-0059DA6508DB}" srcOrd="0" destOrd="0" presId="urn:microsoft.com/office/officeart/2005/8/layout/list1"/>
    <dgm:cxn modelId="{FA45848A-EDB6-484C-9CA9-5869A60EB700}" type="presParOf" srcId="{A72AF6F9-433A-419D-B7DF-B41E0EC857BA}" destId="{4D6A5D3F-6812-43D3-9DCF-D0B00B84EDA9}" srcOrd="1" destOrd="0" presId="urn:microsoft.com/office/officeart/2005/8/layout/list1"/>
    <dgm:cxn modelId="{6DBD9368-2A5F-4009-9371-2BC361FF7691}" type="presParOf" srcId="{4D32A27C-9102-45B7-9A48-585A94AE4D15}" destId="{C7A0901B-FFA3-4791-8681-76E06BC5A139}" srcOrd="5" destOrd="0" presId="urn:microsoft.com/office/officeart/2005/8/layout/list1"/>
    <dgm:cxn modelId="{4E199F7D-C46B-4A06-B39D-E2B37ADBE0DD}" type="presParOf" srcId="{4D32A27C-9102-45B7-9A48-585A94AE4D15}" destId="{9591FE5A-AB62-49CC-A40D-4629DD8D24DD}" srcOrd="6" destOrd="0" presId="urn:microsoft.com/office/officeart/2005/8/layout/list1"/>
    <dgm:cxn modelId="{7BD58A15-35BB-498A-8456-431A72008B27}" type="presParOf" srcId="{4D32A27C-9102-45B7-9A48-585A94AE4D15}" destId="{D4709B52-CC04-42E0-9EA5-A51BF5785655}" srcOrd="7" destOrd="0" presId="urn:microsoft.com/office/officeart/2005/8/layout/list1"/>
    <dgm:cxn modelId="{549E7119-FD6C-483E-A036-BAEE0B2511A0}" type="presParOf" srcId="{4D32A27C-9102-45B7-9A48-585A94AE4D15}" destId="{44843D62-F824-4F43-8BAE-A74835786222}" srcOrd="8" destOrd="0" presId="urn:microsoft.com/office/officeart/2005/8/layout/list1"/>
    <dgm:cxn modelId="{7EB9AB88-0AEE-41BB-8130-C3992C5F4121}" type="presParOf" srcId="{44843D62-F824-4F43-8BAE-A74835786222}" destId="{F7AB0C1B-CACA-48C8-8FEF-F088BD0D435B}" srcOrd="0" destOrd="0" presId="urn:microsoft.com/office/officeart/2005/8/layout/list1"/>
    <dgm:cxn modelId="{E575554A-C48B-4D99-999C-6555855F0FB2}" type="presParOf" srcId="{44843D62-F824-4F43-8BAE-A74835786222}" destId="{16657093-3EE6-4573-B32A-522C330CBD24}" srcOrd="1" destOrd="0" presId="urn:microsoft.com/office/officeart/2005/8/layout/list1"/>
    <dgm:cxn modelId="{7B2DEF7F-9B63-4CC9-8E79-68602E6741D3}" type="presParOf" srcId="{4D32A27C-9102-45B7-9A48-585A94AE4D15}" destId="{ACC04C85-8171-498B-9F28-0DF8A3F030D1}" srcOrd="9" destOrd="0" presId="urn:microsoft.com/office/officeart/2005/8/layout/list1"/>
    <dgm:cxn modelId="{ADA90015-A881-4EFD-ABFA-869CBF0D709D}" type="presParOf" srcId="{4D32A27C-9102-45B7-9A48-585A94AE4D15}" destId="{318031D0-AAA0-4B69-8881-F9813AD01649}" srcOrd="10" destOrd="0" presId="urn:microsoft.com/office/officeart/2005/8/layout/list1"/>
    <dgm:cxn modelId="{FFE7C8D5-6E62-4B1F-A9F2-D1C9D17A09E9}" type="presParOf" srcId="{4D32A27C-9102-45B7-9A48-585A94AE4D15}" destId="{E7762F7C-12B3-4202-BEC9-647E4B2786C2}" srcOrd="11" destOrd="0" presId="urn:microsoft.com/office/officeart/2005/8/layout/list1"/>
    <dgm:cxn modelId="{08F75AF4-877A-465D-B9C1-EF799428D160}" type="presParOf" srcId="{4D32A27C-9102-45B7-9A48-585A94AE4D15}" destId="{5E99E675-02F0-4337-85F2-C24BED6672C6}" srcOrd="12" destOrd="0" presId="urn:microsoft.com/office/officeart/2005/8/layout/list1"/>
    <dgm:cxn modelId="{5EC1DCF0-9D76-48DF-8412-7B42249E33C7}" type="presParOf" srcId="{5E99E675-02F0-4337-85F2-C24BED6672C6}" destId="{03DDC2F0-433B-4F5B-8292-B52CAB6F1911}" srcOrd="0" destOrd="0" presId="urn:microsoft.com/office/officeart/2005/8/layout/list1"/>
    <dgm:cxn modelId="{4F52E32A-9455-48C4-9E78-67E9F60E5356}" type="presParOf" srcId="{5E99E675-02F0-4337-85F2-C24BED6672C6}" destId="{65DCD261-8FCA-4B64-9AAD-D5B6F9C2C578}" srcOrd="1" destOrd="0" presId="urn:microsoft.com/office/officeart/2005/8/layout/list1"/>
    <dgm:cxn modelId="{6D8DE850-FB77-47DD-BCA8-A44387D0948E}" type="presParOf" srcId="{4D32A27C-9102-45B7-9A48-585A94AE4D15}" destId="{7CE05B1F-DCE0-498D-81E1-49A96E5BCE16}" srcOrd="13" destOrd="0" presId="urn:microsoft.com/office/officeart/2005/8/layout/list1"/>
    <dgm:cxn modelId="{EACE12A6-00BF-4A1E-8CA3-1A19ABB28B92}" type="presParOf" srcId="{4D32A27C-9102-45B7-9A48-585A94AE4D15}" destId="{C34EE71A-96E2-4C9F-AD18-C3C5C3A4AEEA}" srcOrd="14" destOrd="0" presId="urn:microsoft.com/office/officeart/2005/8/layout/list1"/>
    <dgm:cxn modelId="{929129BA-C92C-4F35-82E2-DC95875BBC6E}" type="presParOf" srcId="{4D32A27C-9102-45B7-9A48-585A94AE4D15}" destId="{E83668C2-EB8F-4A27-9F40-1B49AA53DCD8}" srcOrd="15" destOrd="0" presId="urn:microsoft.com/office/officeart/2005/8/layout/list1"/>
    <dgm:cxn modelId="{606210F0-F91D-4482-8A5E-AF5C8637C270}" type="presParOf" srcId="{4D32A27C-9102-45B7-9A48-585A94AE4D15}" destId="{2725CD85-E330-4C6A-9B30-997D3675D47A}" srcOrd="16" destOrd="0" presId="urn:microsoft.com/office/officeart/2005/8/layout/list1"/>
    <dgm:cxn modelId="{FCA3367D-5EEA-49FA-A9C8-70D63271C5C1}" type="presParOf" srcId="{2725CD85-E330-4C6A-9B30-997D3675D47A}" destId="{A09D7AC9-B838-4E37-BA39-60090C628A8B}" srcOrd="0" destOrd="0" presId="urn:microsoft.com/office/officeart/2005/8/layout/list1"/>
    <dgm:cxn modelId="{1FD33FF8-E7C1-4ECE-A3E1-EBA511B180BF}" type="presParOf" srcId="{2725CD85-E330-4C6A-9B30-997D3675D47A}" destId="{D71FAE68-8472-426D-A128-B68BA4A8E9B4}" srcOrd="1" destOrd="0" presId="urn:microsoft.com/office/officeart/2005/8/layout/list1"/>
    <dgm:cxn modelId="{216F58E5-CE8B-41F8-8AD5-514E8ADB07EE}" type="presParOf" srcId="{4D32A27C-9102-45B7-9A48-585A94AE4D15}" destId="{51D6A51A-0630-4522-A8E0-2F9857A554B0}" srcOrd="17" destOrd="0" presId="urn:microsoft.com/office/officeart/2005/8/layout/list1"/>
    <dgm:cxn modelId="{7949FA8F-BC7E-4C9F-9F42-F33C71943BF5}" type="presParOf" srcId="{4D32A27C-9102-45B7-9A48-585A94AE4D15}" destId="{634F1ED8-4528-4B70-A2EB-E9BCA6076A6C}" srcOrd="18" destOrd="0" presId="urn:microsoft.com/office/officeart/2005/8/layout/list1"/>
    <dgm:cxn modelId="{67F0AF90-BE51-44CF-B7F7-044BB506FD4C}" type="presParOf" srcId="{4D32A27C-9102-45B7-9A48-585A94AE4D15}" destId="{D57FB3D0-5F57-422F-934C-ACDB4DC3AB29}" srcOrd="19" destOrd="0" presId="urn:microsoft.com/office/officeart/2005/8/layout/list1"/>
    <dgm:cxn modelId="{084E442D-34DE-434C-A3A0-772145C18DEA}" type="presParOf" srcId="{4D32A27C-9102-45B7-9A48-585A94AE4D15}" destId="{AC91B495-395C-4FC9-AA35-611813CACC46}" srcOrd="20" destOrd="0" presId="urn:microsoft.com/office/officeart/2005/8/layout/list1"/>
    <dgm:cxn modelId="{05033206-ADA3-42F7-AEBA-A208229DC624}" type="presParOf" srcId="{AC91B495-395C-4FC9-AA35-611813CACC46}" destId="{80A0F5F2-DA04-4FD6-9C46-7B98891B5B5D}" srcOrd="0" destOrd="0" presId="urn:microsoft.com/office/officeart/2005/8/layout/list1"/>
    <dgm:cxn modelId="{3A8F761F-845D-4992-AD62-F317DE21CF03}" type="presParOf" srcId="{AC91B495-395C-4FC9-AA35-611813CACC46}" destId="{849FAA8F-2356-4EF0-9944-31AA8E0A186F}" srcOrd="1" destOrd="0" presId="urn:microsoft.com/office/officeart/2005/8/layout/list1"/>
    <dgm:cxn modelId="{A968A571-675B-450D-B22A-C69B457E9917}" type="presParOf" srcId="{4D32A27C-9102-45B7-9A48-585A94AE4D15}" destId="{CD0C32CE-9DD1-47CF-9752-6BA05C71B0AB}" srcOrd="21" destOrd="0" presId="urn:microsoft.com/office/officeart/2005/8/layout/list1"/>
    <dgm:cxn modelId="{EF00AAA4-D318-4D4D-97C4-50C6944E962D}" type="presParOf" srcId="{4D32A27C-9102-45B7-9A48-585A94AE4D15}" destId="{16359FB3-C8C4-4C79-9871-5873F430B48D}" srcOrd="22" destOrd="0" presId="urn:microsoft.com/office/officeart/2005/8/layout/list1"/>
    <dgm:cxn modelId="{463BCE80-744C-453E-9DE7-397B8FF06DEC}" type="presParOf" srcId="{4D32A27C-9102-45B7-9A48-585A94AE4D15}" destId="{8E2DE2FD-3F83-4B61-96D4-52F6355C76F0}" srcOrd="23" destOrd="0" presId="urn:microsoft.com/office/officeart/2005/8/layout/list1"/>
    <dgm:cxn modelId="{60024868-A5DD-493C-877B-45A6CCE0C09C}" type="presParOf" srcId="{4D32A27C-9102-45B7-9A48-585A94AE4D15}" destId="{166B71E3-FD88-4969-BE7A-170768EE09FC}" srcOrd="24" destOrd="0" presId="urn:microsoft.com/office/officeart/2005/8/layout/list1"/>
    <dgm:cxn modelId="{24F3F290-3DBE-476A-BBC0-E0387365E4E1}" type="presParOf" srcId="{166B71E3-FD88-4969-BE7A-170768EE09FC}" destId="{69820212-A8E8-460D-A10A-57912F8F48F1}" srcOrd="0" destOrd="0" presId="urn:microsoft.com/office/officeart/2005/8/layout/list1"/>
    <dgm:cxn modelId="{150B2A0B-F24D-464D-A8E8-EFDE49586DA9}" type="presParOf" srcId="{166B71E3-FD88-4969-BE7A-170768EE09FC}" destId="{65E87258-CBB7-4AD7-9036-163204D5D464}" srcOrd="1" destOrd="0" presId="urn:microsoft.com/office/officeart/2005/8/layout/list1"/>
    <dgm:cxn modelId="{8C4C9235-BA81-403D-8F98-E519CFEFCBA8}" type="presParOf" srcId="{4D32A27C-9102-45B7-9A48-585A94AE4D15}" destId="{87603F4E-F6FF-48AD-90B0-12F997CF490F}" srcOrd="25" destOrd="0" presId="urn:microsoft.com/office/officeart/2005/8/layout/list1"/>
    <dgm:cxn modelId="{92FD156D-1444-4D79-A8BA-2A854B6C746D}" type="presParOf" srcId="{4D32A27C-9102-45B7-9A48-585A94AE4D15}" destId="{E4E649B7-2541-48B9-B052-63BF4509F23D}" srcOrd="2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DCE639-8713-421F-B514-B8F9B9A9CD48}">
      <dsp:nvSpPr>
        <dsp:cNvPr id="0" name=""/>
        <dsp:cNvSpPr/>
      </dsp:nvSpPr>
      <dsp:spPr>
        <a:xfrm>
          <a:off x="0" y="201708"/>
          <a:ext cx="8128000" cy="425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0823" tIns="208280" rIns="630823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/>
            <a:t>Summary of where the industry SDOs are </a:t>
          </a:r>
        </a:p>
      </dsp:txBody>
      <dsp:txXfrm>
        <a:off x="0" y="201708"/>
        <a:ext cx="8128000" cy="425250"/>
      </dsp:txXfrm>
    </dsp:sp>
    <dsp:sp modelId="{62E45637-3E0A-4770-BFE0-F9B6C77B662B}">
      <dsp:nvSpPr>
        <dsp:cNvPr id="0" name=""/>
        <dsp:cNvSpPr/>
      </dsp:nvSpPr>
      <dsp:spPr>
        <a:xfrm>
          <a:off x="406400" y="54108"/>
          <a:ext cx="5689600" cy="295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Overview Industry Landscape</a:t>
          </a:r>
        </a:p>
      </dsp:txBody>
      <dsp:txXfrm>
        <a:off x="420810" y="68518"/>
        <a:ext cx="5660780" cy="266380"/>
      </dsp:txXfrm>
    </dsp:sp>
    <dsp:sp modelId="{9591FE5A-AB62-49CC-A40D-4629DD8D24DD}">
      <dsp:nvSpPr>
        <dsp:cNvPr id="0" name=""/>
        <dsp:cNvSpPr/>
      </dsp:nvSpPr>
      <dsp:spPr>
        <a:xfrm>
          <a:off x="0" y="828558"/>
          <a:ext cx="8128000" cy="425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0823" tIns="208280" rIns="630823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/>
            <a:t>Business drivers    Business Requirements </a:t>
          </a:r>
        </a:p>
      </dsp:txBody>
      <dsp:txXfrm>
        <a:off x="0" y="828558"/>
        <a:ext cx="8128000" cy="425250"/>
      </dsp:txXfrm>
    </dsp:sp>
    <dsp:sp modelId="{4D6A5D3F-6812-43D3-9DCF-D0B00B84EDA9}">
      <dsp:nvSpPr>
        <dsp:cNvPr id="0" name=""/>
        <dsp:cNvSpPr/>
      </dsp:nvSpPr>
      <dsp:spPr>
        <a:xfrm>
          <a:off x="406400" y="680958"/>
          <a:ext cx="5689600" cy="295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Why collaboration in needed</a:t>
          </a:r>
        </a:p>
      </dsp:txBody>
      <dsp:txXfrm>
        <a:off x="420810" y="695368"/>
        <a:ext cx="5660780" cy="266380"/>
      </dsp:txXfrm>
    </dsp:sp>
    <dsp:sp modelId="{318031D0-AAA0-4B69-8881-F9813AD01649}">
      <dsp:nvSpPr>
        <dsp:cNvPr id="0" name=""/>
        <dsp:cNvSpPr/>
      </dsp:nvSpPr>
      <dsp:spPr>
        <a:xfrm>
          <a:off x="0" y="1455408"/>
          <a:ext cx="8128000" cy="9135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0823" tIns="208280" rIns="630823" bIns="71120" numCol="1" spcCol="1270" anchor="t" anchorCtr="0">
          <a:noAutofit/>
        </a:bodyPr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en-GB" sz="1000" b="0" i="0" kern="1200" dirty="0">
              <a:solidFill>
                <a:srgbClr val="29313B">
                  <a:hueOff val="0"/>
                  <a:satOff val="0"/>
                  <a:lumOff val="0"/>
                  <a:alphaOff val="0"/>
                </a:srgbClr>
              </a:solidFill>
              <a:latin typeface="Calibri"/>
              <a:ea typeface="+mn-ea"/>
              <a:cs typeface="+mn-cs"/>
            </a:rPr>
            <a:t> Three China Mobile WP02 Use Cases plus supporting contribution </a:t>
          </a:r>
          <a:r>
            <a:rPr lang="en-GB" sz="1000" b="0" i="0" kern="1200" dirty="0"/>
            <a:t>MSDO-1 Detailed Use Cases</a:t>
          </a:r>
          <a:r>
            <a:rPr lang="en-GB" sz="1000" b="0" i="0" kern="1200" dirty="0">
              <a:solidFill>
                <a:srgbClr val="29313B">
                  <a:hueOff val="0"/>
                  <a:satOff val="0"/>
                  <a:lumOff val="0"/>
                  <a:alphaOff val="0"/>
                </a:srgbClr>
              </a:solidFill>
              <a:latin typeface="Calibri"/>
              <a:ea typeface="+mn-ea"/>
              <a:cs typeface="+mn-cs"/>
            </a:rPr>
            <a:t> 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en-US" sz="1000" b="0" i="0" kern="1200" dirty="0">
              <a:solidFill>
                <a:srgbClr val="29313B">
                  <a:hueOff val="0"/>
                  <a:satOff val="0"/>
                  <a:lumOff val="0"/>
                  <a:alphaOff val="0"/>
                </a:srgbClr>
              </a:solidFill>
              <a:latin typeface="Calibri"/>
              <a:ea typeface="+mn-ea"/>
              <a:cs typeface="+mn-cs"/>
            </a:rPr>
            <a:t>Introduction of new Intelligent application to AN</a:t>
          </a:r>
          <a:endParaRPr lang="en-GB" sz="1000" b="0" i="0" kern="1200" dirty="0">
            <a:solidFill>
              <a:srgbClr val="29313B">
                <a:hueOff val="0"/>
                <a:satOff val="0"/>
                <a:lumOff val="0"/>
                <a:alphaOff val="0"/>
              </a:srgbClr>
            </a:solidFill>
            <a:latin typeface="Calibri"/>
            <a:ea typeface="+mn-ea"/>
            <a:cs typeface="+mn-cs"/>
          </a:endParaRP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en-US" sz="1000" b="0" i="0" kern="1200" dirty="0"/>
            <a:t>Transition from current automation/ autonomous level to a higher level</a:t>
          </a:r>
        </a:p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 typeface="Arial" panose="020B0604020202020204" pitchFamily="34" charset="0"/>
            <a:buChar char="•"/>
            <a:tabLst/>
            <a:defRPr/>
          </a:pPr>
          <a:r>
            <a:rPr lang="en-US" sz="1000" b="0" i="0" kern="1200" dirty="0"/>
            <a:t>Operational maintenance of a current </a:t>
          </a:r>
          <a:r>
            <a:rPr lang="en-US" sz="1000" b="0" i="0" kern="1200"/>
            <a:t>Automation Level</a:t>
          </a:r>
          <a:endParaRPr lang="en-GB" sz="1000" kern="1200" dirty="0"/>
        </a:p>
      </dsp:txBody>
      <dsp:txXfrm>
        <a:off x="0" y="1455408"/>
        <a:ext cx="8128000" cy="913500"/>
      </dsp:txXfrm>
    </dsp:sp>
    <dsp:sp modelId="{16657093-3EE6-4573-B32A-522C330CBD24}">
      <dsp:nvSpPr>
        <dsp:cNvPr id="0" name=""/>
        <dsp:cNvSpPr/>
      </dsp:nvSpPr>
      <dsp:spPr>
        <a:xfrm>
          <a:off x="406400" y="1307808"/>
          <a:ext cx="5689600" cy="295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The use case that need to be addressed across SDO</a:t>
          </a:r>
        </a:p>
      </dsp:txBody>
      <dsp:txXfrm>
        <a:off x="420810" y="1322218"/>
        <a:ext cx="5660780" cy="266380"/>
      </dsp:txXfrm>
    </dsp:sp>
    <dsp:sp modelId="{C34EE71A-96E2-4C9F-AD18-C3C5C3A4AEEA}">
      <dsp:nvSpPr>
        <dsp:cNvPr id="0" name=""/>
        <dsp:cNvSpPr/>
      </dsp:nvSpPr>
      <dsp:spPr>
        <a:xfrm>
          <a:off x="0" y="2570508"/>
          <a:ext cx="8128000" cy="756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0823" tIns="208280" rIns="630823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/>
            <a:t>High level overview of SDO activities   </a:t>
          </a:r>
          <a:r>
            <a:rPr lang="en-GB" sz="1000" b="0" i="0" kern="1200" dirty="0">
              <a:hlinkClick xmlns:r="http://schemas.openxmlformats.org/officeDocument/2006/relationships" r:id="rId1"/>
            </a:rPr>
            <a:t>Topic / SDO Matrix</a:t>
          </a:r>
          <a:endParaRPr lang="en-GB" sz="1000" kern="1200" dirty="0"/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/>
            <a:t>Detailed analysis of  Use Case coverage 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/>
            <a:t>Reviewed areas whare interests between SDO need to be  coordinated  </a:t>
          </a:r>
        </a:p>
      </dsp:txBody>
      <dsp:txXfrm>
        <a:off x="0" y="2570508"/>
        <a:ext cx="8128000" cy="756000"/>
      </dsp:txXfrm>
    </dsp:sp>
    <dsp:sp modelId="{65DCD261-8FCA-4B64-9AAD-D5B6F9C2C578}">
      <dsp:nvSpPr>
        <dsp:cNvPr id="0" name=""/>
        <dsp:cNvSpPr/>
      </dsp:nvSpPr>
      <dsp:spPr>
        <a:xfrm>
          <a:off x="406400" y="2422908"/>
          <a:ext cx="5689600" cy="295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How  work was progressed</a:t>
          </a:r>
        </a:p>
      </dsp:txBody>
      <dsp:txXfrm>
        <a:off x="420810" y="2437318"/>
        <a:ext cx="5660780" cy="266380"/>
      </dsp:txXfrm>
    </dsp:sp>
    <dsp:sp modelId="{634F1ED8-4528-4B70-A2EB-E9BCA6076A6C}">
      <dsp:nvSpPr>
        <dsp:cNvPr id="0" name=""/>
        <dsp:cNvSpPr/>
      </dsp:nvSpPr>
      <dsp:spPr>
        <a:xfrm>
          <a:off x="0" y="3528108"/>
          <a:ext cx="8128000" cy="425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0823" tIns="208280" rIns="630823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b="0" i="0" kern="1200" dirty="0">
              <a:hlinkClick xmlns:r="http://schemas.openxmlformats.org/officeDocument/2006/relationships" r:id="rId1"/>
            </a:rPr>
            <a:t>Topic / SDO Matrix</a:t>
          </a:r>
          <a:r>
            <a:rPr lang="en-GB" sz="1000" b="0" i="0" kern="1200" dirty="0"/>
            <a:t>   </a:t>
          </a:r>
          <a:r>
            <a:rPr lang="en-US" sz="1000" b="1" i="0" kern="1200" dirty="0">
              <a:hlinkClick xmlns:r="http://schemas.openxmlformats.org/officeDocument/2006/relationships" r:id="rId2"/>
            </a:rPr>
            <a:t>SDO Completed and Planned AN Activities Tables</a:t>
          </a:r>
          <a:endParaRPr lang="en-GB" sz="1000" kern="1200" dirty="0"/>
        </a:p>
      </dsp:txBody>
      <dsp:txXfrm>
        <a:off x="0" y="3528108"/>
        <a:ext cx="8128000" cy="425250"/>
      </dsp:txXfrm>
    </dsp:sp>
    <dsp:sp modelId="{D71FAE68-8472-426D-A128-B68BA4A8E9B4}">
      <dsp:nvSpPr>
        <dsp:cNvPr id="0" name=""/>
        <dsp:cNvSpPr/>
      </dsp:nvSpPr>
      <dsp:spPr>
        <a:xfrm>
          <a:off x="406400" y="3380508"/>
          <a:ext cx="5689600" cy="295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Data collection </a:t>
          </a:r>
        </a:p>
      </dsp:txBody>
      <dsp:txXfrm>
        <a:off x="420810" y="3394918"/>
        <a:ext cx="5660780" cy="266380"/>
      </dsp:txXfrm>
    </dsp:sp>
    <dsp:sp modelId="{16359FB3-C8C4-4C79-9871-5873F430B48D}">
      <dsp:nvSpPr>
        <dsp:cNvPr id="0" name=""/>
        <dsp:cNvSpPr/>
      </dsp:nvSpPr>
      <dsp:spPr>
        <a:xfrm>
          <a:off x="0" y="4154958"/>
          <a:ext cx="8128000" cy="5827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0823" tIns="208280" rIns="630823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/>
            <a:t>Analysis from detailed tables  around coverage of Use Case </a:t>
          </a:r>
        </a:p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/>
            <a:t>Summary of Common Operating Principles (COP) ref to IEEE paper  </a:t>
          </a:r>
        </a:p>
      </dsp:txBody>
      <dsp:txXfrm>
        <a:off x="0" y="4154958"/>
        <a:ext cx="8128000" cy="582750"/>
      </dsp:txXfrm>
    </dsp:sp>
    <dsp:sp modelId="{849FAA8F-2356-4EF0-9944-31AA8E0A186F}">
      <dsp:nvSpPr>
        <dsp:cNvPr id="0" name=""/>
        <dsp:cNvSpPr/>
      </dsp:nvSpPr>
      <dsp:spPr>
        <a:xfrm>
          <a:off x="406400" y="4007358"/>
          <a:ext cx="5689600" cy="295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Analysis </a:t>
          </a:r>
        </a:p>
      </dsp:txBody>
      <dsp:txXfrm>
        <a:off x="420810" y="4021768"/>
        <a:ext cx="5660780" cy="266380"/>
      </dsp:txXfrm>
    </dsp:sp>
    <dsp:sp modelId="{E4E649B7-2541-48B9-B052-63BF4509F23D}">
      <dsp:nvSpPr>
        <dsp:cNvPr id="0" name=""/>
        <dsp:cNvSpPr/>
      </dsp:nvSpPr>
      <dsp:spPr>
        <a:xfrm>
          <a:off x="0" y="4939308"/>
          <a:ext cx="8128000" cy="42525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0823" tIns="208280" rIns="630823" bIns="71120" numCol="1" spcCol="1270" anchor="t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GB" sz="1000" kern="1200" dirty="0"/>
            <a:t>Proposed action for SDOs  to address business drivers and  common challenges  including COP </a:t>
          </a:r>
        </a:p>
      </dsp:txBody>
      <dsp:txXfrm>
        <a:off x="0" y="4939308"/>
        <a:ext cx="8128000" cy="425250"/>
      </dsp:txXfrm>
    </dsp:sp>
    <dsp:sp modelId="{65E87258-CBB7-4AD7-9036-163204D5D464}">
      <dsp:nvSpPr>
        <dsp:cNvPr id="0" name=""/>
        <dsp:cNvSpPr/>
      </dsp:nvSpPr>
      <dsp:spPr>
        <a:xfrm>
          <a:off x="406400" y="4791708"/>
          <a:ext cx="5689600" cy="2952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053" tIns="0" rIns="215053" bIns="0" numCol="1" spcCol="1270" anchor="ctr" anchorCtr="0">
          <a:noAutofit/>
        </a:bodyPr>
        <a:lstStyle/>
        <a:p>
          <a:pPr marL="0" lvl="0" indent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000" kern="1200" dirty="0"/>
            <a:t> Recommendations</a:t>
          </a:r>
        </a:p>
      </dsp:txBody>
      <dsp:txXfrm>
        <a:off x="420810" y="4806118"/>
        <a:ext cx="5660780" cy="2663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685800"/>
            <a:ext cx="11582400" cy="5588000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203200" y="136356"/>
            <a:ext cx="10261600" cy="3128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4256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Examp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>
          <a:xfrm>
            <a:off x="304800" y="685800"/>
            <a:ext cx="5691717" cy="640560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97599"/>
            <a:ext cx="5691717" cy="4776201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1522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rt Examp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>
          <a:xfrm>
            <a:off x="304800" y="685800"/>
            <a:ext cx="5691717" cy="640560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97599"/>
            <a:ext cx="5691717" cy="4776201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5122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Col/Logo -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304800" y="2128040"/>
            <a:ext cx="11582400" cy="4145761"/>
            <a:chOff x="228600" y="1748429"/>
            <a:chExt cx="8732520" cy="3109321"/>
          </a:xfrm>
        </p:grpSpPr>
        <p:sp>
          <p:nvSpPr>
            <p:cNvPr id="4" name="Rectangle 3"/>
            <p:cNvSpPr/>
            <p:nvPr/>
          </p:nvSpPr>
          <p:spPr>
            <a:xfrm>
              <a:off x="228600" y="1748429"/>
              <a:ext cx="8725629" cy="289921"/>
            </a:xfrm>
            <a:prstGeom prst="rect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235491" y="1748429"/>
              <a:ext cx="8725629" cy="3109321"/>
            </a:xfrm>
            <a:prstGeom prst="rect">
              <a:avLst/>
            </a:prstGeom>
            <a:noFill/>
            <a:ln>
              <a:solidFill>
                <a:schemeClr val="accent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609585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0" name="Content Placeholder 3"/>
          <p:cNvSpPr>
            <a:spLocks noGrp="1"/>
          </p:cNvSpPr>
          <p:nvPr>
            <p:ph sz="half" idx="11"/>
          </p:nvPr>
        </p:nvSpPr>
        <p:spPr>
          <a:xfrm>
            <a:off x="4165600" y="685801"/>
            <a:ext cx="3753523" cy="1320799"/>
          </a:xfrm>
        </p:spPr>
        <p:txBody>
          <a:bodyPr>
            <a:normAutofit/>
          </a:bodyPr>
          <a:lstStyle>
            <a:lvl1pPr marL="0" indent="0">
              <a:buNone/>
              <a:defRPr sz="1867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Content Placeholder 5"/>
          <p:cNvSpPr>
            <a:spLocks noGrp="1"/>
          </p:cNvSpPr>
          <p:nvPr>
            <p:ph sz="quarter" idx="4"/>
          </p:nvPr>
        </p:nvSpPr>
        <p:spPr>
          <a:xfrm>
            <a:off x="8026401" y="685801"/>
            <a:ext cx="3821921" cy="1320799"/>
          </a:xfrm>
        </p:spPr>
        <p:txBody>
          <a:bodyPr>
            <a:normAutofit/>
          </a:bodyPr>
          <a:lstStyle>
            <a:lvl1pPr marL="0" indent="0">
              <a:buNone/>
              <a:defRPr sz="1867"/>
            </a:lvl1pPr>
            <a:lvl2pPr>
              <a:defRPr sz="1867"/>
            </a:lvl2pPr>
            <a:lvl3pPr>
              <a:defRPr sz="1600"/>
            </a:lvl3pPr>
            <a:lvl4pPr marL="1828754" indent="0">
              <a:buNone/>
              <a:defRPr sz="1467"/>
            </a:lvl4pPr>
            <a:lvl5pPr>
              <a:defRPr sz="1467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12"/>
          </p:nvPr>
        </p:nvSpPr>
        <p:spPr>
          <a:xfrm>
            <a:off x="406400" y="2108200"/>
            <a:ext cx="11480800" cy="406400"/>
          </a:xfrm>
        </p:spPr>
        <p:txBody>
          <a:bodyPr anchor="ctr">
            <a:normAutofit/>
          </a:bodyPr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half" idx="13"/>
          </p:nvPr>
        </p:nvSpPr>
        <p:spPr>
          <a:xfrm>
            <a:off x="304800" y="685801"/>
            <a:ext cx="3753523" cy="1320799"/>
          </a:xfrm>
          <a:solidFill>
            <a:schemeClr val="tx1"/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600">
                <a:solidFill>
                  <a:srgbClr val="FFFFFF"/>
                </a:solidFill>
              </a:defRPr>
            </a:lvl1pPr>
            <a:lvl2pPr>
              <a:defRPr sz="1867">
                <a:solidFill>
                  <a:srgbClr val="FFFFFF"/>
                </a:solidFill>
              </a:defRPr>
            </a:lvl2pPr>
            <a:lvl3pPr>
              <a:defRPr sz="1600">
                <a:solidFill>
                  <a:srgbClr val="FFFFFF"/>
                </a:solidFill>
              </a:defRPr>
            </a:lvl3pPr>
            <a:lvl4pPr>
              <a:defRPr sz="1467">
                <a:solidFill>
                  <a:srgbClr val="FFFFFF"/>
                </a:solidFill>
              </a:defRPr>
            </a:lvl4pPr>
            <a:lvl5pPr>
              <a:defRPr sz="1467">
                <a:solidFill>
                  <a:srgbClr val="FFFFFF"/>
                </a:solidFill>
              </a:defRPr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203200" y="136356"/>
            <a:ext cx="10261600" cy="3128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347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0C0AD1-DB2B-4722-ADC1-C44E1FF8526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0AB959-FBDF-435F-B529-CEB00160B49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545DA-F733-4129-88BD-65A70AF687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50D69-6270-4ABD-A97B-D05E67BE83CE}" type="datetimeFigureOut">
              <a:rPr lang="en-GB" smtClean="0"/>
              <a:t>16/06/2021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5F9ACA-8818-47E1-A639-5AEF60DCE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0E0589-0391-4E31-B6D4-CDD808B96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9C79AF-96D2-479A-9276-BAC5814BC5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79913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Title Slide Cogs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406400" y="2514600"/>
            <a:ext cx="6400800" cy="2133600"/>
          </a:xfrm>
          <a:prstGeom prst="rect">
            <a:avLst/>
          </a:prstGeom>
        </p:spPr>
        <p:txBody>
          <a:bodyPr anchor="t"/>
          <a:lstStyle>
            <a:lvl1pPr algn="l">
              <a:defRPr sz="5333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Click to edit </a:t>
            </a:r>
            <a:br>
              <a:rPr lang="en-GB" dirty="0"/>
            </a:br>
            <a:r>
              <a:rPr lang="en-GB" dirty="0"/>
              <a:t>Master title style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0" y="2616200"/>
            <a:ext cx="203200" cy="812800"/>
          </a:xfrm>
          <a:prstGeom prst="rect">
            <a:avLst/>
          </a:prstGeom>
          <a:solidFill>
            <a:srgbClr val="E012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3400" y="76201"/>
            <a:ext cx="1397000" cy="423415"/>
          </a:xfrm>
          <a:prstGeom prst="rect">
            <a:avLst/>
          </a:prstGeom>
        </p:spPr>
      </p:pic>
      <p:sp>
        <p:nvSpPr>
          <p:cNvPr id="7" name="object 3"/>
          <p:cNvSpPr txBox="1"/>
          <p:nvPr/>
        </p:nvSpPr>
        <p:spPr>
          <a:xfrm>
            <a:off x="9245602" y="6375400"/>
            <a:ext cx="2641599" cy="181310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82123" algn="r">
              <a:spcBef>
                <a:spcPts val="140"/>
              </a:spcBef>
            </a:pPr>
            <a:r>
              <a:rPr lang="is-IS" sz="1067" dirty="0">
                <a:solidFill>
                  <a:srgbClr val="999999"/>
                </a:solidFill>
              </a:rPr>
              <a:t>© 2018 TM Forum |</a:t>
            </a:r>
            <a:r>
              <a:rPr lang="is-IS" sz="1067" spc="107" dirty="0">
                <a:solidFill>
                  <a:srgbClr val="999999"/>
                </a:solidFill>
              </a:rPr>
              <a:t> </a:t>
            </a:r>
            <a:fld id="{FE1BC5A7-5ADC-7C46-99BB-5F157FBEB3E3}" type="slidenum">
              <a:rPr lang="is-IS" sz="1067" smtClean="0">
                <a:solidFill>
                  <a:srgbClr val="999999"/>
                </a:solidFill>
              </a:rPr>
              <a:pPr marL="82123" algn="r">
                <a:spcBef>
                  <a:spcPts val="140"/>
                </a:spcBef>
              </a:pPr>
              <a:t>‹#›</a:t>
            </a:fld>
            <a:endParaRPr lang="is-IS" sz="1067" dirty="0">
              <a:solidFill>
                <a:srgbClr val="9999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28989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Default Slide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685800"/>
            <a:ext cx="11582400" cy="406400"/>
          </a:xfrm>
        </p:spPr>
        <p:txBody>
          <a:bodyPr anchor="b">
            <a:noAutofit/>
          </a:bodyPr>
          <a:lstStyle>
            <a:lvl1pPr marL="0" indent="0">
              <a:buNone/>
              <a:defRPr sz="2133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092201"/>
            <a:ext cx="11582400" cy="5181601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3510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44002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Title Slide Co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6400" y="2514601"/>
            <a:ext cx="10363200" cy="1219199"/>
          </a:xfrm>
        </p:spPr>
        <p:txBody>
          <a:bodyPr anchor="t"/>
          <a:lstStyle>
            <a:lvl1pPr>
              <a:defRPr sz="5333">
                <a:solidFill>
                  <a:srgbClr val="1D2F3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566400" y="6371767"/>
            <a:ext cx="1524000" cy="4058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406400" y="5562600"/>
            <a:ext cx="4775200" cy="304800"/>
          </a:xfrm>
        </p:spPr>
        <p:txBody>
          <a:bodyPr anchor="ctr">
            <a:noAutofit/>
          </a:bodyPr>
          <a:lstStyle>
            <a:lvl1pPr marL="0" indent="0">
              <a:buNone/>
              <a:defRPr sz="1867">
                <a:solidFill>
                  <a:schemeClr val="accent3"/>
                </a:solidFill>
                <a:latin typeface="+mn-lt"/>
              </a:defRPr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1" hasCustomPrompt="1"/>
          </p:nvPr>
        </p:nvSpPr>
        <p:spPr>
          <a:xfrm>
            <a:off x="406400" y="5257800"/>
            <a:ext cx="4775200" cy="304800"/>
          </a:xfrm>
        </p:spPr>
        <p:txBody>
          <a:bodyPr anchor="ctr">
            <a:noAutofit/>
          </a:bodyPr>
          <a:lstStyle>
            <a:lvl1pPr marL="0" indent="0">
              <a:buNone/>
              <a:defRPr sz="1867">
                <a:solidFill>
                  <a:schemeClr val="tx1"/>
                </a:solidFill>
                <a:latin typeface="+mn-lt"/>
              </a:defRPr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16200"/>
            <a:ext cx="203200" cy="812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71366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2 -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7416800" y="5969000"/>
            <a:ext cx="4775200" cy="889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effectLst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787400"/>
            <a:ext cx="12192000" cy="538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effectLst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1" hasCustomPrompt="1"/>
          </p:nvPr>
        </p:nvSpPr>
        <p:spPr>
          <a:xfrm>
            <a:off x="406400" y="5562600"/>
            <a:ext cx="4775200" cy="304800"/>
          </a:xfrm>
        </p:spPr>
        <p:txBody>
          <a:bodyPr anchor="ctr">
            <a:noAutofit/>
          </a:bodyPr>
          <a:lstStyle>
            <a:lvl1pPr marL="0" indent="0">
              <a:buNone/>
              <a:defRPr sz="1867">
                <a:solidFill>
                  <a:schemeClr val="accent3"/>
                </a:solidFill>
                <a:latin typeface="+mn-lt"/>
              </a:defRPr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1" hasCustomPrompt="1"/>
          </p:nvPr>
        </p:nvSpPr>
        <p:spPr>
          <a:xfrm>
            <a:off x="406400" y="5257800"/>
            <a:ext cx="4775200" cy="304800"/>
          </a:xfrm>
        </p:spPr>
        <p:txBody>
          <a:bodyPr anchor="ctr">
            <a:noAutofit/>
          </a:bodyPr>
          <a:lstStyle>
            <a:lvl1pPr marL="0" indent="0">
              <a:buNone/>
              <a:defRPr sz="1867">
                <a:solidFill>
                  <a:schemeClr val="tx1"/>
                </a:solidFill>
                <a:latin typeface="+mn-lt"/>
              </a:defRPr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7620000" y="0"/>
            <a:ext cx="4572000" cy="68580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pic>
        <p:nvPicPr>
          <p:cNvPr id="12" name="Picture 11" descr="TMForum_Logo2018.RedGray-CMYK-NEW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76201"/>
            <a:ext cx="1422400" cy="431113"/>
          </a:xfrm>
          <a:prstGeom prst="rect">
            <a:avLst/>
          </a:prstGeom>
        </p:spPr>
      </p:pic>
      <p:sp>
        <p:nvSpPr>
          <p:cNvPr id="13" name="Title 1"/>
          <p:cNvSpPr>
            <a:spLocks noGrp="1"/>
          </p:cNvSpPr>
          <p:nvPr>
            <p:ph type="ctrTitle"/>
          </p:nvPr>
        </p:nvSpPr>
        <p:spPr>
          <a:xfrm>
            <a:off x="406400" y="2514601"/>
            <a:ext cx="6400800" cy="1219199"/>
          </a:xfrm>
        </p:spPr>
        <p:txBody>
          <a:bodyPr numCol="1" anchor="t"/>
          <a:lstStyle>
            <a:lvl1pPr>
              <a:defRPr sz="5333">
                <a:solidFill>
                  <a:srgbClr val="1D2F3A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0" y="2616200"/>
            <a:ext cx="203200" cy="8128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1838476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 3 -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2"/>
            <a:ext cx="12192000" cy="6857999"/>
          </a:xfrm>
          <a:prstGeom prst="rect">
            <a:avLst/>
          </a:prstGeom>
          <a:solidFill>
            <a:srgbClr val="29313B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3400" y="76201"/>
            <a:ext cx="1397000" cy="423415"/>
          </a:xfrm>
          <a:prstGeom prst="rect">
            <a:avLst/>
          </a:prstGeom>
        </p:spPr>
      </p:pic>
      <p:sp>
        <p:nvSpPr>
          <p:cNvPr id="13" name="Content Placeholder 2"/>
          <p:cNvSpPr>
            <a:spLocks noGrp="1"/>
          </p:cNvSpPr>
          <p:nvPr>
            <p:ph idx="1" hasCustomPrompt="1"/>
          </p:nvPr>
        </p:nvSpPr>
        <p:spPr>
          <a:xfrm>
            <a:off x="406400" y="5562600"/>
            <a:ext cx="4775200" cy="304800"/>
          </a:xfrm>
        </p:spPr>
        <p:txBody>
          <a:bodyPr anchor="ctr">
            <a:noAutofit/>
          </a:bodyPr>
          <a:lstStyle>
            <a:lvl1pPr marL="0" indent="0">
              <a:buNone/>
              <a:defRPr sz="1867">
                <a:solidFill>
                  <a:srgbClr val="FFFFFF"/>
                </a:solidFill>
                <a:latin typeface="+mn-lt"/>
              </a:defRPr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1" hasCustomPrompt="1"/>
          </p:nvPr>
        </p:nvSpPr>
        <p:spPr>
          <a:xfrm>
            <a:off x="406400" y="5257800"/>
            <a:ext cx="4775200" cy="304800"/>
          </a:xfrm>
        </p:spPr>
        <p:txBody>
          <a:bodyPr anchor="ctr">
            <a:noAutofit/>
          </a:bodyPr>
          <a:lstStyle>
            <a:lvl1pPr marL="0" indent="0">
              <a:buNone/>
              <a:defRPr sz="1867">
                <a:solidFill>
                  <a:srgbClr val="FFFFFF"/>
                </a:solidFill>
                <a:latin typeface="+mn-lt"/>
              </a:defRPr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0" y="2616200"/>
            <a:ext cx="203200" cy="812800"/>
          </a:xfrm>
          <a:prstGeom prst="rect">
            <a:avLst/>
          </a:prstGeom>
          <a:solidFill>
            <a:srgbClr val="E0121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7" name="Title 1"/>
          <p:cNvSpPr>
            <a:spLocks noGrp="1"/>
          </p:cNvSpPr>
          <p:nvPr>
            <p:ph type="ctrTitle"/>
          </p:nvPr>
        </p:nvSpPr>
        <p:spPr>
          <a:xfrm>
            <a:off x="406400" y="2514601"/>
            <a:ext cx="10363200" cy="1219199"/>
          </a:xfrm>
        </p:spPr>
        <p:txBody>
          <a:bodyPr anchor="t"/>
          <a:lstStyle>
            <a:lvl1pPr>
              <a:defRPr sz="5333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43087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685800"/>
            <a:ext cx="5689600" cy="5588000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0" y="685800"/>
            <a:ext cx="5791200" cy="5588000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203200" y="136356"/>
            <a:ext cx="10261600" cy="3128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514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685800"/>
            <a:ext cx="5691717" cy="640560"/>
          </a:xfrm>
        </p:spPr>
        <p:txBody>
          <a:bodyPr anchor="b">
            <a:normAutofit/>
          </a:bodyPr>
          <a:lstStyle>
            <a:lvl1pPr marL="0" indent="0">
              <a:buNone/>
              <a:defRPr sz="24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97599"/>
            <a:ext cx="5691717" cy="4776201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1" y="685800"/>
            <a:ext cx="5795433" cy="640560"/>
          </a:xfr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96001" y="1497599"/>
            <a:ext cx="5795433" cy="4776201"/>
          </a:xfrm>
        </p:spPr>
        <p:txBody>
          <a:bodyPr>
            <a:normAutofit/>
          </a:bodyPr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7174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05000"/>
            <a:ext cx="11582400" cy="1828800"/>
          </a:xfrm>
        </p:spPr>
        <p:txBody>
          <a:bodyPr>
            <a:normAutofit/>
          </a:bodyPr>
          <a:lstStyle>
            <a:lvl1pPr marL="0" indent="0">
              <a:buNone/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467"/>
            </a:lvl4pPr>
            <a:lvl5pPr>
              <a:defRPr sz="1467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0" hasCustomPrompt="1"/>
          </p:nvPr>
        </p:nvSpPr>
        <p:spPr>
          <a:xfrm>
            <a:off x="304800" y="4445000"/>
            <a:ext cx="2844800" cy="609600"/>
          </a:xfrm>
        </p:spPr>
        <p:txBody>
          <a:bodyPr>
            <a:noAutofit/>
          </a:bodyPr>
          <a:lstStyle>
            <a:lvl1pPr marL="0" indent="0">
              <a:buNone/>
              <a:defRPr sz="1467" i="1" baseline="0">
                <a:solidFill>
                  <a:srgbClr val="999999"/>
                </a:solidFill>
              </a:defRPr>
            </a:lvl1pPr>
          </a:lstStyle>
          <a:p>
            <a:pPr lvl="0"/>
            <a:r>
              <a:rPr lang="en-GB" dirty="0"/>
              <a:t>Job Title, Company</a:t>
            </a:r>
            <a:endParaRPr lang="en-US" dirty="0"/>
          </a:p>
        </p:txBody>
      </p:sp>
      <p:sp>
        <p:nvSpPr>
          <p:cNvPr id="10" name="Content Placeholder 8"/>
          <p:cNvSpPr>
            <a:spLocks noGrp="1"/>
          </p:cNvSpPr>
          <p:nvPr>
            <p:ph sz="quarter" idx="11" hasCustomPrompt="1"/>
          </p:nvPr>
        </p:nvSpPr>
        <p:spPr>
          <a:xfrm>
            <a:off x="304800" y="3937000"/>
            <a:ext cx="2844800" cy="304800"/>
          </a:xfrm>
        </p:spPr>
        <p:txBody>
          <a:bodyPr>
            <a:noAutofit/>
          </a:bodyPr>
          <a:lstStyle>
            <a:lvl1pPr marL="0" indent="0">
              <a:buNone/>
              <a:defRPr sz="2133" i="1" baseline="0">
                <a:solidFill>
                  <a:srgbClr val="999999"/>
                </a:solidFill>
              </a:defRPr>
            </a:lvl1pPr>
          </a:lstStyle>
          <a:p>
            <a:pPr lvl="0"/>
            <a:r>
              <a:rPr lang="en-GB" dirty="0"/>
              <a:t>Name</a:t>
            </a:r>
            <a:endParaRPr lang="en-US" dirty="0"/>
          </a:p>
        </p:txBody>
      </p:sp>
      <p:sp>
        <p:nvSpPr>
          <p:cNvPr id="11" name="object 12"/>
          <p:cNvSpPr/>
          <p:nvPr/>
        </p:nvSpPr>
        <p:spPr>
          <a:xfrm>
            <a:off x="406400" y="4444999"/>
            <a:ext cx="711200" cy="60959"/>
          </a:xfrm>
          <a:custGeom>
            <a:avLst/>
            <a:gdLst/>
            <a:ahLst/>
            <a:cxnLst/>
            <a:rect l="l" t="t" r="r" b="b"/>
            <a:pathLst>
              <a:path w="628650">
                <a:moveTo>
                  <a:pt x="0" y="0"/>
                </a:moveTo>
                <a:lnTo>
                  <a:pt x="628230" y="0"/>
                </a:lnTo>
              </a:path>
            </a:pathLst>
          </a:custGeom>
          <a:ln w="6350">
            <a:solidFill>
              <a:srgbClr val="E8222C"/>
            </a:solidFill>
          </a:ln>
        </p:spPr>
        <p:txBody>
          <a:bodyPr wrap="square" lIns="0" tIns="0" rIns="0" bIns="0" rtlCol="0"/>
          <a:lstStyle/>
          <a:p>
            <a:endParaRPr sz="2400"/>
          </a:p>
        </p:txBody>
      </p:sp>
      <p:sp>
        <p:nvSpPr>
          <p:cNvPr id="14" name="Content Placeholder 8"/>
          <p:cNvSpPr>
            <a:spLocks noGrp="1"/>
          </p:cNvSpPr>
          <p:nvPr>
            <p:ph sz="quarter" idx="12" hasCustomPrompt="1"/>
          </p:nvPr>
        </p:nvSpPr>
        <p:spPr>
          <a:xfrm>
            <a:off x="304800" y="787400"/>
            <a:ext cx="2844800" cy="609600"/>
          </a:xfrm>
        </p:spPr>
        <p:txBody>
          <a:bodyPr>
            <a:noAutofit/>
          </a:bodyPr>
          <a:lstStyle>
            <a:lvl1pPr marL="0" indent="0">
              <a:buNone/>
              <a:defRPr sz="12800" i="0" baseline="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GB" dirty="0"/>
              <a:t>“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7622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3200" y="136356"/>
            <a:ext cx="10261600" cy="3128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685800"/>
            <a:ext cx="11582400" cy="5689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object 3"/>
          <p:cNvSpPr txBox="1"/>
          <p:nvPr/>
        </p:nvSpPr>
        <p:spPr>
          <a:xfrm>
            <a:off x="9347201" y="6477000"/>
            <a:ext cx="2641599" cy="181310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82123" algn="r">
              <a:spcBef>
                <a:spcPts val="140"/>
              </a:spcBef>
            </a:pPr>
            <a:r>
              <a:rPr lang="is-IS" sz="1067" dirty="0">
                <a:solidFill>
                  <a:srgbClr val="999999"/>
                </a:solidFill>
              </a:rPr>
              <a:t>© 2018 TM Forum |</a:t>
            </a:r>
            <a:r>
              <a:rPr lang="is-IS" sz="1067" spc="107" dirty="0">
                <a:solidFill>
                  <a:srgbClr val="999999"/>
                </a:solidFill>
              </a:rPr>
              <a:t> </a:t>
            </a:r>
            <a:fld id="{FE1BC5A7-5ADC-7C46-99BB-5F157FBEB3E3}" type="slidenum">
              <a:rPr lang="is-IS" sz="1067" smtClean="0">
                <a:solidFill>
                  <a:srgbClr val="999999"/>
                </a:solidFill>
              </a:rPr>
              <a:pPr marL="82123" algn="r">
                <a:spcBef>
                  <a:spcPts val="140"/>
                </a:spcBef>
              </a:pPr>
              <a:t>‹#›</a:t>
            </a:fld>
            <a:endParaRPr lang="is-IS" sz="1067" dirty="0">
              <a:solidFill>
                <a:srgbClr val="999999"/>
              </a:solidFill>
            </a:endParaRPr>
          </a:p>
        </p:txBody>
      </p:sp>
      <p:pic>
        <p:nvPicPr>
          <p:cNvPr id="8" name="Picture 7" descr="TMForum_Logo2018.RedGray-CMYK-NEW.png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0" y="76201"/>
            <a:ext cx="1422400" cy="4311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837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609585" rtl="0" eaLnBrk="1" latinLnBrk="0" hangingPunct="1">
        <a:spcBef>
          <a:spcPct val="0"/>
        </a:spcBef>
        <a:buNone/>
        <a:defRPr sz="26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–"/>
        <a:defRPr sz="14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1"/>
        </a:buClr>
        <a:buFont typeface="Arial"/>
        <a:buChar char="»"/>
        <a:defRPr sz="14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3400" y="76201"/>
            <a:ext cx="1397000" cy="423415"/>
          </a:xfrm>
          <a:prstGeom prst="rect">
            <a:avLst/>
          </a:prstGeom>
        </p:spPr>
      </p:pic>
      <p:sp>
        <p:nvSpPr>
          <p:cNvPr id="8" name="object 3"/>
          <p:cNvSpPr txBox="1"/>
          <p:nvPr/>
        </p:nvSpPr>
        <p:spPr>
          <a:xfrm>
            <a:off x="9245602" y="6375400"/>
            <a:ext cx="2641599" cy="181310"/>
          </a:xfrm>
          <a:prstGeom prst="rect">
            <a:avLst/>
          </a:prstGeom>
        </p:spPr>
        <p:txBody>
          <a:bodyPr vert="horz" wrap="square" lIns="0" tIns="16933" rIns="0" bIns="0" rtlCol="0">
            <a:spAutoFit/>
          </a:bodyPr>
          <a:lstStyle/>
          <a:p>
            <a:pPr marL="82123" algn="r">
              <a:spcBef>
                <a:spcPts val="140"/>
              </a:spcBef>
            </a:pPr>
            <a:r>
              <a:rPr lang="is-IS" sz="1067" dirty="0">
                <a:solidFill>
                  <a:srgbClr val="999999"/>
                </a:solidFill>
              </a:rPr>
              <a:t>© 2017 TM Forum |</a:t>
            </a:r>
            <a:r>
              <a:rPr lang="is-IS" sz="1067" spc="107" dirty="0">
                <a:solidFill>
                  <a:srgbClr val="999999"/>
                </a:solidFill>
              </a:rPr>
              <a:t> </a:t>
            </a:r>
            <a:fld id="{FE1BC5A7-5ADC-7C46-99BB-5F157FBEB3E3}" type="slidenum">
              <a:rPr lang="is-IS" sz="1067" smtClean="0">
                <a:solidFill>
                  <a:srgbClr val="999999"/>
                </a:solidFill>
              </a:rPr>
              <a:pPr marL="82123" algn="r">
                <a:spcBef>
                  <a:spcPts val="140"/>
                </a:spcBef>
              </a:pPr>
              <a:t>‹#›</a:t>
            </a:fld>
            <a:endParaRPr lang="is-IS" sz="1067" dirty="0">
              <a:solidFill>
                <a:srgbClr val="9999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242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projects.tmforum.org/wiki/pages/viewpage.action?pageId=162962481&amp;src=contextnavpagetreemode" TargetMode="External"/><Relationship Id="rId2" Type="http://schemas.openxmlformats.org/officeDocument/2006/relationships/hyperlink" Target="https://projects.tmforum.org/wiki/pages/viewpage.action?pageId=162965390&amp;src=contextnavpagetreemode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projects.tmforum.org/wiki/display/ASC/SDO+Completed+and+Planned+AN+Activities+Table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15C28-EC78-4FF3-B7C9-D3630706B31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MSDO AN </a:t>
            </a:r>
            <a:br>
              <a:rPr lang="en-GB" dirty="0"/>
            </a:br>
            <a:r>
              <a:rPr lang="en-GB" dirty="0"/>
              <a:t>Joint White Paper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95DA1FB-F93E-462D-A754-E6775661F1B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2377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DA9DC96A-1FFB-40EC-9728-7EC7695BABB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5737" y="990600"/>
            <a:ext cx="10363200" cy="1219199"/>
          </a:xfrm>
        </p:spPr>
        <p:txBody>
          <a:bodyPr/>
          <a:lstStyle/>
          <a:p>
            <a:r>
              <a:rPr lang="en-GB" dirty="0"/>
              <a:t>MSDO White Paper:</a:t>
            </a:r>
            <a:br>
              <a:rPr lang="en-GB" dirty="0"/>
            </a:br>
            <a:r>
              <a:rPr lang="en-GB" dirty="0"/>
              <a:t>Landscape and Roadmap for Autonomous Networks (</a:t>
            </a:r>
            <a:r>
              <a:rPr lang="en-GB"/>
              <a:t>Operations Focus)</a:t>
            </a:r>
            <a:br>
              <a:rPr lang="en-GB" dirty="0"/>
            </a:br>
            <a:endParaRPr lang="en-GB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18DA0446-E26E-4F6D-A9D9-A720D5B2AB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D4D93A57-F03F-4D40-A441-37EDCE918023}"/>
              </a:ext>
            </a:extLst>
          </p:cNvPr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40052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FC3EC7A-2277-4FB8-B8BD-5936E8AF36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Joint WP addressing proposal in Roadmap and Landscape WP02. </a:t>
            </a:r>
            <a:r>
              <a:rPr lang="en-US" b="1" i="0" u="none" strike="noStrike" dirty="0">
                <a:solidFill>
                  <a:srgbClr val="133595"/>
                </a:solidFill>
                <a:effectLst/>
                <a:latin typeface="-apple-system"/>
                <a:hlinkClick r:id="rId2"/>
              </a:rPr>
              <a:t>Work Packages ( WP)</a:t>
            </a:r>
            <a:br>
              <a:rPr lang="en-US" dirty="0"/>
            </a:b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Objective:  Establish coverage of  WP02 Use cases by  current and planned work in SDOs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Overall SDO document landscape based on data captured in: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u="none" strike="noStrike" dirty="0">
                <a:solidFill>
                  <a:srgbClr val="008000"/>
                </a:solidFill>
                <a:effectLst/>
                <a:latin typeface="-apple-system"/>
                <a:hlinkClick r:id="rId3"/>
              </a:rPr>
              <a:t>Topic / SDO Matrix</a:t>
            </a:r>
            <a:endParaRPr lang="en-US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Detailed scope of current and planned work derived from  </a:t>
            </a:r>
            <a:r>
              <a:rPr lang="en-US" b="0" i="0" u="none" strike="noStrike" dirty="0">
                <a:solidFill>
                  <a:srgbClr val="133595"/>
                </a:solidFill>
                <a:effectLst/>
                <a:latin typeface="-apple-system"/>
                <a:hlinkClick r:id="rId4"/>
              </a:rPr>
              <a:t>SDO Completed and Planned AN Activities Tables - AN-SDO Collaboration - TM Forum Confluence</a:t>
            </a:r>
            <a:endParaRPr lang="en-US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Mutually agreed Joint analysis. 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Recommendations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172B4D"/>
                </a:solidFill>
                <a:effectLst/>
                <a:latin typeface="-apple-system"/>
              </a:rPr>
              <a:t>Establish optimum target date for delivery e.g. after 3GPP Rel17 before TM Forum DTWS</a:t>
            </a:r>
          </a:p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BF76F2C-0636-40FA-A1CA-952A498BEF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  ( SDO Perspective) </a:t>
            </a:r>
          </a:p>
        </p:txBody>
      </p:sp>
    </p:spTree>
    <p:extLst>
      <p:ext uri="{BB962C8B-B14F-4D97-AF65-F5344CB8AC3E}">
        <p14:creationId xmlns:p14="http://schemas.microsoft.com/office/powerpoint/2010/main" val="30213637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E3475-3CD3-442E-B977-4FA394DC4B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Draft content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3556E0A5-882A-4436-B20C-739FB1243EB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09231213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360140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A31863B-93CA-43E9-8425-218E3117B875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After  3GPP </a:t>
            </a:r>
            <a:r>
              <a:rPr lang="en-GB" dirty="0" err="1"/>
              <a:t>Rel</a:t>
            </a:r>
            <a:r>
              <a:rPr lang="en-GB" dirty="0"/>
              <a:t> 17 Sept 2021</a:t>
            </a:r>
          </a:p>
          <a:p>
            <a:r>
              <a:rPr lang="en-GB" dirty="0"/>
              <a:t>TM Forum  DTWS 22 Sept -14</a:t>
            </a:r>
            <a:r>
              <a:rPr lang="en-GB" baseline="30000" dirty="0"/>
              <a:t>th</a:t>
            </a:r>
            <a:r>
              <a:rPr lang="en-GB" dirty="0"/>
              <a:t> Oct 2021</a:t>
            </a:r>
          </a:p>
          <a:p>
            <a:endParaRPr lang="en-GB" dirty="0"/>
          </a:p>
          <a:p>
            <a:r>
              <a:rPr lang="en-GB" dirty="0"/>
              <a:t>Other SDO considerations to be added</a:t>
            </a:r>
          </a:p>
          <a:p>
            <a:pPr marL="0" indent="0">
              <a:buNone/>
            </a:pPr>
            <a:r>
              <a:rPr lang="en-GB" dirty="0"/>
              <a:t> 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6B3B0A6-6D8A-4956-AF59-4790C8A44C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Target date –determining optimum Delivery Date </a:t>
            </a:r>
          </a:p>
        </p:txBody>
      </p:sp>
    </p:spTree>
    <p:extLst>
      <p:ext uri="{BB962C8B-B14F-4D97-AF65-F5344CB8AC3E}">
        <p14:creationId xmlns:p14="http://schemas.microsoft.com/office/powerpoint/2010/main" val="1220536735"/>
      </p:ext>
    </p:extLst>
  </p:cSld>
  <p:clrMapOvr>
    <a:masterClrMapping/>
  </p:clrMapOvr>
</p:sld>
</file>

<file path=ppt/theme/theme1.xml><?xml version="1.0" encoding="utf-8"?>
<a:theme xmlns:a="http://schemas.openxmlformats.org/drawingml/2006/main" name="TMF2018">
  <a:themeElements>
    <a:clrScheme name="TMForum">
      <a:dk1>
        <a:srgbClr val="29313B"/>
      </a:dk1>
      <a:lt1>
        <a:sysClr val="window" lastClr="FFFFFF"/>
      </a:lt1>
      <a:dk2>
        <a:srgbClr val="29313B"/>
      </a:dk2>
      <a:lt2>
        <a:srgbClr val="FFFFFF"/>
      </a:lt2>
      <a:accent1>
        <a:srgbClr val="E0121D"/>
      </a:accent1>
      <a:accent2>
        <a:srgbClr val="29313B"/>
      </a:accent2>
      <a:accent3>
        <a:srgbClr val="999999"/>
      </a:accent3>
      <a:accent4>
        <a:srgbClr val="133595"/>
      </a:accent4>
      <a:accent5>
        <a:srgbClr val="572F7E"/>
      </a:accent5>
      <a:accent6>
        <a:srgbClr val="FD7F3A"/>
      </a:accent6>
      <a:hlink>
        <a:srgbClr val="E0121D"/>
      </a:hlink>
      <a:folHlink>
        <a:srgbClr val="9B1C1F"/>
      </a:folHlink>
    </a:clrScheme>
    <a:fontScheme name="Office 2">
      <a:majorFont>
        <a:latin typeface="Georg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MF2018" id="{9B947590-90B2-40BF-8F6B-3E63306877A5}" vid="{F87D310B-C6E4-4B34-8430-464ABAB51938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Georg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libri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TMF2018</Template>
  <TotalTime>0</TotalTime>
  <Words>296</Words>
  <Application>Microsoft Office PowerPoint</Application>
  <PresentationFormat>Widescreen</PresentationFormat>
  <Paragraphs>37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-apple-system</vt:lpstr>
      <vt:lpstr>Arial</vt:lpstr>
      <vt:lpstr>Calibri</vt:lpstr>
      <vt:lpstr>Georgia</vt:lpstr>
      <vt:lpstr>TMF2018</vt:lpstr>
      <vt:lpstr>Custom Design</vt:lpstr>
      <vt:lpstr>MSDO AN  Joint White Paper </vt:lpstr>
      <vt:lpstr>MSDO White Paper: Landscape and Roadmap for Autonomous Networks (Operations Focus) </vt:lpstr>
      <vt:lpstr>Objective  ( SDO Perspective) </vt:lpstr>
      <vt:lpstr>Draft content</vt:lpstr>
      <vt:lpstr>Target date –determining optimum Delivery Date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MSDO AN  Joint White Paper</dc:title>
  <dc:creator>David Milham</dc:creator>
  <cp:lastModifiedBy>David Milham</cp:lastModifiedBy>
  <cp:revision>16</cp:revision>
  <dcterms:created xsi:type="dcterms:W3CDTF">2021-06-09T13:54:07Z</dcterms:created>
  <dcterms:modified xsi:type="dcterms:W3CDTF">2021-06-16T16:29:27Z</dcterms:modified>
</cp:coreProperties>
</file>