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Override1.xml" ContentType="application/vnd.openxmlformats-officedocument.themeOverr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81" r:id="rId4"/>
    <p:sldMasterId id="2147483731" r:id="rId5"/>
    <p:sldMasterId id="2147483738" r:id="rId6"/>
  </p:sldMasterIdLst>
  <p:notesMasterIdLst>
    <p:notesMasterId r:id="rId15"/>
  </p:notesMasterIdLst>
  <p:sldIdLst>
    <p:sldId id="275" r:id="rId7"/>
    <p:sldId id="259" r:id="rId8"/>
    <p:sldId id="264" r:id="rId9"/>
    <p:sldId id="277" r:id="rId10"/>
    <p:sldId id="278" r:id="rId11"/>
    <p:sldId id="276" r:id="rId12"/>
    <p:sldId id="2147470800" r:id="rId13"/>
    <p:sldId id="273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9C5E234-6023-4617-B9DA-45971CE6367D}">
          <p14:sldIdLst>
            <p14:sldId id="275"/>
            <p14:sldId id="259"/>
            <p14:sldId id="264"/>
            <p14:sldId id="277"/>
            <p14:sldId id="278"/>
            <p14:sldId id="276"/>
            <p14:sldId id="2147470800"/>
            <p14:sldId id="273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EEFF5"/>
    <a:srgbClr val="36ABDF"/>
    <a:srgbClr val="FEFEFE"/>
    <a:srgbClr val="EEEFF4"/>
    <a:srgbClr val="D5D7DD"/>
    <a:srgbClr val="EBECEE"/>
    <a:srgbClr val="18223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A2B590D-27B9-47DC-A988-FB44C13A7545}" v="1" dt="2024-02-21T14:26:29.574"/>
  </p1510:revLst>
</p1510:revInfo>
</file>

<file path=ppt/tableStyles.xml><?xml version="1.0" encoding="utf-8"?>
<a:tblStyleLst xmlns:a="http://schemas.openxmlformats.org/drawingml/2006/main" def="{69012ECD-51FC-41F1-AA8D-1B2483CD663E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474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138" y="4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-17061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microsoft.com/office/2015/10/relationships/revisionInfo" Target="revisionInfo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20" Type="http://schemas.microsoft.com/office/2016/11/relationships/changesInfo" Target="changesInfos/changesInfo1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5" Type="http://schemas.openxmlformats.org/officeDocument/2006/relationships/slideMaster" Target="slideMasters/slideMaster2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4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slide" Target="slides/slide8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ilis Claassen" userId="9878b159-d09a-4651-8696-54c87fc90c08" providerId="ADAL" clId="{FA2B590D-27B9-47DC-A988-FB44C13A7545}"/>
    <pc:docChg chg="custSel delSld modSld delSection modSection">
      <pc:chgData name="Ailis Claassen" userId="9878b159-d09a-4651-8696-54c87fc90c08" providerId="ADAL" clId="{FA2B590D-27B9-47DC-A988-FB44C13A7545}" dt="2024-02-21T14:26:29.572" v="4" actId="14826"/>
      <pc:docMkLst>
        <pc:docMk/>
      </pc:docMkLst>
      <pc:sldChg chg="modSp mod">
        <pc:chgData name="Ailis Claassen" userId="9878b159-d09a-4651-8696-54c87fc90c08" providerId="ADAL" clId="{FA2B590D-27B9-47DC-A988-FB44C13A7545}" dt="2024-02-21T14:26:29.572" v="4" actId="14826"/>
        <pc:sldMkLst>
          <pc:docMk/>
          <pc:sldMk cId="3227221927" sldId="276"/>
        </pc:sldMkLst>
        <pc:spChg chg="mod">
          <ac:chgData name="Ailis Claassen" userId="9878b159-d09a-4651-8696-54c87fc90c08" providerId="ADAL" clId="{FA2B590D-27B9-47DC-A988-FB44C13A7545}" dt="2024-02-21T14:25:26.275" v="3" actId="207"/>
          <ac:spMkLst>
            <pc:docMk/>
            <pc:sldMk cId="3227221927" sldId="276"/>
            <ac:spMk id="14" creationId="{0748BF8A-657C-47CE-633F-8F06B5D7DE70}"/>
          </ac:spMkLst>
        </pc:spChg>
        <pc:picChg chg="mod">
          <ac:chgData name="Ailis Claassen" userId="9878b159-d09a-4651-8696-54c87fc90c08" providerId="ADAL" clId="{FA2B590D-27B9-47DC-A988-FB44C13A7545}" dt="2024-02-21T14:26:29.572" v="4" actId="14826"/>
          <ac:picMkLst>
            <pc:docMk/>
            <pc:sldMk cId="3227221927" sldId="276"/>
            <ac:picMk id="13" creationId="{37A63229-63F7-9768-7936-8473F38D33D1}"/>
          </ac:picMkLst>
        </pc:picChg>
      </pc:sldChg>
      <pc:sldChg chg="delSp del mod">
        <pc:chgData name="Ailis Claassen" userId="9878b159-d09a-4651-8696-54c87fc90c08" providerId="ADAL" clId="{FA2B590D-27B9-47DC-A988-FB44C13A7545}" dt="2024-02-21T14:20:59.217" v="1" actId="18676"/>
        <pc:sldMkLst>
          <pc:docMk/>
          <pc:sldMk cId="2793075647" sldId="2147470788"/>
        </pc:sldMkLst>
        <pc:picChg chg="del">
          <ac:chgData name="Ailis Claassen" userId="9878b159-d09a-4651-8696-54c87fc90c08" providerId="ADAL" clId="{FA2B590D-27B9-47DC-A988-FB44C13A7545}" dt="2024-02-21T14:20:52.830" v="0" actId="478"/>
          <ac:picMkLst>
            <pc:docMk/>
            <pc:sldMk cId="2793075647" sldId="2147470788"/>
            <ac:picMk id="50" creationId="{96674FEA-7A27-97E7-F1B3-CCA6A47D4433}"/>
          </ac:picMkLst>
        </pc:picChg>
      </pc:sldChg>
      <pc:sldChg chg="del">
        <pc:chgData name="Ailis Claassen" userId="9878b159-d09a-4651-8696-54c87fc90c08" providerId="ADAL" clId="{FA2B590D-27B9-47DC-A988-FB44C13A7545}" dt="2024-02-21T14:20:59.217" v="1" actId="18676"/>
        <pc:sldMkLst>
          <pc:docMk/>
          <pc:sldMk cId="4150167690" sldId="2147470793"/>
        </pc:sldMkLst>
      </pc:sldChg>
      <pc:sldChg chg="del">
        <pc:chgData name="Ailis Claassen" userId="9878b159-d09a-4651-8696-54c87fc90c08" providerId="ADAL" clId="{FA2B590D-27B9-47DC-A988-FB44C13A7545}" dt="2024-02-21T14:20:59.217" v="1" actId="18676"/>
        <pc:sldMkLst>
          <pc:docMk/>
          <pc:sldMk cId="3593872390" sldId="2147470794"/>
        </pc:sldMkLst>
      </pc:sldChg>
      <pc:sldChg chg="del">
        <pc:chgData name="Ailis Claassen" userId="9878b159-d09a-4651-8696-54c87fc90c08" providerId="ADAL" clId="{FA2B590D-27B9-47DC-A988-FB44C13A7545}" dt="2024-02-21T14:20:59.217" v="1" actId="18676"/>
        <pc:sldMkLst>
          <pc:docMk/>
          <pc:sldMk cId="1852729609" sldId="2147470795"/>
        </pc:sldMkLst>
      </pc:sldChg>
      <pc:sldChg chg="del">
        <pc:chgData name="Ailis Claassen" userId="9878b159-d09a-4651-8696-54c87fc90c08" providerId="ADAL" clId="{FA2B590D-27B9-47DC-A988-FB44C13A7545}" dt="2024-02-21T14:20:59.217" v="1" actId="18676"/>
        <pc:sldMkLst>
          <pc:docMk/>
          <pc:sldMk cId="3802866342" sldId="2147470796"/>
        </pc:sldMkLst>
      </pc:sldChg>
      <pc:sldChg chg="del">
        <pc:chgData name="Ailis Claassen" userId="9878b159-d09a-4651-8696-54c87fc90c08" providerId="ADAL" clId="{FA2B590D-27B9-47DC-A988-FB44C13A7545}" dt="2024-02-21T14:20:59.217" v="1" actId="18676"/>
        <pc:sldMkLst>
          <pc:docMk/>
          <pc:sldMk cId="2943863384" sldId="2147470797"/>
        </pc:sldMkLst>
      </pc:sldChg>
      <pc:sldChg chg="modSp mod">
        <pc:chgData name="Ailis Claassen" userId="9878b159-d09a-4651-8696-54c87fc90c08" providerId="ADAL" clId="{FA2B590D-27B9-47DC-A988-FB44C13A7545}" dt="2024-02-21T14:22:02.771" v="2" actId="6549"/>
        <pc:sldMkLst>
          <pc:docMk/>
          <pc:sldMk cId="2395902601" sldId="2147470800"/>
        </pc:sldMkLst>
        <pc:spChg chg="mod">
          <ac:chgData name="Ailis Claassen" userId="9878b159-d09a-4651-8696-54c87fc90c08" providerId="ADAL" clId="{FA2B590D-27B9-47DC-A988-FB44C13A7545}" dt="2024-02-21T14:22:02.771" v="2" actId="6549"/>
          <ac:spMkLst>
            <pc:docMk/>
            <pc:sldMk cId="2395902601" sldId="2147470800"/>
            <ac:spMk id="6" creationId="{B9764DA4-7452-4885-EB76-2FF6A6C6A6A0}"/>
          </ac:spMkLst>
        </pc:spChg>
      </pc:sldChg>
      <pc:sldMasterChg chg="delSldLayout">
        <pc:chgData name="Ailis Claassen" userId="9878b159-d09a-4651-8696-54c87fc90c08" providerId="ADAL" clId="{FA2B590D-27B9-47DC-A988-FB44C13A7545}" dt="2024-02-21T14:20:59.217" v="1" actId="18676"/>
        <pc:sldMasterMkLst>
          <pc:docMk/>
          <pc:sldMasterMk cId="3768864986" sldId="2147483731"/>
        </pc:sldMasterMkLst>
        <pc:sldLayoutChg chg="del">
          <pc:chgData name="Ailis Claassen" userId="9878b159-d09a-4651-8696-54c87fc90c08" providerId="ADAL" clId="{FA2B590D-27B9-47DC-A988-FB44C13A7545}" dt="2024-02-21T14:20:59.217" v="1" actId="18676"/>
          <pc:sldLayoutMkLst>
            <pc:docMk/>
            <pc:sldMasterMk cId="3768864986" sldId="2147483731"/>
            <pc:sldLayoutMk cId="94495633" sldId="2147483737"/>
          </pc:sldLayoutMkLst>
        </pc:sldLayoutChg>
      </pc:sldMaster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2E3245-0CFA-4A09-AC2C-952CC25C133C}" type="datetimeFigureOut">
              <a:rPr lang="en-GB" smtClean="0"/>
              <a:t>21/02/2024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3981532-B397-4D6A-B6D7-556B7616595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54036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7.svg"/><Relationship Id="rId4" Type="http://schemas.openxmlformats.org/officeDocument/2006/relationships/image" Target="../media/image6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Relationship Id="rId5" Type="http://schemas.openxmlformats.org/officeDocument/2006/relationships/image" Target="../media/image9.emf"/><Relationship Id="rId4" Type="http://schemas.openxmlformats.org/officeDocument/2006/relationships/image" Target="../media/image7.svg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sv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3.xml"/><Relationship Id="rId6" Type="http://schemas.openxmlformats.org/officeDocument/2006/relationships/image" Target="../media/image14.emf"/><Relationship Id="rId5" Type="http://schemas.openxmlformats.org/officeDocument/2006/relationships/image" Target="../media/image13.svg"/><Relationship Id="rId4" Type="http://schemas.openxmlformats.org/officeDocument/2006/relationships/image" Target="../media/image12.png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2.svg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svg"/><Relationship Id="rId2" Type="http://schemas.openxmlformats.org/officeDocument/2006/relationships/image" Target="../media/image16.png"/><Relationship Id="rId1" Type="http://schemas.openxmlformats.org/officeDocument/2006/relationships/slideMaster" Target="../slideMasters/slideMaster3.xml"/><Relationship Id="rId5" Type="http://schemas.openxmlformats.org/officeDocument/2006/relationships/image" Target="../media/image2.svg"/><Relationship Id="rId4" Type="http://schemas.openxmlformats.org/officeDocument/2006/relationships/image" Target="../media/image1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7.svg"/><Relationship Id="rId4" Type="http://schemas.openxmlformats.org/officeDocument/2006/relationships/image" Target="../media/image6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Blank - Lab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00F84329-9B57-46D1-A01C-57C31B882FA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" y="0"/>
            <a:ext cx="12191999" cy="6858000"/>
          </a:xfrm>
          <a:prstGeom prst="rect">
            <a:avLst/>
          </a:prstGeom>
        </p:spPr>
      </p:pic>
      <p:sp>
        <p:nvSpPr>
          <p:cNvPr id="9" name="Round Single Corner of Rectangle 8">
            <a:extLst>
              <a:ext uri="{FF2B5EF4-FFF2-40B4-BE49-F238E27FC236}">
                <a16:creationId xmlns:a16="http://schemas.microsoft.com/office/drawing/2014/main" id="{FDFAE01B-0773-B129-5D3D-D3D42612407C}"/>
              </a:ext>
            </a:extLst>
          </p:cNvPr>
          <p:cNvSpPr/>
          <p:nvPr userDrawn="1"/>
        </p:nvSpPr>
        <p:spPr>
          <a:xfrm flipH="1" flipV="1">
            <a:off x="3390843" y="3759220"/>
            <a:ext cx="6481289" cy="1713925"/>
          </a:xfrm>
          <a:prstGeom prst="round1Rect">
            <a:avLst>
              <a:gd name="adj" fmla="val 50000"/>
            </a:avLst>
          </a:prstGeom>
          <a:solidFill>
            <a:schemeClr val="accent2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US" dirty="0">
              <a:solidFill>
                <a:schemeClr val="accent2"/>
              </a:solidFill>
            </a:endParaRPr>
          </a:p>
        </p:txBody>
      </p:sp>
      <p:sp>
        <p:nvSpPr>
          <p:cNvPr id="10" name="Title 14">
            <a:extLst>
              <a:ext uri="{FF2B5EF4-FFF2-40B4-BE49-F238E27FC236}">
                <a16:creationId xmlns:a16="http://schemas.microsoft.com/office/drawing/2014/main" id="{B6C0D570-4417-EAEA-1E74-BE3092E3B7D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708196" y="4030133"/>
            <a:ext cx="5943803" cy="1326693"/>
          </a:xfrm>
        </p:spPr>
        <p:txBody>
          <a:bodyPr anchor="t">
            <a:normAutofit/>
          </a:bodyPr>
          <a:lstStyle>
            <a:lvl1pPr algn="r">
              <a:lnSpc>
                <a:spcPct val="80000"/>
              </a:lnSpc>
              <a:defRPr sz="440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Title goes here</a:t>
            </a: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EA1CA0-0799-31EF-FBF9-738ECA968F4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82771" y="2082025"/>
            <a:ext cx="5513996" cy="1797514"/>
          </a:xfrm>
          <a:prstGeom prst="rect">
            <a:avLst/>
          </a:prstGeom>
        </p:spPr>
      </p:pic>
      <p:pic>
        <p:nvPicPr>
          <p:cNvPr id="12" name="Graphic 11">
            <a:extLst>
              <a:ext uri="{FF2B5EF4-FFF2-40B4-BE49-F238E27FC236}">
                <a16:creationId xmlns:a16="http://schemas.microsoft.com/office/drawing/2014/main" id="{74951058-AEAC-79F1-BB02-D8ED9F570AB4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0353674" y="462480"/>
            <a:ext cx="1298575" cy="4613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22312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Blank - Labs">
    <p:bg>
      <p:bgPr>
        <a:solidFill>
          <a:srgbClr val="EEEFF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1">
            <a:extLst>
              <a:ext uri="{FF2B5EF4-FFF2-40B4-BE49-F238E27FC236}">
                <a16:creationId xmlns:a16="http://schemas.microsoft.com/office/drawing/2014/main" id="{0228F77A-ACFE-73B2-4281-C08994318AE7}"/>
              </a:ext>
            </a:extLst>
          </p:cNvPr>
          <p:cNvSpPr/>
          <p:nvPr userDrawn="1"/>
        </p:nvSpPr>
        <p:spPr>
          <a:xfrm>
            <a:off x="9707880" y="538380"/>
            <a:ext cx="1938102" cy="3756450"/>
          </a:xfrm>
          <a:custGeom>
            <a:avLst/>
            <a:gdLst>
              <a:gd name="connsiteX0" fmla="*/ 294874 w 294874"/>
              <a:gd name="connsiteY0" fmla="*/ 571528 h 571528"/>
              <a:gd name="connsiteX1" fmla="*/ 294874 w 294874"/>
              <a:gd name="connsiteY1" fmla="*/ 356640 h 571528"/>
              <a:gd name="connsiteX2" fmla="*/ 285958 w 294874"/>
              <a:gd name="connsiteY2" fmla="*/ 357286 h 571528"/>
              <a:gd name="connsiteX3" fmla="*/ 214372 w 294874"/>
              <a:gd name="connsiteY3" fmla="*/ 285700 h 571528"/>
              <a:gd name="connsiteX4" fmla="*/ 285958 w 294874"/>
              <a:gd name="connsiteY4" fmla="*/ 214113 h 571528"/>
              <a:gd name="connsiteX5" fmla="*/ 294874 w 294874"/>
              <a:gd name="connsiteY5" fmla="*/ 214759 h 571528"/>
              <a:gd name="connsiteX6" fmla="*/ 294874 w 294874"/>
              <a:gd name="connsiteY6" fmla="*/ 0 h 571528"/>
              <a:gd name="connsiteX7" fmla="*/ 276913 w 294874"/>
              <a:gd name="connsiteY7" fmla="*/ 0 h 571528"/>
              <a:gd name="connsiteX8" fmla="*/ 276913 w 294874"/>
              <a:gd name="connsiteY8" fmla="*/ 196669 h 571528"/>
              <a:gd name="connsiteX9" fmla="*/ 274845 w 294874"/>
              <a:gd name="connsiteY9" fmla="*/ 196927 h 571528"/>
              <a:gd name="connsiteX10" fmla="*/ 231041 w 294874"/>
              <a:gd name="connsiteY10" fmla="*/ 5039 h 571528"/>
              <a:gd name="connsiteX11" fmla="*/ 213467 w 294874"/>
              <a:gd name="connsiteY11" fmla="*/ 9045 h 571528"/>
              <a:gd name="connsiteX12" fmla="*/ 257272 w 294874"/>
              <a:gd name="connsiteY12" fmla="*/ 200933 h 571528"/>
              <a:gd name="connsiteX13" fmla="*/ 255334 w 294874"/>
              <a:gd name="connsiteY13" fmla="*/ 201579 h 571528"/>
              <a:gd name="connsiteX14" fmla="*/ 169921 w 294874"/>
              <a:gd name="connsiteY14" fmla="*/ 24293 h 571528"/>
              <a:gd name="connsiteX15" fmla="*/ 153639 w 294874"/>
              <a:gd name="connsiteY15" fmla="*/ 32175 h 571528"/>
              <a:gd name="connsiteX16" fmla="*/ 239052 w 294874"/>
              <a:gd name="connsiteY16" fmla="*/ 209461 h 571528"/>
              <a:gd name="connsiteX17" fmla="*/ 237372 w 294874"/>
              <a:gd name="connsiteY17" fmla="*/ 210495 h 571528"/>
              <a:gd name="connsiteX18" fmla="*/ 114745 w 294874"/>
              <a:gd name="connsiteY18" fmla="*/ 56597 h 571528"/>
              <a:gd name="connsiteX19" fmla="*/ 100660 w 294874"/>
              <a:gd name="connsiteY19" fmla="*/ 67839 h 571528"/>
              <a:gd name="connsiteX20" fmla="*/ 223288 w 294874"/>
              <a:gd name="connsiteY20" fmla="*/ 221737 h 571528"/>
              <a:gd name="connsiteX21" fmla="*/ 221866 w 294874"/>
              <a:gd name="connsiteY21" fmla="*/ 223158 h 571528"/>
              <a:gd name="connsiteX22" fmla="*/ 67968 w 294874"/>
              <a:gd name="connsiteY22" fmla="*/ 100402 h 571528"/>
              <a:gd name="connsiteX23" fmla="*/ 56726 w 294874"/>
              <a:gd name="connsiteY23" fmla="*/ 114487 h 571528"/>
              <a:gd name="connsiteX24" fmla="*/ 210624 w 294874"/>
              <a:gd name="connsiteY24" fmla="*/ 237243 h 571528"/>
              <a:gd name="connsiteX25" fmla="*/ 209591 w 294874"/>
              <a:gd name="connsiteY25" fmla="*/ 238923 h 571528"/>
              <a:gd name="connsiteX26" fmla="*/ 32304 w 294874"/>
              <a:gd name="connsiteY26" fmla="*/ 153510 h 571528"/>
              <a:gd name="connsiteX27" fmla="*/ 24422 w 294874"/>
              <a:gd name="connsiteY27" fmla="*/ 169792 h 571528"/>
              <a:gd name="connsiteX28" fmla="*/ 201708 w 294874"/>
              <a:gd name="connsiteY28" fmla="*/ 255204 h 571528"/>
              <a:gd name="connsiteX29" fmla="*/ 201062 w 294874"/>
              <a:gd name="connsiteY29" fmla="*/ 257142 h 571528"/>
              <a:gd name="connsiteX30" fmla="*/ 9174 w 294874"/>
              <a:gd name="connsiteY30" fmla="*/ 213338 h 571528"/>
              <a:gd name="connsiteX31" fmla="*/ 5169 w 294874"/>
              <a:gd name="connsiteY31" fmla="*/ 230911 h 571528"/>
              <a:gd name="connsiteX32" fmla="*/ 196927 w 294874"/>
              <a:gd name="connsiteY32" fmla="*/ 274716 h 571528"/>
              <a:gd name="connsiteX33" fmla="*/ 196669 w 294874"/>
              <a:gd name="connsiteY33" fmla="*/ 276784 h 571528"/>
              <a:gd name="connsiteX34" fmla="*/ 0 w 294874"/>
              <a:gd name="connsiteY34" fmla="*/ 276784 h 571528"/>
              <a:gd name="connsiteX35" fmla="*/ 0 w 294874"/>
              <a:gd name="connsiteY35" fmla="*/ 294745 h 571528"/>
              <a:gd name="connsiteX36" fmla="*/ 196669 w 294874"/>
              <a:gd name="connsiteY36" fmla="*/ 294745 h 571528"/>
              <a:gd name="connsiteX37" fmla="*/ 196927 w 294874"/>
              <a:gd name="connsiteY37" fmla="*/ 296812 h 571528"/>
              <a:gd name="connsiteX38" fmla="*/ 5169 w 294874"/>
              <a:gd name="connsiteY38" fmla="*/ 340617 h 571528"/>
              <a:gd name="connsiteX39" fmla="*/ 9174 w 294874"/>
              <a:gd name="connsiteY39" fmla="*/ 358190 h 571528"/>
              <a:gd name="connsiteX40" fmla="*/ 201062 w 294874"/>
              <a:gd name="connsiteY40" fmla="*/ 314386 h 571528"/>
              <a:gd name="connsiteX41" fmla="*/ 201708 w 294874"/>
              <a:gd name="connsiteY41" fmla="*/ 316324 h 571528"/>
              <a:gd name="connsiteX42" fmla="*/ 24422 w 294874"/>
              <a:gd name="connsiteY42" fmla="*/ 401737 h 571528"/>
              <a:gd name="connsiteX43" fmla="*/ 32304 w 294874"/>
              <a:gd name="connsiteY43" fmla="*/ 418018 h 571528"/>
              <a:gd name="connsiteX44" fmla="*/ 209591 w 294874"/>
              <a:gd name="connsiteY44" fmla="*/ 332605 h 571528"/>
              <a:gd name="connsiteX45" fmla="*/ 210624 w 294874"/>
              <a:gd name="connsiteY45" fmla="*/ 334285 h 571528"/>
              <a:gd name="connsiteX46" fmla="*/ 56726 w 294874"/>
              <a:gd name="connsiteY46" fmla="*/ 456912 h 571528"/>
              <a:gd name="connsiteX47" fmla="*/ 67968 w 294874"/>
              <a:gd name="connsiteY47" fmla="*/ 470997 h 571528"/>
              <a:gd name="connsiteX48" fmla="*/ 221866 w 294874"/>
              <a:gd name="connsiteY48" fmla="*/ 348370 h 571528"/>
              <a:gd name="connsiteX49" fmla="*/ 223288 w 294874"/>
              <a:gd name="connsiteY49" fmla="*/ 349791 h 571528"/>
              <a:gd name="connsiteX50" fmla="*/ 100660 w 294874"/>
              <a:gd name="connsiteY50" fmla="*/ 503689 h 571528"/>
              <a:gd name="connsiteX51" fmla="*/ 114745 w 294874"/>
              <a:gd name="connsiteY51" fmla="*/ 514931 h 571528"/>
              <a:gd name="connsiteX52" fmla="*/ 237372 w 294874"/>
              <a:gd name="connsiteY52" fmla="*/ 361033 h 571528"/>
              <a:gd name="connsiteX53" fmla="*/ 239052 w 294874"/>
              <a:gd name="connsiteY53" fmla="*/ 362067 h 571528"/>
              <a:gd name="connsiteX54" fmla="*/ 153639 w 294874"/>
              <a:gd name="connsiteY54" fmla="*/ 539353 h 571528"/>
              <a:gd name="connsiteX55" fmla="*/ 169921 w 294874"/>
              <a:gd name="connsiteY55" fmla="*/ 547235 h 571528"/>
              <a:gd name="connsiteX56" fmla="*/ 255334 w 294874"/>
              <a:gd name="connsiteY56" fmla="*/ 369949 h 571528"/>
              <a:gd name="connsiteX57" fmla="*/ 257272 w 294874"/>
              <a:gd name="connsiteY57" fmla="*/ 370595 h 571528"/>
              <a:gd name="connsiteX58" fmla="*/ 213467 w 294874"/>
              <a:gd name="connsiteY58" fmla="*/ 562483 h 571528"/>
              <a:gd name="connsiteX59" fmla="*/ 231041 w 294874"/>
              <a:gd name="connsiteY59" fmla="*/ 566489 h 571528"/>
              <a:gd name="connsiteX60" fmla="*/ 274845 w 294874"/>
              <a:gd name="connsiteY60" fmla="*/ 374601 h 571528"/>
              <a:gd name="connsiteX61" fmla="*/ 276913 w 294874"/>
              <a:gd name="connsiteY61" fmla="*/ 374859 h 571528"/>
              <a:gd name="connsiteX62" fmla="*/ 276913 w 294874"/>
              <a:gd name="connsiteY62" fmla="*/ 571528 h 571528"/>
              <a:gd name="connsiteX63" fmla="*/ 294874 w 294874"/>
              <a:gd name="connsiteY63" fmla="*/ 571528 h 5715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</a:cxnLst>
            <a:rect l="l" t="t" r="r" b="b"/>
            <a:pathLst>
              <a:path w="294874" h="571528">
                <a:moveTo>
                  <a:pt x="294874" y="571528"/>
                </a:moveTo>
                <a:lnTo>
                  <a:pt x="294874" y="356640"/>
                </a:lnTo>
                <a:cubicBezTo>
                  <a:pt x="291902" y="357027"/>
                  <a:pt x="288930" y="357286"/>
                  <a:pt x="285958" y="357286"/>
                </a:cubicBezTo>
                <a:cubicBezTo>
                  <a:pt x="246547" y="357286"/>
                  <a:pt x="214372" y="325240"/>
                  <a:pt x="214372" y="285700"/>
                </a:cubicBezTo>
                <a:cubicBezTo>
                  <a:pt x="214372" y="246159"/>
                  <a:pt x="246418" y="214113"/>
                  <a:pt x="285958" y="214113"/>
                </a:cubicBezTo>
                <a:cubicBezTo>
                  <a:pt x="288930" y="214113"/>
                  <a:pt x="292031" y="214372"/>
                  <a:pt x="294874" y="214759"/>
                </a:cubicBezTo>
                <a:lnTo>
                  <a:pt x="294874" y="0"/>
                </a:lnTo>
                <a:lnTo>
                  <a:pt x="276913" y="0"/>
                </a:lnTo>
                <a:lnTo>
                  <a:pt x="276913" y="196669"/>
                </a:lnTo>
                <a:cubicBezTo>
                  <a:pt x="276267" y="196669"/>
                  <a:pt x="275621" y="196927"/>
                  <a:pt x="274845" y="196927"/>
                </a:cubicBezTo>
                <a:lnTo>
                  <a:pt x="231041" y="5039"/>
                </a:lnTo>
                <a:lnTo>
                  <a:pt x="213467" y="9045"/>
                </a:lnTo>
                <a:lnTo>
                  <a:pt x="257272" y="200933"/>
                </a:lnTo>
                <a:cubicBezTo>
                  <a:pt x="257272" y="200933"/>
                  <a:pt x="255980" y="201450"/>
                  <a:pt x="255334" y="201579"/>
                </a:cubicBezTo>
                <a:lnTo>
                  <a:pt x="169921" y="24293"/>
                </a:lnTo>
                <a:lnTo>
                  <a:pt x="153639" y="32175"/>
                </a:lnTo>
                <a:lnTo>
                  <a:pt x="239052" y="209461"/>
                </a:lnTo>
                <a:cubicBezTo>
                  <a:pt x="239052" y="209461"/>
                  <a:pt x="237889" y="210107"/>
                  <a:pt x="237372" y="210495"/>
                </a:cubicBezTo>
                <a:lnTo>
                  <a:pt x="114745" y="56597"/>
                </a:lnTo>
                <a:lnTo>
                  <a:pt x="100660" y="67839"/>
                </a:lnTo>
                <a:lnTo>
                  <a:pt x="223288" y="221737"/>
                </a:lnTo>
                <a:cubicBezTo>
                  <a:pt x="223288" y="221737"/>
                  <a:pt x="222383" y="222641"/>
                  <a:pt x="221866" y="223158"/>
                </a:cubicBezTo>
                <a:lnTo>
                  <a:pt x="67968" y="100402"/>
                </a:lnTo>
                <a:lnTo>
                  <a:pt x="56726" y="114487"/>
                </a:lnTo>
                <a:lnTo>
                  <a:pt x="210624" y="237243"/>
                </a:lnTo>
                <a:cubicBezTo>
                  <a:pt x="210624" y="237243"/>
                  <a:pt x="209978" y="238406"/>
                  <a:pt x="209591" y="238923"/>
                </a:cubicBezTo>
                <a:lnTo>
                  <a:pt x="32304" y="153510"/>
                </a:lnTo>
                <a:lnTo>
                  <a:pt x="24422" y="169792"/>
                </a:lnTo>
                <a:lnTo>
                  <a:pt x="201708" y="255204"/>
                </a:lnTo>
                <a:cubicBezTo>
                  <a:pt x="201708" y="255204"/>
                  <a:pt x="201191" y="256496"/>
                  <a:pt x="201062" y="257142"/>
                </a:cubicBezTo>
                <a:lnTo>
                  <a:pt x="9174" y="213338"/>
                </a:lnTo>
                <a:lnTo>
                  <a:pt x="5169" y="230911"/>
                </a:lnTo>
                <a:lnTo>
                  <a:pt x="196927" y="274716"/>
                </a:lnTo>
                <a:cubicBezTo>
                  <a:pt x="196927" y="275362"/>
                  <a:pt x="196669" y="276008"/>
                  <a:pt x="196669" y="276784"/>
                </a:cubicBezTo>
                <a:lnTo>
                  <a:pt x="0" y="276784"/>
                </a:lnTo>
                <a:lnTo>
                  <a:pt x="0" y="294745"/>
                </a:lnTo>
                <a:lnTo>
                  <a:pt x="196669" y="294745"/>
                </a:lnTo>
                <a:cubicBezTo>
                  <a:pt x="196669" y="295391"/>
                  <a:pt x="196927" y="296037"/>
                  <a:pt x="196927" y="296812"/>
                </a:cubicBezTo>
                <a:lnTo>
                  <a:pt x="5169" y="340617"/>
                </a:lnTo>
                <a:lnTo>
                  <a:pt x="9174" y="358190"/>
                </a:lnTo>
                <a:lnTo>
                  <a:pt x="201062" y="314386"/>
                </a:lnTo>
                <a:cubicBezTo>
                  <a:pt x="201062" y="314386"/>
                  <a:pt x="201579" y="315678"/>
                  <a:pt x="201708" y="316324"/>
                </a:cubicBezTo>
                <a:lnTo>
                  <a:pt x="24422" y="401737"/>
                </a:lnTo>
                <a:lnTo>
                  <a:pt x="32304" y="418018"/>
                </a:lnTo>
                <a:lnTo>
                  <a:pt x="209591" y="332605"/>
                </a:lnTo>
                <a:cubicBezTo>
                  <a:pt x="209591" y="332605"/>
                  <a:pt x="210237" y="333768"/>
                  <a:pt x="210624" y="334285"/>
                </a:cubicBezTo>
                <a:lnTo>
                  <a:pt x="56726" y="456912"/>
                </a:lnTo>
                <a:lnTo>
                  <a:pt x="67968" y="470997"/>
                </a:lnTo>
                <a:lnTo>
                  <a:pt x="221866" y="348370"/>
                </a:lnTo>
                <a:cubicBezTo>
                  <a:pt x="221866" y="348370"/>
                  <a:pt x="222771" y="349274"/>
                  <a:pt x="223288" y="349791"/>
                </a:cubicBezTo>
                <a:lnTo>
                  <a:pt x="100660" y="503689"/>
                </a:lnTo>
                <a:lnTo>
                  <a:pt x="114745" y="514931"/>
                </a:lnTo>
                <a:lnTo>
                  <a:pt x="237372" y="361033"/>
                </a:lnTo>
                <a:cubicBezTo>
                  <a:pt x="237372" y="361033"/>
                  <a:pt x="238535" y="361679"/>
                  <a:pt x="239052" y="362067"/>
                </a:cubicBezTo>
                <a:lnTo>
                  <a:pt x="153639" y="539353"/>
                </a:lnTo>
                <a:lnTo>
                  <a:pt x="169921" y="547235"/>
                </a:lnTo>
                <a:lnTo>
                  <a:pt x="255334" y="369949"/>
                </a:lnTo>
                <a:cubicBezTo>
                  <a:pt x="255334" y="369949"/>
                  <a:pt x="256626" y="370466"/>
                  <a:pt x="257272" y="370595"/>
                </a:cubicBezTo>
                <a:lnTo>
                  <a:pt x="213467" y="562483"/>
                </a:lnTo>
                <a:lnTo>
                  <a:pt x="231041" y="566489"/>
                </a:lnTo>
                <a:lnTo>
                  <a:pt x="274845" y="374601"/>
                </a:lnTo>
                <a:cubicBezTo>
                  <a:pt x="275491" y="374601"/>
                  <a:pt x="276138" y="374859"/>
                  <a:pt x="276913" y="374859"/>
                </a:cubicBezTo>
                <a:lnTo>
                  <a:pt x="276913" y="571528"/>
                </a:lnTo>
                <a:lnTo>
                  <a:pt x="294874" y="571528"/>
                </a:lnTo>
                <a:close/>
              </a:path>
            </a:pathLst>
          </a:custGeom>
          <a:solidFill>
            <a:schemeClr val="bg1"/>
          </a:solidFill>
          <a:ln w="12903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" name="Slide Number Placeholder 2">
            <a:extLst>
              <a:ext uri="{FF2B5EF4-FFF2-40B4-BE49-F238E27FC236}">
                <a16:creationId xmlns:a16="http://schemas.microsoft.com/office/drawing/2014/main" id="{D24D4A26-ED02-6A57-4492-6988FF0D425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71603" y="6563361"/>
            <a:ext cx="456836" cy="247342"/>
          </a:xfrm>
        </p:spPr>
        <p:txBody>
          <a:bodyPr/>
          <a:lstStyle>
            <a:lvl1pPr algn="l">
              <a:defRPr b="1">
                <a:solidFill>
                  <a:schemeClr val="accent1"/>
                </a:solidFill>
              </a:defRPr>
            </a:lvl1pPr>
          </a:lstStyle>
          <a:p>
            <a:fld id="{93814408-5831-49B7-BF84-9D4EB0FEE077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6" name="Graphic 5">
            <a:extLst>
              <a:ext uri="{FF2B5EF4-FFF2-40B4-BE49-F238E27FC236}">
                <a16:creationId xmlns:a16="http://schemas.microsoft.com/office/drawing/2014/main" id="{6ADFC49D-A06E-D5DA-6D21-CC7A289ABB5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375707" y="6602145"/>
            <a:ext cx="620759" cy="1305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25005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lank - Lab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phic 3">
            <a:extLst>
              <a:ext uri="{FF2B5EF4-FFF2-40B4-BE49-F238E27FC236}">
                <a16:creationId xmlns:a16="http://schemas.microsoft.com/office/drawing/2014/main" id="{30284048-25CF-D4DC-FA90-D17DA1D3947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851864"/>
          </a:xfrm>
          <a:prstGeom prst="rect">
            <a:avLst/>
          </a:prstGeom>
        </p:spPr>
      </p:pic>
      <p:sp>
        <p:nvSpPr>
          <p:cNvPr id="10" name="Round Single Corner of Rectangle 9">
            <a:extLst>
              <a:ext uri="{FF2B5EF4-FFF2-40B4-BE49-F238E27FC236}">
                <a16:creationId xmlns:a16="http://schemas.microsoft.com/office/drawing/2014/main" id="{64DEA29E-FB78-EE02-387F-1E55EF22ABBD}"/>
              </a:ext>
            </a:extLst>
          </p:cNvPr>
          <p:cNvSpPr/>
          <p:nvPr userDrawn="1"/>
        </p:nvSpPr>
        <p:spPr>
          <a:xfrm flipH="1" flipV="1">
            <a:off x="4052767" y="3074038"/>
            <a:ext cx="5792875" cy="1713925"/>
          </a:xfrm>
          <a:prstGeom prst="round1Rect">
            <a:avLst>
              <a:gd name="adj" fmla="val 50000"/>
            </a:avLst>
          </a:prstGeom>
          <a:solidFill>
            <a:schemeClr val="accent2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US" dirty="0">
              <a:solidFill>
                <a:schemeClr val="accent2"/>
              </a:solidFill>
            </a:endParaRPr>
          </a:p>
        </p:txBody>
      </p:sp>
      <p:pic>
        <p:nvPicPr>
          <p:cNvPr id="12" name="Graphic 11">
            <a:extLst>
              <a:ext uri="{FF2B5EF4-FFF2-40B4-BE49-F238E27FC236}">
                <a16:creationId xmlns:a16="http://schemas.microsoft.com/office/drawing/2014/main" id="{9F6EBD5E-900E-37D5-375D-9BEF54F3C2C3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0353674" y="462480"/>
            <a:ext cx="1298575" cy="461336"/>
          </a:xfrm>
          <a:prstGeom prst="rect">
            <a:avLst/>
          </a:prstGeom>
        </p:spPr>
      </p:pic>
      <p:sp>
        <p:nvSpPr>
          <p:cNvPr id="15" name="Title 14">
            <a:extLst>
              <a:ext uri="{FF2B5EF4-FFF2-40B4-BE49-F238E27FC236}">
                <a16:creationId xmlns:a16="http://schemas.microsoft.com/office/drawing/2014/main" id="{D97B2B54-49A6-2D0F-9C7A-77A9E2C5BC6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70119" y="3260651"/>
            <a:ext cx="5368636" cy="1410991"/>
          </a:xfrm>
        </p:spPr>
        <p:txBody>
          <a:bodyPr anchor="t">
            <a:normAutofit/>
          </a:bodyPr>
          <a:lstStyle>
            <a:lvl1pPr algn="r">
              <a:lnSpc>
                <a:spcPct val="80000"/>
              </a:lnSpc>
              <a:defRPr sz="440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Title goes here</a:t>
            </a:r>
            <a:endParaRPr lang="en-US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D669F08D-4B80-F6ED-7040-965C7A75D062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47732" y="1571918"/>
            <a:ext cx="4763148" cy="18894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082007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Blank - Lab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00F84329-9B57-46D1-A01C-57C31B882FA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" y="0"/>
            <a:ext cx="12191999" cy="6858000"/>
          </a:xfrm>
          <a:prstGeom prst="rect">
            <a:avLst/>
          </a:prstGeom>
        </p:spPr>
      </p:pic>
      <p:grpSp>
        <p:nvGrpSpPr>
          <p:cNvPr id="3" name="Group 2">
            <a:extLst>
              <a:ext uri="{FF2B5EF4-FFF2-40B4-BE49-F238E27FC236}">
                <a16:creationId xmlns:a16="http://schemas.microsoft.com/office/drawing/2014/main" id="{B77FC66A-CB4A-CDF5-0FF5-1296F059FA05}"/>
              </a:ext>
            </a:extLst>
          </p:cNvPr>
          <p:cNvGrpSpPr/>
          <p:nvPr userDrawn="1"/>
        </p:nvGrpSpPr>
        <p:grpSpPr>
          <a:xfrm>
            <a:off x="1789298" y="2156604"/>
            <a:ext cx="5187373" cy="1689276"/>
            <a:chOff x="4160812" y="-2390447"/>
            <a:chExt cx="4776763" cy="1555560"/>
          </a:xfrm>
        </p:grpSpPr>
        <p:sp>
          <p:nvSpPr>
            <p:cNvPr id="5" name="Freeform 4">
              <a:extLst>
                <a:ext uri="{FF2B5EF4-FFF2-40B4-BE49-F238E27FC236}">
                  <a16:creationId xmlns:a16="http://schemas.microsoft.com/office/drawing/2014/main" id="{6D164A38-68C3-7DC6-2676-FAA276549CD9}"/>
                </a:ext>
              </a:extLst>
            </p:cNvPr>
            <p:cNvSpPr/>
            <p:nvPr/>
          </p:nvSpPr>
          <p:spPr>
            <a:xfrm>
              <a:off x="4160812" y="-2385733"/>
              <a:ext cx="1469880" cy="1469601"/>
            </a:xfrm>
            <a:custGeom>
              <a:avLst/>
              <a:gdLst>
                <a:gd name="connsiteX0" fmla="*/ 347982 w 684981"/>
                <a:gd name="connsiteY0" fmla="*/ 0 h 684851"/>
                <a:gd name="connsiteX1" fmla="*/ 684981 w 684981"/>
                <a:gd name="connsiteY1" fmla="*/ 0 h 684851"/>
                <a:gd name="connsiteX2" fmla="*/ 684981 w 684981"/>
                <a:gd name="connsiteY2" fmla="*/ 684852 h 684851"/>
                <a:gd name="connsiteX3" fmla="*/ 0 w 684981"/>
                <a:gd name="connsiteY3" fmla="*/ 684852 h 684851"/>
                <a:gd name="connsiteX4" fmla="*/ 0 w 684981"/>
                <a:gd name="connsiteY4" fmla="*/ 347853 h 684851"/>
                <a:gd name="connsiteX5" fmla="*/ 347982 w 684981"/>
                <a:gd name="connsiteY5" fmla="*/ 0 h 6848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84981" h="684851">
                  <a:moveTo>
                    <a:pt x="347982" y="0"/>
                  </a:moveTo>
                  <a:lnTo>
                    <a:pt x="684981" y="0"/>
                  </a:lnTo>
                  <a:lnTo>
                    <a:pt x="684981" y="684852"/>
                  </a:lnTo>
                  <a:lnTo>
                    <a:pt x="0" y="684852"/>
                  </a:lnTo>
                  <a:lnTo>
                    <a:pt x="0" y="347853"/>
                  </a:lnTo>
                  <a:cubicBezTo>
                    <a:pt x="0" y="155836"/>
                    <a:pt x="155836" y="0"/>
                    <a:pt x="347982" y="0"/>
                  </a:cubicBezTo>
                </a:path>
              </a:pathLst>
            </a:custGeom>
            <a:solidFill>
              <a:schemeClr val="bg1"/>
            </a:solidFill>
            <a:ln w="1290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" name="Freeform 5">
              <a:extLst>
                <a:ext uri="{FF2B5EF4-FFF2-40B4-BE49-F238E27FC236}">
                  <a16:creationId xmlns:a16="http://schemas.microsoft.com/office/drawing/2014/main" id="{C026C678-78C0-F95B-0D34-255C945D07C7}"/>
                </a:ext>
              </a:extLst>
            </p:cNvPr>
            <p:cNvSpPr/>
            <p:nvPr/>
          </p:nvSpPr>
          <p:spPr>
            <a:xfrm>
              <a:off x="5781257" y="-2390447"/>
              <a:ext cx="368231" cy="354367"/>
            </a:xfrm>
            <a:custGeom>
              <a:avLst/>
              <a:gdLst>
                <a:gd name="connsiteX0" fmla="*/ 0 w 171600"/>
                <a:gd name="connsiteY0" fmla="*/ 83216 h 165139"/>
                <a:gd name="connsiteX1" fmla="*/ 0 w 171600"/>
                <a:gd name="connsiteY1" fmla="*/ 82570 h 165139"/>
                <a:gd name="connsiteX2" fmla="*/ 86059 w 171600"/>
                <a:gd name="connsiteY2" fmla="*/ 0 h 165139"/>
                <a:gd name="connsiteX3" fmla="*/ 171601 w 171600"/>
                <a:gd name="connsiteY3" fmla="*/ 81924 h 165139"/>
                <a:gd name="connsiteX4" fmla="*/ 171601 w 171600"/>
                <a:gd name="connsiteY4" fmla="*/ 82570 h 165139"/>
                <a:gd name="connsiteX5" fmla="*/ 85542 w 171600"/>
                <a:gd name="connsiteY5" fmla="*/ 165140 h 165139"/>
                <a:gd name="connsiteX6" fmla="*/ 0 w 171600"/>
                <a:gd name="connsiteY6" fmla="*/ 83216 h 165139"/>
                <a:gd name="connsiteX7" fmla="*/ 127279 w 171600"/>
                <a:gd name="connsiteY7" fmla="*/ 83216 h 165139"/>
                <a:gd name="connsiteX8" fmla="*/ 127279 w 171600"/>
                <a:gd name="connsiteY8" fmla="*/ 82570 h 165139"/>
                <a:gd name="connsiteX9" fmla="*/ 85542 w 171600"/>
                <a:gd name="connsiteY9" fmla="*/ 38765 h 165139"/>
                <a:gd name="connsiteX10" fmla="*/ 44451 w 171600"/>
                <a:gd name="connsiteY10" fmla="*/ 81924 h 165139"/>
                <a:gd name="connsiteX11" fmla="*/ 44451 w 171600"/>
                <a:gd name="connsiteY11" fmla="*/ 82570 h 165139"/>
                <a:gd name="connsiteX12" fmla="*/ 86188 w 171600"/>
                <a:gd name="connsiteY12" fmla="*/ 126375 h 165139"/>
                <a:gd name="connsiteX13" fmla="*/ 127279 w 171600"/>
                <a:gd name="connsiteY13" fmla="*/ 83216 h 1651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71600" h="165139">
                  <a:moveTo>
                    <a:pt x="0" y="83216"/>
                  </a:moveTo>
                  <a:lnTo>
                    <a:pt x="0" y="82570"/>
                  </a:lnTo>
                  <a:cubicBezTo>
                    <a:pt x="0" y="36956"/>
                    <a:pt x="36698" y="0"/>
                    <a:pt x="86059" y="0"/>
                  </a:cubicBezTo>
                  <a:cubicBezTo>
                    <a:pt x="135420" y="0"/>
                    <a:pt x="171601" y="36439"/>
                    <a:pt x="171601" y="81924"/>
                  </a:cubicBezTo>
                  <a:lnTo>
                    <a:pt x="171601" y="82570"/>
                  </a:lnTo>
                  <a:cubicBezTo>
                    <a:pt x="171601" y="128184"/>
                    <a:pt x="134903" y="165140"/>
                    <a:pt x="85542" y="165140"/>
                  </a:cubicBezTo>
                  <a:cubicBezTo>
                    <a:pt x="36181" y="165140"/>
                    <a:pt x="0" y="128700"/>
                    <a:pt x="0" y="83216"/>
                  </a:cubicBezTo>
                  <a:moveTo>
                    <a:pt x="127279" y="83216"/>
                  </a:moveTo>
                  <a:lnTo>
                    <a:pt x="127279" y="82570"/>
                  </a:lnTo>
                  <a:cubicBezTo>
                    <a:pt x="127279" y="59182"/>
                    <a:pt x="110352" y="38765"/>
                    <a:pt x="85542" y="38765"/>
                  </a:cubicBezTo>
                  <a:cubicBezTo>
                    <a:pt x="60732" y="38765"/>
                    <a:pt x="44451" y="58665"/>
                    <a:pt x="44451" y="81924"/>
                  </a:cubicBezTo>
                  <a:lnTo>
                    <a:pt x="44451" y="82570"/>
                  </a:lnTo>
                  <a:cubicBezTo>
                    <a:pt x="44451" y="105958"/>
                    <a:pt x="61249" y="126375"/>
                    <a:pt x="86188" y="126375"/>
                  </a:cubicBezTo>
                  <a:cubicBezTo>
                    <a:pt x="111127" y="126375"/>
                    <a:pt x="127279" y="106604"/>
                    <a:pt x="127279" y="83216"/>
                  </a:cubicBezTo>
                </a:path>
              </a:pathLst>
            </a:custGeom>
            <a:solidFill>
              <a:schemeClr val="bg1"/>
            </a:solidFill>
            <a:ln w="1290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" name="Freeform 6">
              <a:extLst>
                <a:ext uri="{FF2B5EF4-FFF2-40B4-BE49-F238E27FC236}">
                  <a16:creationId xmlns:a16="http://schemas.microsoft.com/office/drawing/2014/main" id="{103004D5-D47C-7F37-7F5E-0B53067C9553}"/>
                </a:ext>
              </a:extLst>
            </p:cNvPr>
            <p:cNvSpPr/>
            <p:nvPr/>
          </p:nvSpPr>
          <p:spPr>
            <a:xfrm>
              <a:off x="6200231" y="-2390168"/>
              <a:ext cx="357418" cy="448367"/>
            </a:xfrm>
            <a:custGeom>
              <a:avLst/>
              <a:gdLst>
                <a:gd name="connsiteX0" fmla="*/ 0 w 166561"/>
                <a:gd name="connsiteY0" fmla="*/ 2972 h 208944"/>
                <a:gd name="connsiteX1" fmla="*/ 44968 w 166561"/>
                <a:gd name="connsiteY1" fmla="*/ 2972 h 208944"/>
                <a:gd name="connsiteX2" fmla="*/ 44968 w 166561"/>
                <a:gd name="connsiteY2" fmla="*/ 25714 h 208944"/>
                <a:gd name="connsiteX3" fmla="*/ 94329 w 166561"/>
                <a:gd name="connsiteY3" fmla="*/ 0 h 208944"/>
                <a:gd name="connsiteX4" fmla="*/ 166561 w 166561"/>
                <a:gd name="connsiteY4" fmla="*/ 81924 h 208944"/>
                <a:gd name="connsiteX5" fmla="*/ 166561 w 166561"/>
                <a:gd name="connsiteY5" fmla="*/ 82570 h 208944"/>
                <a:gd name="connsiteX6" fmla="*/ 94329 w 166561"/>
                <a:gd name="connsiteY6" fmla="*/ 164494 h 208944"/>
                <a:gd name="connsiteX7" fmla="*/ 44968 w 166561"/>
                <a:gd name="connsiteY7" fmla="*/ 140847 h 208944"/>
                <a:gd name="connsiteX8" fmla="*/ 44968 w 166561"/>
                <a:gd name="connsiteY8" fmla="*/ 208944 h 208944"/>
                <a:gd name="connsiteX9" fmla="*/ 0 w 166561"/>
                <a:gd name="connsiteY9" fmla="*/ 208944 h 208944"/>
                <a:gd name="connsiteX10" fmla="*/ 0 w 166561"/>
                <a:gd name="connsiteY10" fmla="*/ 2972 h 208944"/>
                <a:gd name="connsiteX11" fmla="*/ 121594 w 166561"/>
                <a:gd name="connsiteY11" fmla="*/ 82570 h 208944"/>
                <a:gd name="connsiteX12" fmla="*/ 121594 w 166561"/>
                <a:gd name="connsiteY12" fmla="*/ 81924 h 208944"/>
                <a:gd name="connsiteX13" fmla="*/ 82828 w 166561"/>
                <a:gd name="connsiteY13" fmla="*/ 38119 h 208944"/>
                <a:gd name="connsiteX14" fmla="*/ 44322 w 166561"/>
                <a:gd name="connsiteY14" fmla="*/ 81924 h 208944"/>
                <a:gd name="connsiteX15" fmla="*/ 44322 w 166561"/>
                <a:gd name="connsiteY15" fmla="*/ 82570 h 208944"/>
                <a:gd name="connsiteX16" fmla="*/ 82828 w 166561"/>
                <a:gd name="connsiteY16" fmla="*/ 126375 h 208944"/>
                <a:gd name="connsiteX17" fmla="*/ 121594 w 166561"/>
                <a:gd name="connsiteY17" fmla="*/ 82570 h 2089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66561" h="208944">
                  <a:moveTo>
                    <a:pt x="0" y="2972"/>
                  </a:moveTo>
                  <a:lnTo>
                    <a:pt x="44968" y="2972"/>
                  </a:lnTo>
                  <a:lnTo>
                    <a:pt x="44968" y="25714"/>
                  </a:lnTo>
                  <a:cubicBezTo>
                    <a:pt x="55951" y="10983"/>
                    <a:pt x="70940" y="0"/>
                    <a:pt x="94329" y="0"/>
                  </a:cubicBezTo>
                  <a:cubicBezTo>
                    <a:pt x="131285" y="0"/>
                    <a:pt x="166561" y="28945"/>
                    <a:pt x="166561" y="81924"/>
                  </a:cubicBezTo>
                  <a:lnTo>
                    <a:pt x="166561" y="82570"/>
                  </a:lnTo>
                  <a:cubicBezTo>
                    <a:pt x="166561" y="135549"/>
                    <a:pt x="131931" y="164494"/>
                    <a:pt x="94329" y="164494"/>
                  </a:cubicBezTo>
                  <a:cubicBezTo>
                    <a:pt x="70423" y="164494"/>
                    <a:pt x="55563" y="153510"/>
                    <a:pt x="44968" y="140847"/>
                  </a:cubicBezTo>
                  <a:lnTo>
                    <a:pt x="44968" y="208944"/>
                  </a:lnTo>
                  <a:lnTo>
                    <a:pt x="0" y="208944"/>
                  </a:lnTo>
                  <a:lnTo>
                    <a:pt x="0" y="2972"/>
                  </a:lnTo>
                  <a:close/>
                  <a:moveTo>
                    <a:pt x="121594" y="82570"/>
                  </a:moveTo>
                  <a:lnTo>
                    <a:pt x="121594" y="81924"/>
                  </a:lnTo>
                  <a:cubicBezTo>
                    <a:pt x="121594" y="55563"/>
                    <a:pt x="103891" y="38119"/>
                    <a:pt x="82828" y="38119"/>
                  </a:cubicBezTo>
                  <a:cubicBezTo>
                    <a:pt x="61766" y="38119"/>
                    <a:pt x="44322" y="55563"/>
                    <a:pt x="44322" y="81924"/>
                  </a:cubicBezTo>
                  <a:lnTo>
                    <a:pt x="44322" y="82570"/>
                  </a:lnTo>
                  <a:cubicBezTo>
                    <a:pt x="44322" y="108930"/>
                    <a:pt x="61766" y="126375"/>
                    <a:pt x="82828" y="126375"/>
                  </a:cubicBezTo>
                  <a:cubicBezTo>
                    <a:pt x="103891" y="126375"/>
                    <a:pt x="121594" y="109189"/>
                    <a:pt x="121594" y="82570"/>
                  </a:cubicBezTo>
                </a:path>
              </a:pathLst>
            </a:custGeom>
            <a:solidFill>
              <a:schemeClr val="bg1"/>
            </a:solidFill>
            <a:ln w="1290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" name="Freeform 7">
              <a:extLst>
                <a:ext uri="{FF2B5EF4-FFF2-40B4-BE49-F238E27FC236}">
                  <a16:creationId xmlns:a16="http://schemas.microsoft.com/office/drawing/2014/main" id="{48C468D1-3D74-914E-0362-79A88106B4ED}"/>
                </a:ext>
              </a:extLst>
            </p:cNvPr>
            <p:cNvSpPr/>
            <p:nvPr/>
          </p:nvSpPr>
          <p:spPr>
            <a:xfrm>
              <a:off x="6593142" y="-2390168"/>
              <a:ext cx="334125" cy="354090"/>
            </a:xfrm>
            <a:custGeom>
              <a:avLst/>
              <a:gdLst>
                <a:gd name="connsiteX0" fmla="*/ 0 w 155706"/>
                <a:gd name="connsiteY0" fmla="*/ 83216 h 165010"/>
                <a:gd name="connsiteX1" fmla="*/ 0 w 155706"/>
                <a:gd name="connsiteY1" fmla="*/ 82570 h 165010"/>
                <a:gd name="connsiteX2" fmla="*/ 78435 w 155706"/>
                <a:gd name="connsiteY2" fmla="*/ 0 h 165010"/>
                <a:gd name="connsiteX3" fmla="*/ 155707 w 155706"/>
                <a:gd name="connsiteY3" fmla="*/ 86059 h 165010"/>
                <a:gd name="connsiteX4" fmla="*/ 155190 w 155706"/>
                <a:gd name="connsiteY4" fmla="*/ 97947 h 165010"/>
                <a:gd name="connsiteX5" fmla="*/ 44838 w 155706"/>
                <a:gd name="connsiteY5" fmla="*/ 97947 h 165010"/>
                <a:gd name="connsiteX6" fmla="*/ 83604 w 155706"/>
                <a:gd name="connsiteY6" fmla="*/ 128959 h 165010"/>
                <a:gd name="connsiteX7" fmla="*/ 122110 w 155706"/>
                <a:gd name="connsiteY7" fmla="*/ 112678 h 165010"/>
                <a:gd name="connsiteX8" fmla="*/ 147825 w 155706"/>
                <a:gd name="connsiteY8" fmla="*/ 135420 h 165010"/>
                <a:gd name="connsiteX9" fmla="*/ 82958 w 155706"/>
                <a:gd name="connsiteY9" fmla="*/ 165011 h 165010"/>
                <a:gd name="connsiteX10" fmla="*/ 129 w 155706"/>
                <a:gd name="connsiteY10" fmla="*/ 83087 h 165010"/>
                <a:gd name="connsiteX11" fmla="*/ 112031 w 155706"/>
                <a:gd name="connsiteY11" fmla="*/ 69777 h 165010"/>
                <a:gd name="connsiteX12" fmla="*/ 78564 w 155706"/>
                <a:gd name="connsiteY12" fmla="*/ 36052 h 165010"/>
                <a:gd name="connsiteX13" fmla="*/ 44192 w 155706"/>
                <a:gd name="connsiteY13" fmla="*/ 69777 h 165010"/>
                <a:gd name="connsiteX14" fmla="*/ 111902 w 155706"/>
                <a:gd name="connsiteY14" fmla="*/ 69777 h 1650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55706" h="165010">
                  <a:moveTo>
                    <a:pt x="0" y="83216"/>
                  </a:moveTo>
                  <a:lnTo>
                    <a:pt x="0" y="82570"/>
                  </a:lnTo>
                  <a:cubicBezTo>
                    <a:pt x="0" y="37344"/>
                    <a:pt x="32175" y="0"/>
                    <a:pt x="78435" y="0"/>
                  </a:cubicBezTo>
                  <a:cubicBezTo>
                    <a:pt x="131414" y="0"/>
                    <a:pt x="155707" y="41091"/>
                    <a:pt x="155707" y="86059"/>
                  </a:cubicBezTo>
                  <a:cubicBezTo>
                    <a:pt x="155707" y="89548"/>
                    <a:pt x="155449" y="93812"/>
                    <a:pt x="155190" y="97947"/>
                  </a:cubicBezTo>
                  <a:lnTo>
                    <a:pt x="44838" y="97947"/>
                  </a:lnTo>
                  <a:cubicBezTo>
                    <a:pt x="49232" y="118363"/>
                    <a:pt x="63446" y="128959"/>
                    <a:pt x="83604" y="128959"/>
                  </a:cubicBezTo>
                  <a:cubicBezTo>
                    <a:pt x="98722" y="128959"/>
                    <a:pt x="109576" y="124178"/>
                    <a:pt x="122110" y="112678"/>
                  </a:cubicBezTo>
                  <a:lnTo>
                    <a:pt x="147825" y="135420"/>
                  </a:lnTo>
                  <a:cubicBezTo>
                    <a:pt x="133094" y="153769"/>
                    <a:pt x="111773" y="165011"/>
                    <a:pt x="82958" y="165011"/>
                  </a:cubicBezTo>
                  <a:cubicBezTo>
                    <a:pt x="35406" y="165011"/>
                    <a:pt x="129" y="131543"/>
                    <a:pt x="129" y="83087"/>
                  </a:cubicBezTo>
                  <a:moveTo>
                    <a:pt x="112031" y="69777"/>
                  </a:moveTo>
                  <a:cubicBezTo>
                    <a:pt x="109318" y="49619"/>
                    <a:pt x="97559" y="36052"/>
                    <a:pt x="78564" y="36052"/>
                  </a:cubicBezTo>
                  <a:cubicBezTo>
                    <a:pt x="59569" y="36052"/>
                    <a:pt x="47810" y="49361"/>
                    <a:pt x="44192" y="69777"/>
                  </a:cubicBezTo>
                  <a:lnTo>
                    <a:pt x="111902" y="69777"/>
                  </a:lnTo>
                  <a:close/>
                </a:path>
              </a:pathLst>
            </a:custGeom>
            <a:solidFill>
              <a:schemeClr val="bg1"/>
            </a:solidFill>
            <a:ln w="1290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" name="Freeform 10">
              <a:extLst>
                <a:ext uri="{FF2B5EF4-FFF2-40B4-BE49-F238E27FC236}">
                  <a16:creationId xmlns:a16="http://schemas.microsoft.com/office/drawing/2014/main" id="{112A195C-908F-D182-D7F5-FCE86613CBBD}"/>
                </a:ext>
              </a:extLst>
            </p:cNvPr>
            <p:cNvSpPr/>
            <p:nvPr/>
          </p:nvSpPr>
          <p:spPr>
            <a:xfrm>
              <a:off x="6979675" y="-2390168"/>
              <a:ext cx="311943" cy="346880"/>
            </a:xfrm>
            <a:custGeom>
              <a:avLst/>
              <a:gdLst>
                <a:gd name="connsiteX0" fmla="*/ 0 w 145369"/>
                <a:gd name="connsiteY0" fmla="*/ 2972 h 161650"/>
                <a:gd name="connsiteX1" fmla="*/ 44968 w 145369"/>
                <a:gd name="connsiteY1" fmla="*/ 2972 h 161650"/>
                <a:gd name="connsiteX2" fmla="*/ 44968 w 145369"/>
                <a:gd name="connsiteY2" fmla="*/ 25456 h 161650"/>
                <a:gd name="connsiteX3" fmla="*/ 91486 w 145369"/>
                <a:gd name="connsiteY3" fmla="*/ 0 h 161650"/>
                <a:gd name="connsiteX4" fmla="*/ 145370 w 145369"/>
                <a:gd name="connsiteY4" fmla="*/ 58923 h 161650"/>
                <a:gd name="connsiteX5" fmla="*/ 145370 w 145369"/>
                <a:gd name="connsiteY5" fmla="*/ 161651 h 161650"/>
                <a:gd name="connsiteX6" fmla="*/ 100402 w 145369"/>
                <a:gd name="connsiteY6" fmla="*/ 161651 h 161650"/>
                <a:gd name="connsiteX7" fmla="*/ 100402 w 145369"/>
                <a:gd name="connsiteY7" fmla="*/ 73137 h 161650"/>
                <a:gd name="connsiteX8" fmla="*/ 73137 w 145369"/>
                <a:gd name="connsiteY8" fmla="*/ 40833 h 161650"/>
                <a:gd name="connsiteX9" fmla="*/ 44968 w 145369"/>
                <a:gd name="connsiteY9" fmla="*/ 73137 h 161650"/>
                <a:gd name="connsiteX10" fmla="*/ 44968 w 145369"/>
                <a:gd name="connsiteY10" fmla="*/ 161651 h 161650"/>
                <a:gd name="connsiteX11" fmla="*/ 0 w 145369"/>
                <a:gd name="connsiteY11" fmla="*/ 161651 h 161650"/>
                <a:gd name="connsiteX12" fmla="*/ 0 w 145369"/>
                <a:gd name="connsiteY12" fmla="*/ 2972 h 161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5369" h="161650">
                  <a:moveTo>
                    <a:pt x="0" y="2972"/>
                  </a:moveTo>
                  <a:lnTo>
                    <a:pt x="44968" y="2972"/>
                  </a:lnTo>
                  <a:lnTo>
                    <a:pt x="44968" y="25456"/>
                  </a:lnTo>
                  <a:cubicBezTo>
                    <a:pt x="55305" y="12146"/>
                    <a:pt x="68614" y="0"/>
                    <a:pt x="91486" y="0"/>
                  </a:cubicBezTo>
                  <a:cubicBezTo>
                    <a:pt x="125470" y="0"/>
                    <a:pt x="145370" y="22484"/>
                    <a:pt x="145370" y="58923"/>
                  </a:cubicBezTo>
                  <a:lnTo>
                    <a:pt x="145370" y="161651"/>
                  </a:lnTo>
                  <a:lnTo>
                    <a:pt x="100402" y="161651"/>
                  </a:lnTo>
                  <a:lnTo>
                    <a:pt x="100402" y="73137"/>
                  </a:lnTo>
                  <a:cubicBezTo>
                    <a:pt x="100402" y="51816"/>
                    <a:pt x="90323" y="40833"/>
                    <a:pt x="73137" y="40833"/>
                  </a:cubicBezTo>
                  <a:cubicBezTo>
                    <a:pt x="55951" y="40833"/>
                    <a:pt x="44968" y="51816"/>
                    <a:pt x="44968" y="73137"/>
                  </a:cubicBezTo>
                  <a:lnTo>
                    <a:pt x="44968" y="161651"/>
                  </a:lnTo>
                  <a:lnTo>
                    <a:pt x="0" y="161651"/>
                  </a:lnTo>
                  <a:lnTo>
                    <a:pt x="0" y="2972"/>
                  </a:lnTo>
                  <a:close/>
                </a:path>
              </a:pathLst>
            </a:custGeom>
            <a:solidFill>
              <a:schemeClr val="bg1"/>
            </a:solidFill>
            <a:ln w="1290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" name="Freeform 12">
              <a:extLst>
                <a:ext uri="{FF2B5EF4-FFF2-40B4-BE49-F238E27FC236}">
                  <a16:creationId xmlns:a16="http://schemas.microsoft.com/office/drawing/2014/main" id="{A2F6A7CD-0ADB-D287-62F8-51A7DE1179CC}"/>
                </a:ext>
              </a:extLst>
            </p:cNvPr>
            <p:cNvSpPr/>
            <p:nvPr/>
          </p:nvSpPr>
          <p:spPr>
            <a:xfrm>
              <a:off x="5799557" y="-1954280"/>
              <a:ext cx="101485" cy="463340"/>
            </a:xfrm>
            <a:custGeom>
              <a:avLst/>
              <a:gdLst>
                <a:gd name="connsiteX0" fmla="*/ 0 w 47293"/>
                <a:gd name="connsiteY0" fmla="*/ 0 h 215922"/>
                <a:gd name="connsiteX1" fmla="*/ 47294 w 47293"/>
                <a:gd name="connsiteY1" fmla="*/ 0 h 215922"/>
                <a:gd name="connsiteX2" fmla="*/ 47294 w 47293"/>
                <a:gd name="connsiteY2" fmla="*/ 39928 h 215922"/>
                <a:gd name="connsiteX3" fmla="*/ 0 w 47293"/>
                <a:gd name="connsiteY3" fmla="*/ 39928 h 215922"/>
                <a:gd name="connsiteX4" fmla="*/ 0 w 47293"/>
                <a:gd name="connsiteY4" fmla="*/ 0 h 215922"/>
                <a:gd name="connsiteX5" fmla="*/ 1163 w 47293"/>
                <a:gd name="connsiteY5" fmla="*/ 57372 h 215922"/>
                <a:gd name="connsiteX6" fmla="*/ 46131 w 47293"/>
                <a:gd name="connsiteY6" fmla="*/ 57372 h 215922"/>
                <a:gd name="connsiteX7" fmla="*/ 46131 w 47293"/>
                <a:gd name="connsiteY7" fmla="*/ 215922 h 215922"/>
                <a:gd name="connsiteX8" fmla="*/ 1163 w 47293"/>
                <a:gd name="connsiteY8" fmla="*/ 215922 h 215922"/>
                <a:gd name="connsiteX9" fmla="*/ 1163 w 47293"/>
                <a:gd name="connsiteY9" fmla="*/ 57372 h 2159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7293" h="215922">
                  <a:moveTo>
                    <a:pt x="0" y="0"/>
                  </a:moveTo>
                  <a:lnTo>
                    <a:pt x="47294" y="0"/>
                  </a:lnTo>
                  <a:lnTo>
                    <a:pt x="47294" y="39928"/>
                  </a:lnTo>
                  <a:lnTo>
                    <a:pt x="0" y="39928"/>
                  </a:lnTo>
                  <a:lnTo>
                    <a:pt x="0" y="0"/>
                  </a:lnTo>
                  <a:close/>
                  <a:moveTo>
                    <a:pt x="1163" y="57372"/>
                  </a:moveTo>
                  <a:lnTo>
                    <a:pt x="46131" y="57372"/>
                  </a:lnTo>
                  <a:lnTo>
                    <a:pt x="46131" y="215922"/>
                  </a:lnTo>
                  <a:lnTo>
                    <a:pt x="1163" y="215922"/>
                  </a:lnTo>
                  <a:lnTo>
                    <a:pt x="1163" y="57372"/>
                  </a:lnTo>
                  <a:close/>
                </a:path>
              </a:pathLst>
            </a:custGeom>
            <a:solidFill>
              <a:schemeClr val="bg1"/>
            </a:solidFill>
            <a:ln w="1290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" name="Freeform 15">
              <a:extLst>
                <a:ext uri="{FF2B5EF4-FFF2-40B4-BE49-F238E27FC236}">
                  <a16:creationId xmlns:a16="http://schemas.microsoft.com/office/drawing/2014/main" id="{9A93239B-BCAB-28E9-DB27-4D4FF9A5ED4A}"/>
                </a:ext>
              </a:extLst>
            </p:cNvPr>
            <p:cNvSpPr/>
            <p:nvPr/>
          </p:nvSpPr>
          <p:spPr>
            <a:xfrm>
              <a:off x="5970363" y="-1837542"/>
              <a:ext cx="311943" cy="346880"/>
            </a:xfrm>
            <a:custGeom>
              <a:avLst/>
              <a:gdLst>
                <a:gd name="connsiteX0" fmla="*/ 0 w 145369"/>
                <a:gd name="connsiteY0" fmla="*/ 2972 h 161650"/>
                <a:gd name="connsiteX1" fmla="*/ 44968 w 145369"/>
                <a:gd name="connsiteY1" fmla="*/ 2972 h 161650"/>
                <a:gd name="connsiteX2" fmla="*/ 44968 w 145369"/>
                <a:gd name="connsiteY2" fmla="*/ 25456 h 161650"/>
                <a:gd name="connsiteX3" fmla="*/ 91486 w 145369"/>
                <a:gd name="connsiteY3" fmla="*/ 0 h 161650"/>
                <a:gd name="connsiteX4" fmla="*/ 145370 w 145369"/>
                <a:gd name="connsiteY4" fmla="*/ 58923 h 161650"/>
                <a:gd name="connsiteX5" fmla="*/ 145370 w 145369"/>
                <a:gd name="connsiteY5" fmla="*/ 161651 h 161650"/>
                <a:gd name="connsiteX6" fmla="*/ 100402 w 145369"/>
                <a:gd name="connsiteY6" fmla="*/ 161651 h 161650"/>
                <a:gd name="connsiteX7" fmla="*/ 100402 w 145369"/>
                <a:gd name="connsiteY7" fmla="*/ 73137 h 161650"/>
                <a:gd name="connsiteX8" fmla="*/ 73137 w 145369"/>
                <a:gd name="connsiteY8" fmla="*/ 40833 h 161650"/>
                <a:gd name="connsiteX9" fmla="*/ 44968 w 145369"/>
                <a:gd name="connsiteY9" fmla="*/ 73137 h 161650"/>
                <a:gd name="connsiteX10" fmla="*/ 44968 w 145369"/>
                <a:gd name="connsiteY10" fmla="*/ 161651 h 161650"/>
                <a:gd name="connsiteX11" fmla="*/ 0 w 145369"/>
                <a:gd name="connsiteY11" fmla="*/ 161651 h 161650"/>
                <a:gd name="connsiteX12" fmla="*/ 0 w 145369"/>
                <a:gd name="connsiteY12" fmla="*/ 3101 h 161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5369" h="161650">
                  <a:moveTo>
                    <a:pt x="0" y="2972"/>
                  </a:moveTo>
                  <a:lnTo>
                    <a:pt x="44968" y="2972"/>
                  </a:lnTo>
                  <a:lnTo>
                    <a:pt x="44968" y="25456"/>
                  </a:lnTo>
                  <a:cubicBezTo>
                    <a:pt x="55305" y="12146"/>
                    <a:pt x="68614" y="0"/>
                    <a:pt x="91486" y="0"/>
                  </a:cubicBezTo>
                  <a:cubicBezTo>
                    <a:pt x="125470" y="0"/>
                    <a:pt x="145370" y="22484"/>
                    <a:pt x="145370" y="58923"/>
                  </a:cubicBezTo>
                  <a:lnTo>
                    <a:pt x="145370" y="161651"/>
                  </a:lnTo>
                  <a:lnTo>
                    <a:pt x="100402" y="161651"/>
                  </a:lnTo>
                  <a:lnTo>
                    <a:pt x="100402" y="73137"/>
                  </a:lnTo>
                  <a:cubicBezTo>
                    <a:pt x="100402" y="51816"/>
                    <a:pt x="90323" y="40833"/>
                    <a:pt x="73137" y="40833"/>
                  </a:cubicBezTo>
                  <a:cubicBezTo>
                    <a:pt x="55951" y="40833"/>
                    <a:pt x="44968" y="51816"/>
                    <a:pt x="44968" y="73137"/>
                  </a:cubicBezTo>
                  <a:lnTo>
                    <a:pt x="44968" y="161651"/>
                  </a:lnTo>
                  <a:lnTo>
                    <a:pt x="0" y="161651"/>
                  </a:lnTo>
                  <a:lnTo>
                    <a:pt x="0" y="3101"/>
                  </a:lnTo>
                  <a:close/>
                </a:path>
              </a:pathLst>
            </a:custGeom>
            <a:solidFill>
              <a:schemeClr val="bg1"/>
            </a:solidFill>
            <a:ln w="1290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" name="Freeform 17">
              <a:extLst>
                <a:ext uri="{FF2B5EF4-FFF2-40B4-BE49-F238E27FC236}">
                  <a16:creationId xmlns:a16="http://schemas.microsoft.com/office/drawing/2014/main" id="{FE9AE302-9B5B-C6AC-13A4-2D280168A8BE}"/>
                </a:ext>
              </a:extLst>
            </p:cNvPr>
            <p:cNvSpPr/>
            <p:nvPr/>
          </p:nvSpPr>
          <p:spPr>
            <a:xfrm>
              <a:off x="6346914" y="-1837542"/>
              <a:ext cx="311943" cy="346880"/>
            </a:xfrm>
            <a:custGeom>
              <a:avLst/>
              <a:gdLst>
                <a:gd name="connsiteX0" fmla="*/ 0 w 145369"/>
                <a:gd name="connsiteY0" fmla="*/ 2972 h 161650"/>
                <a:gd name="connsiteX1" fmla="*/ 44968 w 145369"/>
                <a:gd name="connsiteY1" fmla="*/ 2972 h 161650"/>
                <a:gd name="connsiteX2" fmla="*/ 44968 w 145369"/>
                <a:gd name="connsiteY2" fmla="*/ 25456 h 161650"/>
                <a:gd name="connsiteX3" fmla="*/ 91486 w 145369"/>
                <a:gd name="connsiteY3" fmla="*/ 0 h 161650"/>
                <a:gd name="connsiteX4" fmla="*/ 145370 w 145369"/>
                <a:gd name="connsiteY4" fmla="*/ 58923 h 161650"/>
                <a:gd name="connsiteX5" fmla="*/ 145370 w 145369"/>
                <a:gd name="connsiteY5" fmla="*/ 161651 h 161650"/>
                <a:gd name="connsiteX6" fmla="*/ 100402 w 145369"/>
                <a:gd name="connsiteY6" fmla="*/ 161651 h 161650"/>
                <a:gd name="connsiteX7" fmla="*/ 100402 w 145369"/>
                <a:gd name="connsiteY7" fmla="*/ 73137 h 161650"/>
                <a:gd name="connsiteX8" fmla="*/ 73137 w 145369"/>
                <a:gd name="connsiteY8" fmla="*/ 40833 h 161650"/>
                <a:gd name="connsiteX9" fmla="*/ 44968 w 145369"/>
                <a:gd name="connsiteY9" fmla="*/ 73137 h 161650"/>
                <a:gd name="connsiteX10" fmla="*/ 44968 w 145369"/>
                <a:gd name="connsiteY10" fmla="*/ 161651 h 161650"/>
                <a:gd name="connsiteX11" fmla="*/ 0 w 145369"/>
                <a:gd name="connsiteY11" fmla="*/ 161651 h 161650"/>
                <a:gd name="connsiteX12" fmla="*/ 0 w 145369"/>
                <a:gd name="connsiteY12" fmla="*/ 3101 h 161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5369" h="161650">
                  <a:moveTo>
                    <a:pt x="0" y="2972"/>
                  </a:moveTo>
                  <a:lnTo>
                    <a:pt x="44968" y="2972"/>
                  </a:lnTo>
                  <a:lnTo>
                    <a:pt x="44968" y="25456"/>
                  </a:lnTo>
                  <a:cubicBezTo>
                    <a:pt x="55305" y="12146"/>
                    <a:pt x="68615" y="0"/>
                    <a:pt x="91486" y="0"/>
                  </a:cubicBezTo>
                  <a:cubicBezTo>
                    <a:pt x="125470" y="0"/>
                    <a:pt x="145370" y="22484"/>
                    <a:pt x="145370" y="58923"/>
                  </a:cubicBezTo>
                  <a:lnTo>
                    <a:pt x="145370" y="161651"/>
                  </a:lnTo>
                  <a:lnTo>
                    <a:pt x="100402" y="161651"/>
                  </a:lnTo>
                  <a:lnTo>
                    <a:pt x="100402" y="73137"/>
                  </a:lnTo>
                  <a:cubicBezTo>
                    <a:pt x="100402" y="51816"/>
                    <a:pt x="90323" y="40833"/>
                    <a:pt x="73137" y="40833"/>
                  </a:cubicBezTo>
                  <a:cubicBezTo>
                    <a:pt x="55951" y="40833"/>
                    <a:pt x="44968" y="51816"/>
                    <a:pt x="44968" y="73137"/>
                  </a:cubicBezTo>
                  <a:lnTo>
                    <a:pt x="44968" y="161651"/>
                  </a:lnTo>
                  <a:lnTo>
                    <a:pt x="0" y="161651"/>
                  </a:lnTo>
                  <a:lnTo>
                    <a:pt x="0" y="3101"/>
                  </a:lnTo>
                  <a:close/>
                </a:path>
              </a:pathLst>
            </a:custGeom>
            <a:solidFill>
              <a:schemeClr val="bg1"/>
            </a:solidFill>
            <a:ln w="1290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" name="Freeform 18">
              <a:extLst>
                <a:ext uri="{FF2B5EF4-FFF2-40B4-BE49-F238E27FC236}">
                  <a16:creationId xmlns:a16="http://schemas.microsoft.com/office/drawing/2014/main" id="{DB6B0DB6-9711-AC28-1A0C-1FA3AAF3FFB5}"/>
                </a:ext>
              </a:extLst>
            </p:cNvPr>
            <p:cNvSpPr/>
            <p:nvPr/>
          </p:nvSpPr>
          <p:spPr>
            <a:xfrm>
              <a:off x="6706830" y="-1837821"/>
              <a:ext cx="368231" cy="354367"/>
            </a:xfrm>
            <a:custGeom>
              <a:avLst/>
              <a:gdLst>
                <a:gd name="connsiteX0" fmla="*/ 0 w 171600"/>
                <a:gd name="connsiteY0" fmla="*/ 83216 h 165139"/>
                <a:gd name="connsiteX1" fmla="*/ 0 w 171600"/>
                <a:gd name="connsiteY1" fmla="*/ 82570 h 165139"/>
                <a:gd name="connsiteX2" fmla="*/ 86059 w 171600"/>
                <a:gd name="connsiteY2" fmla="*/ 0 h 165139"/>
                <a:gd name="connsiteX3" fmla="*/ 171601 w 171600"/>
                <a:gd name="connsiteY3" fmla="*/ 81924 h 165139"/>
                <a:gd name="connsiteX4" fmla="*/ 171601 w 171600"/>
                <a:gd name="connsiteY4" fmla="*/ 82570 h 165139"/>
                <a:gd name="connsiteX5" fmla="*/ 85542 w 171600"/>
                <a:gd name="connsiteY5" fmla="*/ 165140 h 165139"/>
                <a:gd name="connsiteX6" fmla="*/ 0 w 171600"/>
                <a:gd name="connsiteY6" fmla="*/ 83216 h 165139"/>
                <a:gd name="connsiteX7" fmla="*/ 127150 w 171600"/>
                <a:gd name="connsiteY7" fmla="*/ 83216 h 165139"/>
                <a:gd name="connsiteX8" fmla="*/ 127150 w 171600"/>
                <a:gd name="connsiteY8" fmla="*/ 82570 h 165139"/>
                <a:gd name="connsiteX9" fmla="*/ 85413 w 171600"/>
                <a:gd name="connsiteY9" fmla="*/ 38765 h 165139"/>
                <a:gd name="connsiteX10" fmla="*/ 44322 w 171600"/>
                <a:gd name="connsiteY10" fmla="*/ 81924 h 165139"/>
                <a:gd name="connsiteX11" fmla="*/ 44322 w 171600"/>
                <a:gd name="connsiteY11" fmla="*/ 82570 h 165139"/>
                <a:gd name="connsiteX12" fmla="*/ 86059 w 171600"/>
                <a:gd name="connsiteY12" fmla="*/ 126375 h 165139"/>
                <a:gd name="connsiteX13" fmla="*/ 127150 w 171600"/>
                <a:gd name="connsiteY13" fmla="*/ 83216 h 1651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71600" h="165139">
                  <a:moveTo>
                    <a:pt x="0" y="83216"/>
                  </a:moveTo>
                  <a:lnTo>
                    <a:pt x="0" y="82570"/>
                  </a:lnTo>
                  <a:cubicBezTo>
                    <a:pt x="0" y="36956"/>
                    <a:pt x="36698" y="0"/>
                    <a:pt x="86059" y="0"/>
                  </a:cubicBezTo>
                  <a:cubicBezTo>
                    <a:pt x="135420" y="0"/>
                    <a:pt x="171601" y="36439"/>
                    <a:pt x="171601" y="81924"/>
                  </a:cubicBezTo>
                  <a:lnTo>
                    <a:pt x="171601" y="82570"/>
                  </a:lnTo>
                  <a:cubicBezTo>
                    <a:pt x="171601" y="128184"/>
                    <a:pt x="134903" y="165140"/>
                    <a:pt x="85542" y="165140"/>
                  </a:cubicBezTo>
                  <a:cubicBezTo>
                    <a:pt x="36181" y="165140"/>
                    <a:pt x="0" y="128700"/>
                    <a:pt x="0" y="83216"/>
                  </a:cubicBezTo>
                  <a:moveTo>
                    <a:pt x="127150" y="83216"/>
                  </a:moveTo>
                  <a:lnTo>
                    <a:pt x="127150" y="82570"/>
                  </a:lnTo>
                  <a:cubicBezTo>
                    <a:pt x="127150" y="59182"/>
                    <a:pt x="110352" y="38765"/>
                    <a:pt x="85413" y="38765"/>
                  </a:cubicBezTo>
                  <a:cubicBezTo>
                    <a:pt x="60474" y="38765"/>
                    <a:pt x="44322" y="58665"/>
                    <a:pt x="44322" y="81924"/>
                  </a:cubicBezTo>
                  <a:lnTo>
                    <a:pt x="44322" y="82570"/>
                  </a:lnTo>
                  <a:cubicBezTo>
                    <a:pt x="44322" y="105958"/>
                    <a:pt x="61120" y="126375"/>
                    <a:pt x="86059" y="126375"/>
                  </a:cubicBezTo>
                  <a:cubicBezTo>
                    <a:pt x="110998" y="126375"/>
                    <a:pt x="127150" y="106604"/>
                    <a:pt x="127150" y="83216"/>
                  </a:cubicBezTo>
                </a:path>
              </a:pathLst>
            </a:custGeom>
            <a:solidFill>
              <a:schemeClr val="bg1"/>
            </a:solidFill>
            <a:ln w="1290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" name="Freeform 19">
              <a:extLst>
                <a:ext uri="{FF2B5EF4-FFF2-40B4-BE49-F238E27FC236}">
                  <a16:creationId xmlns:a16="http://schemas.microsoft.com/office/drawing/2014/main" id="{679B51F4-3128-79B6-5361-9D5B4C9CE6FB}"/>
                </a:ext>
              </a:extLst>
            </p:cNvPr>
            <p:cNvSpPr/>
            <p:nvPr/>
          </p:nvSpPr>
          <p:spPr>
            <a:xfrm>
              <a:off x="7076171" y="-1831165"/>
              <a:ext cx="355476" cy="342721"/>
            </a:xfrm>
            <a:custGeom>
              <a:avLst/>
              <a:gdLst>
                <a:gd name="connsiteX0" fmla="*/ 0 w 165656"/>
                <a:gd name="connsiteY0" fmla="*/ 0 h 159712"/>
                <a:gd name="connsiteX1" fmla="*/ 47681 w 165656"/>
                <a:gd name="connsiteY1" fmla="*/ 0 h 159712"/>
                <a:gd name="connsiteX2" fmla="*/ 83087 w 165656"/>
                <a:gd name="connsiteY2" fmla="*/ 106217 h 159712"/>
                <a:gd name="connsiteX3" fmla="*/ 118880 w 165656"/>
                <a:gd name="connsiteY3" fmla="*/ 0 h 159712"/>
                <a:gd name="connsiteX4" fmla="*/ 165657 w 165656"/>
                <a:gd name="connsiteY4" fmla="*/ 0 h 159712"/>
                <a:gd name="connsiteX5" fmla="*/ 103245 w 165656"/>
                <a:gd name="connsiteY5" fmla="*/ 159713 h 159712"/>
                <a:gd name="connsiteX6" fmla="*/ 62412 w 165656"/>
                <a:gd name="connsiteY6" fmla="*/ 159713 h 159712"/>
                <a:gd name="connsiteX7" fmla="*/ 0 w 165656"/>
                <a:gd name="connsiteY7" fmla="*/ 0 h 1597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65656" h="159712">
                  <a:moveTo>
                    <a:pt x="0" y="0"/>
                  </a:moveTo>
                  <a:lnTo>
                    <a:pt x="47681" y="0"/>
                  </a:lnTo>
                  <a:lnTo>
                    <a:pt x="83087" y="106217"/>
                  </a:lnTo>
                  <a:lnTo>
                    <a:pt x="118880" y="0"/>
                  </a:lnTo>
                  <a:lnTo>
                    <a:pt x="165657" y="0"/>
                  </a:lnTo>
                  <a:lnTo>
                    <a:pt x="103245" y="159713"/>
                  </a:lnTo>
                  <a:lnTo>
                    <a:pt x="62412" y="15971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1290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" name="Freeform 20">
              <a:extLst>
                <a:ext uri="{FF2B5EF4-FFF2-40B4-BE49-F238E27FC236}">
                  <a16:creationId xmlns:a16="http://schemas.microsoft.com/office/drawing/2014/main" id="{FB63C9C6-5F1E-7E90-AEE7-599AFD74835C}"/>
                </a:ext>
              </a:extLst>
            </p:cNvPr>
            <p:cNvSpPr/>
            <p:nvPr/>
          </p:nvSpPr>
          <p:spPr>
            <a:xfrm>
              <a:off x="7432203" y="-1835326"/>
              <a:ext cx="313329" cy="350485"/>
            </a:xfrm>
            <a:custGeom>
              <a:avLst/>
              <a:gdLst>
                <a:gd name="connsiteX0" fmla="*/ 0 w 146015"/>
                <a:gd name="connsiteY0" fmla="*/ 115003 h 163330"/>
                <a:gd name="connsiteX1" fmla="*/ 0 w 146015"/>
                <a:gd name="connsiteY1" fmla="*/ 114487 h 163330"/>
                <a:gd name="connsiteX2" fmla="*/ 63963 w 146015"/>
                <a:gd name="connsiteY2" fmla="*/ 63833 h 163330"/>
                <a:gd name="connsiteX3" fmla="*/ 102728 w 146015"/>
                <a:gd name="connsiteY3" fmla="*/ 70294 h 163330"/>
                <a:gd name="connsiteX4" fmla="*/ 102728 w 146015"/>
                <a:gd name="connsiteY4" fmla="*/ 67581 h 163330"/>
                <a:gd name="connsiteX5" fmla="*/ 68744 w 146015"/>
                <a:gd name="connsiteY5" fmla="*/ 38636 h 163330"/>
                <a:gd name="connsiteX6" fmla="*/ 24939 w 146015"/>
                <a:gd name="connsiteY6" fmla="*/ 47164 h 163330"/>
                <a:gd name="connsiteX7" fmla="*/ 13697 w 146015"/>
                <a:gd name="connsiteY7" fmla="*/ 12793 h 163330"/>
                <a:gd name="connsiteX8" fmla="*/ 75205 w 146015"/>
                <a:gd name="connsiteY8" fmla="*/ 0 h 163330"/>
                <a:gd name="connsiteX9" fmla="*/ 128830 w 146015"/>
                <a:gd name="connsiteY9" fmla="*/ 17703 h 163330"/>
                <a:gd name="connsiteX10" fmla="*/ 146016 w 146015"/>
                <a:gd name="connsiteY10" fmla="*/ 68356 h 163330"/>
                <a:gd name="connsiteX11" fmla="*/ 146016 w 146015"/>
                <a:gd name="connsiteY11" fmla="*/ 160359 h 163330"/>
                <a:gd name="connsiteX12" fmla="*/ 102469 w 146015"/>
                <a:gd name="connsiteY12" fmla="*/ 160359 h 163330"/>
                <a:gd name="connsiteX13" fmla="*/ 102469 w 146015"/>
                <a:gd name="connsiteY13" fmla="*/ 143173 h 163330"/>
                <a:gd name="connsiteX14" fmla="*/ 54530 w 146015"/>
                <a:gd name="connsiteY14" fmla="*/ 163331 h 163330"/>
                <a:gd name="connsiteX15" fmla="*/ 129 w 146015"/>
                <a:gd name="connsiteY15" fmla="*/ 114745 h 163330"/>
                <a:gd name="connsiteX16" fmla="*/ 103374 w 146015"/>
                <a:gd name="connsiteY16" fmla="*/ 104408 h 163330"/>
                <a:gd name="connsiteX17" fmla="*/ 103374 w 146015"/>
                <a:gd name="connsiteY17" fmla="*/ 96396 h 163330"/>
                <a:gd name="connsiteX18" fmla="*/ 74688 w 146015"/>
                <a:gd name="connsiteY18" fmla="*/ 90452 h 163330"/>
                <a:gd name="connsiteX19" fmla="*/ 43675 w 146015"/>
                <a:gd name="connsiteY19" fmla="*/ 112290 h 163330"/>
                <a:gd name="connsiteX20" fmla="*/ 43675 w 146015"/>
                <a:gd name="connsiteY20" fmla="*/ 112936 h 163330"/>
                <a:gd name="connsiteX21" fmla="*/ 68227 w 146015"/>
                <a:gd name="connsiteY21" fmla="*/ 132189 h 163330"/>
                <a:gd name="connsiteX22" fmla="*/ 103374 w 146015"/>
                <a:gd name="connsiteY22" fmla="*/ 104408 h 1633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146015" h="163330">
                  <a:moveTo>
                    <a:pt x="0" y="115003"/>
                  </a:moveTo>
                  <a:lnTo>
                    <a:pt x="0" y="114487"/>
                  </a:lnTo>
                  <a:cubicBezTo>
                    <a:pt x="0" y="79856"/>
                    <a:pt x="26360" y="63833"/>
                    <a:pt x="63963" y="63833"/>
                  </a:cubicBezTo>
                  <a:cubicBezTo>
                    <a:pt x="79985" y="63833"/>
                    <a:pt x="91486" y="66547"/>
                    <a:pt x="102728" y="70294"/>
                  </a:cubicBezTo>
                  <a:lnTo>
                    <a:pt x="102728" y="67581"/>
                  </a:lnTo>
                  <a:cubicBezTo>
                    <a:pt x="102728" y="48973"/>
                    <a:pt x="91227" y="38636"/>
                    <a:pt x="68744" y="38636"/>
                  </a:cubicBezTo>
                  <a:cubicBezTo>
                    <a:pt x="51558" y="38636"/>
                    <a:pt x="39411" y="41866"/>
                    <a:pt x="24939" y="47164"/>
                  </a:cubicBezTo>
                  <a:lnTo>
                    <a:pt x="13697" y="12793"/>
                  </a:lnTo>
                  <a:cubicBezTo>
                    <a:pt x="31141" y="5039"/>
                    <a:pt x="48327" y="0"/>
                    <a:pt x="75205" y="0"/>
                  </a:cubicBezTo>
                  <a:cubicBezTo>
                    <a:pt x="99756" y="0"/>
                    <a:pt x="117588" y="6461"/>
                    <a:pt x="128830" y="17703"/>
                  </a:cubicBezTo>
                  <a:cubicBezTo>
                    <a:pt x="140718" y="29591"/>
                    <a:pt x="146016" y="47035"/>
                    <a:pt x="146016" y="68356"/>
                  </a:cubicBezTo>
                  <a:lnTo>
                    <a:pt x="146016" y="160359"/>
                  </a:lnTo>
                  <a:lnTo>
                    <a:pt x="102469" y="160359"/>
                  </a:lnTo>
                  <a:lnTo>
                    <a:pt x="102469" y="143173"/>
                  </a:lnTo>
                  <a:cubicBezTo>
                    <a:pt x="91486" y="155319"/>
                    <a:pt x="76367" y="163331"/>
                    <a:pt x="54530" y="163331"/>
                  </a:cubicBezTo>
                  <a:cubicBezTo>
                    <a:pt x="24680" y="163331"/>
                    <a:pt x="129" y="146145"/>
                    <a:pt x="129" y="114745"/>
                  </a:cubicBezTo>
                  <a:moveTo>
                    <a:pt x="103374" y="104408"/>
                  </a:moveTo>
                  <a:lnTo>
                    <a:pt x="103374" y="96396"/>
                  </a:lnTo>
                  <a:cubicBezTo>
                    <a:pt x="95750" y="92907"/>
                    <a:pt x="85542" y="90452"/>
                    <a:pt x="74688" y="90452"/>
                  </a:cubicBezTo>
                  <a:cubicBezTo>
                    <a:pt x="55434" y="90452"/>
                    <a:pt x="43675" y="98205"/>
                    <a:pt x="43675" y="112290"/>
                  </a:cubicBezTo>
                  <a:lnTo>
                    <a:pt x="43675" y="112936"/>
                  </a:lnTo>
                  <a:cubicBezTo>
                    <a:pt x="43675" y="125082"/>
                    <a:pt x="53754" y="132189"/>
                    <a:pt x="68227" y="132189"/>
                  </a:cubicBezTo>
                  <a:cubicBezTo>
                    <a:pt x="89289" y="132189"/>
                    <a:pt x="103374" y="120689"/>
                    <a:pt x="103374" y="104408"/>
                  </a:cubicBezTo>
                </a:path>
              </a:pathLst>
            </a:custGeom>
            <a:solidFill>
              <a:schemeClr val="bg1"/>
            </a:solidFill>
            <a:ln w="1290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" name="Freeform 21">
              <a:extLst>
                <a:ext uri="{FF2B5EF4-FFF2-40B4-BE49-F238E27FC236}">
                  <a16:creationId xmlns:a16="http://schemas.microsoft.com/office/drawing/2014/main" id="{8A533CF3-A206-8516-2470-85DA8F9DA067}"/>
                </a:ext>
              </a:extLst>
            </p:cNvPr>
            <p:cNvSpPr/>
            <p:nvPr/>
          </p:nvSpPr>
          <p:spPr>
            <a:xfrm>
              <a:off x="7781303" y="-1918510"/>
              <a:ext cx="217389" cy="433116"/>
            </a:xfrm>
            <a:custGeom>
              <a:avLst/>
              <a:gdLst>
                <a:gd name="connsiteX0" fmla="*/ 18995 w 101306"/>
                <a:gd name="connsiteY0" fmla="*/ 154285 h 201837"/>
                <a:gd name="connsiteX1" fmla="*/ 18995 w 101306"/>
                <a:gd name="connsiteY1" fmla="*/ 79081 h 201837"/>
                <a:gd name="connsiteX2" fmla="*/ 0 w 101306"/>
                <a:gd name="connsiteY2" fmla="*/ 79081 h 201837"/>
                <a:gd name="connsiteX3" fmla="*/ 0 w 101306"/>
                <a:gd name="connsiteY3" fmla="*/ 40574 h 201837"/>
                <a:gd name="connsiteX4" fmla="*/ 18995 w 101306"/>
                <a:gd name="connsiteY4" fmla="*/ 40574 h 201837"/>
                <a:gd name="connsiteX5" fmla="*/ 18995 w 101306"/>
                <a:gd name="connsiteY5" fmla="*/ 0 h 201837"/>
                <a:gd name="connsiteX6" fmla="*/ 63963 w 101306"/>
                <a:gd name="connsiteY6" fmla="*/ 0 h 201837"/>
                <a:gd name="connsiteX7" fmla="*/ 63963 w 101306"/>
                <a:gd name="connsiteY7" fmla="*/ 40574 h 201837"/>
                <a:gd name="connsiteX8" fmla="*/ 101306 w 101306"/>
                <a:gd name="connsiteY8" fmla="*/ 40574 h 201837"/>
                <a:gd name="connsiteX9" fmla="*/ 101306 w 101306"/>
                <a:gd name="connsiteY9" fmla="*/ 79081 h 201837"/>
                <a:gd name="connsiteX10" fmla="*/ 63963 w 101306"/>
                <a:gd name="connsiteY10" fmla="*/ 79081 h 201837"/>
                <a:gd name="connsiteX11" fmla="*/ 63963 w 101306"/>
                <a:gd name="connsiteY11" fmla="*/ 146791 h 201837"/>
                <a:gd name="connsiteX12" fmla="*/ 78435 w 101306"/>
                <a:gd name="connsiteY12" fmla="*/ 162168 h 201837"/>
                <a:gd name="connsiteX13" fmla="*/ 100660 w 101306"/>
                <a:gd name="connsiteY13" fmla="*/ 156611 h 201837"/>
                <a:gd name="connsiteX14" fmla="*/ 100660 w 101306"/>
                <a:gd name="connsiteY14" fmla="*/ 192663 h 201837"/>
                <a:gd name="connsiteX15" fmla="*/ 65125 w 101306"/>
                <a:gd name="connsiteY15" fmla="*/ 201837 h 201837"/>
                <a:gd name="connsiteX16" fmla="*/ 18995 w 101306"/>
                <a:gd name="connsiteY16" fmla="*/ 154156 h 2018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01306" h="201837">
                  <a:moveTo>
                    <a:pt x="18995" y="154285"/>
                  </a:moveTo>
                  <a:lnTo>
                    <a:pt x="18995" y="79081"/>
                  </a:lnTo>
                  <a:lnTo>
                    <a:pt x="0" y="79081"/>
                  </a:lnTo>
                  <a:lnTo>
                    <a:pt x="0" y="40574"/>
                  </a:lnTo>
                  <a:lnTo>
                    <a:pt x="18995" y="40574"/>
                  </a:lnTo>
                  <a:lnTo>
                    <a:pt x="18995" y="0"/>
                  </a:lnTo>
                  <a:lnTo>
                    <a:pt x="63963" y="0"/>
                  </a:lnTo>
                  <a:lnTo>
                    <a:pt x="63963" y="40574"/>
                  </a:lnTo>
                  <a:lnTo>
                    <a:pt x="101306" y="40574"/>
                  </a:lnTo>
                  <a:lnTo>
                    <a:pt x="101306" y="79081"/>
                  </a:lnTo>
                  <a:lnTo>
                    <a:pt x="63963" y="79081"/>
                  </a:lnTo>
                  <a:lnTo>
                    <a:pt x="63963" y="146791"/>
                  </a:lnTo>
                  <a:cubicBezTo>
                    <a:pt x="63963" y="157128"/>
                    <a:pt x="68356" y="162168"/>
                    <a:pt x="78435" y="162168"/>
                  </a:cubicBezTo>
                  <a:cubicBezTo>
                    <a:pt x="86705" y="162168"/>
                    <a:pt x="94070" y="160100"/>
                    <a:pt x="100660" y="156611"/>
                  </a:cubicBezTo>
                  <a:lnTo>
                    <a:pt x="100660" y="192663"/>
                  </a:lnTo>
                  <a:cubicBezTo>
                    <a:pt x="91227" y="198219"/>
                    <a:pt x="80244" y="201837"/>
                    <a:pt x="65125" y="201837"/>
                  </a:cubicBezTo>
                  <a:cubicBezTo>
                    <a:pt x="37602" y="201837"/>
                    <a:pt x="18995" y="190854"/>
                    <a:pt x="18995" y="154156"/>
                  </a:cubicBezTo>
                </a:path>
              </a:pathLst>
            </a:custGeom>
            <a:solidFill>
              <a:schemeClr val="bg1"/>
            </a:solidFill>
            <a:ln w="1290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" name="Freeform 22">
              <a:extLst>
                <a:ext uri="{FF2B5EF4-FFF2-40B4-BE49-F238E27FC236}">
                  <a16:creationId xmlns:a16="http://schemas.microsoft.com/office/drawing/2014/main" id="{AB2FB9EC-CF95-9465-D67C-8DF3CF3843F4}"/>
                </a:ext>
              </a:extLst>
            </p:cNvPr>
            <p:cNvSpPr/>
            <p:nvPr/>
          </p:nvSpPr>
          <p:spPr>
            <a:xfrm>
              <a:off x="8052488" y="-1954280"/>
              <a:ext cx="101485" cy="463340"/>
            </a:xfrm>
            <a:custGeom>
              <a:avLst/>
              <a:gdLst>
                <a:gd name="connsiteX0" fmla="*/ 0 w 47293"/>
                <a:gd name="connsiteY0" fmla="*/ 0 h 215922"/>
                <a:gd name="connsiteX1" fmla="*/ 47293 w 47293"/>
                <a:gd name="connsiteY1" fmla="*/ 0 h 215922"/>
                <a:gd name="connsiteX2" fmla="*/ 47293 w 47293"/>
                <a:gd name="connsiteY2" fmla="*/ 39928 h 215922"/>
                <a:gd name="connsiteX3" fmla="*/ 0 w 47293"/>
                <a:gd name="connsiteY3" fmla="*/ 39928 h 215922"/>
                <a:gd name="connsiteX4" fmla="*/ 0 w 47293"/>
                <a:gd name="connsiteY4" fmla="*/ 0 h 215922"/>
                <a:gd name="connsiteX5" fmla="*/ 1163 w 47293"/>
                <a:gd name="connsiteY5" fmla="*/ 57372 h 215922"/>
                <a:gd name="connsiteX6" fmla="*/ 46131 w 47293"/>
                <a:gd name="connsiteY6" fmla="*/ 57372 h 215922"/>
                <a:gd name="connsiteX7" fmla="*/ 46131 w 47293"/>
                <a:gd name="connsiteY7" fmla="*/ 215922 h 215922"/>
                <a:gd name="connsiteX8" fmla="*/ 1163 w 47293"/>
                <a:gd name="connsiteY8" fmla="*/ 215922 h 215922"/>
                <a:gd name="connsiteX9" fmla="*/ 1163 w 47293"/>
                <a:gd name="connsiteY9" fmla="*/ 57372 h 2159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7293" h="215922">
                  <a:moveTo>
                    <a:pt x="0" y="0"/>
                  </a:moveTo>
                  <a:lnTo>
                    <a:pt x="47293" y="0"/>
                  </a:lnTo>
                  <a:lnTo>
                    <a:pt x="47293" y="39928"/>
                  </a:lnTo>
                  <a:lnTo>
                    <a:pt x="0" y="39928"/>
                  </a:lnTo>
                  <a:lnTo>
                    <a:pt x="0" y="0"/>
                  </a:lnTo>
                  <a:close/>
                  <a:moveTo>
                    <a:pt x="1163" y="57372"/>
                  </a:moveTo>
                  <a:lnTo>
                    <a:pt x="46131" y="57372"/>
                  </a:lnTo>
                  <a:lnTo>
                    <a:pt x="46131" y="215922"/>
                  </a:lnTo>
                  <a:lnTo>
                    <a:pt x="1163" y="215922"/>
                  </a:lnTo>
                  <a:lnTo>
                    <a:pt x="1163" y="57372"/>
                  </a:lnTo>
                  <a:close/>
                </a:path>
              </a:pathLst>
            </a:custGeom>
            <a:solidFill>
              <a:schemeClr val="bg1"/>
            </a:solidFill>
            <a:ln w="1290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" name="Freeform 23">
              <a:extLst>
                <a:ext uri="{FF2B5EF4-FFF2-40B4-BE49-F238E27FC236}">
                  <a16:creationId xmlns:a16="http://schemas.microsoft.com/office/drawing/2014/main" id="{AB75A474-0CD1-D16A-BD73-891B326DF136}"/>
                </a:ext>
              </a:extLst>
            </p:cNvPr>
            <p:cNvSpPr/>
            <p:nvPr/>
          </p:nvSpPr>
          <p:spPr>
            <a:xfrm>
              <a:off x="8206655" y="-1837821"/>
              <a:ext cx="368231" cy="354367"/>
            </a:xfrm>
            <a:custGeom>
              <a:avLst/>
              <a:gdLst>
                <a:gd name="connsiteX0" fmla="*/ 0 w 171600"/>
                <a:gd name="connsiteY0" fmla="*/ 83216 h 165139"/>
                <a:gd name="connsiteX1" fmla="*/ 0 w 171600"/>
                <a:gd name="connsiteY1" fmla="*/ 82570 h 165139"/>
                <a:gd name="connsiteX2" fmla="*/ 86059 w 171600"/>
                <a:gd name="connsiteY2" fmla="*/ 0 h 165139"/>
                <a:gd name="connsiteX3" fmla="*/ 171601 w 171600"/>
                <a:gd name="connsiteY3" fmla="*/ 81924 h 165139"/>
                <a:gd name="connsiteX4" fmla="*/ 171601 w 171600"/>
                <a:gd name="connsiteY4" fmla="*/ 82570 h 165139"/>
                <a:gd name="connsiteX5" fmla="*/ 85542 w 171600"/>
                <a:gd name="connsiteY5" fmla="*/ 165140 h 165139"/>
                <a:gd name="connsiteX6" fmla="*/ 0 w 171600"/>
                <a:gd name="connsiteY6" fmla="*/ 83216 h 165139"/>
                <a:gd name="connsiteX7" fmla="*/ 127279 w 171600"/>
                <a:gd name="connsiteY7" fmla="*/ 83216 h 165139"/>
                <a:gd name="connsiteX8" fmla="*/ 127279 w 171600"/>
                <a:gd name="connsiteY8" fmla="*/ 82570 h 165139"/>
                <a:gd name="connsiteX9" fmla="*/ 85542 w 171600"/>
                <a:gd name="connsiteY9" fmla="*/ 38765 h 165139"/>
                <a:gd name="connsiteX10" fmla="*/ 44451 w 171600"/>
                <a:gd name="connsiteY10" fmla="*/ 81924 h 165139"/>
                <a:gd name="connsiteX11" fmla="*/ 44451 w 171600"/>
                <a:gd name="connsiteY11" fmla="*/ 82570 h 165139"/>
                <a:gd name="connsiteX12" fmla="*/ 86188 w 171600"/>
                <a:gd name="connsiteY12" fmla="*/ 126375 h 165139"/>
                <a:gd name="connsiteX13" fmla="*/ 127279 w 171600"/>
                <a:gd name="connsiteY13" fmla="*/ 83216 h 1651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71600" h="165139">
                  <a:moveTo>
                    <a:pt x="0" y="83216"/>
                  </a:moveTo>
                  <a:lnTo>
                    <a:pt x="0" y="82570"/>
                  </a:lnTo>
                  <a:cubicBezTo>
                    <a:pt x="0" y="36956"/>
                    <a:pt x="36698" y="0"/>
                    <a:pt x="86059" y="0"/>
                  </a:cubicBezTo>
                  <a:cubicBezTo>
                    <a:pt x="135420" y="0"/>
                    <a:pt x="171601" y="36439"/>
                    <a:pt x="171601" y="81924"/>
                  </a:cubicBezTo>
                  <a:lnTo>
                    <a:pt x="171601" y="82570"/>
                  </a:lnTo>
                  <a:cubicBezTo>
                    <a:pt x="171601" y="128184"/>
                    <a:pt x="134903" y="165140"/>
                    <a:pt x="85542" y="165140"/>
                  </a:cubicBezTo>
                  <a:cubicBezTo>
                    <a:pt x="36181" y="165140"/>
                    <a:pt x="0" y="128700"/>
                    <a:pt x="0" y="83216"/>
                  </a:cubicBezTo>
                  <a:moveTo>
                    <a:pt x="127279" y="83216"/>
                  </a:moveTo>
                  <a:lnTo>
                    <a:pt x="127279" y="82570"/>
                  </a:lnTo>
                  <a:cubicBezTo>
                    <a:pt x="127279" y="59182"/>
                    <a:pt x="110352" y="38765"/>
                    <a:pt x="85542" y="38765"/>
                  </a:cubicBezTo>
                  <a:cubicBezTo>
                    <a:pt x="60732" y="38765"/>
                    <a:pt x="44451" y="58665"/>
                    <a:pt x="44451" y="81924"/>
                  </a:cubicBezTo>
                  <a:lnTo>
                    <a:pt x="44451" y="82570"/>
                  </a:lnTo>
                  <a:cubicBezTo>
                    <a:pt x="44451" y="105958"/>
                    <a:pt x="61249" y="126375"/>
                    <a:pt x="86188" y="126375"/>
                  </a:cubicBezTo>
                  <a:cubicBezTo>
                    <a:pt x="111127" y="126375"/>
                    <a:pt x="127279" y="106604"/>
                    <a:pt x="127279" y="83216"/>
                  </a:cubicBezTo>
                </a:path>
              </a:pathLst>
            </a:custGeom>
            <a:solidFill>
              <a:schemeClr val="bg1"/>
            </a:solidFill>
            <a:ln w="1290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" name="Freeform 24">
              <a:extLst>
                <a:ext uri="{FF2B5EF4-FFF2-40B4-BE49-F238E27FC236}">
                  <a16:creationId xmlns:a16="http://schemas.microsoft.com/office/drawing/2014/main" id="{CB1626F7-2D19-D65D-B6C9-6F247C20D9D8}"/>
                </a:ext>
              </a:extLst>
            </p:cNvPr>
            <p:cNvSpPr/>
            <p:nvPr/>
          </p:nvSpPr>
          <p:spPr>
            <a:xfrm>
              <a:off x="8625632" y="-1837542"/>
              <a:ext cx="311943" cy="346880"/>
            </a:xfrm>
            <a:custGeom>
              <a:avLst/>
              <a:gdLst>
                <a:gd name="connsiteX0" fmla="*/ 0 w 145369"/>
                <a:gd name="connsiteY0" fmla="*/ 2972 h 161650"/>
                <a:gd name="connsiteX1" fmla="*/ 44968 w 145369"/>
                <a:gd name="connsiteY1" fmla="*/ 2972 h 161650"/>
                <a:gd name="connsiteX2" fmla="*/ 44968 w 145369"/>
                <a:gd name="connsiteY2" fmla="*/ 25456 h 161650"/>
                <a:gd name="connsiteX3" fmla="*/ 91486 w 145369"/>
                <a:gd name="connsiteY3" fmla="*/ 0 h 161650"/>
                <a:gd name="connsiteX4" fmla="*/ 145370 w 145369"/>
                <a:gd name="connsiteY4" fmla="*/ 58923 h 161650"/>
                <a:gd name="connsiteX5" fmla="*/ 145370 w 145369"/>
                <a:gd name="connsiteY5" fmla="*/ 161651 h 161650"/>
                <a:gd name="connsiteX6" fmla="*/ 100402 w 145369"/>
                <a:gd name="connsiteY6" fmla="*/ 161651 h 161650"/>
                <a:gd name="connsiteX7" fmla="*/ 100402 w 145369"/>
                <a:gd name="connsiteY7" fmla="*/ 73137 h 161650"/>
                <a:gd name="connsiteX8" fmla="*/ 73137 w 145369"/>
                <a:gd name="connsiteY8" fmla="*/ 40833 h 161650"/>
                <a:gd name="connsiteX9" fmla="*/ 44968 w 145369"/>
                <a:gd name="connsiteY9" fmla="*/ 73137 h 161650"/>
                <a:gd name="connsiteX10" fmla="*/ 44968 w 145369"/>
                <a:gd name="connsiteY10" fmla="*/ 161651 h 161650"/>
                <a:gd name="connsiteX11" fmla="*/ 0 w 145369"/>
                <a:gd name="connsiteY11" fmla="*/ 161651 h 161650"/>
                <a:gd name="connsiteX12" fmla="*/ 0 w 145369"/>
                <a:gd name="connsiteY12" fmla="*/ 3101 h 161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5369" h="161650">
                  <a:moveTo>
                    <a:pt x="0" y="2972"/>
                  </a:moveTo>
                  <a:lnTo>
                    <a:pt x="44968" y="2972"/>
                  </a:lnTo>
                  <a:lnTo>
                    <a:pt x="44968" y="25456"/>
                  </a:lnTo>
                  <a:cubicBezTo>
                    <a:pt x="55305" y="12146"/>
                    <a:pt x="68614" y="0"/>
                    <a:pt x="91486" y="0"/>
                  </a:cubicBezTo>
                  <a:cubicBezTo>
                    <a:pt x="125470" y="0"/>
                    <a:pt x="145370" y="22484"/>
                    <a:pt x="145370" y="58923"/>
                  </a:cubicBezTo>
                  <a:lnTo>
                    <a:pt x="145370" y="161651"/>
                  </a:lnTo>
                  <a:lnTo>
                    <a:pt x="100402" y="161651"/>
                  </a:lnTo>
                  <a:lnTo>
                    <a:pt x="100402" y="73137"/>
                  </a:lnTo>
                  <a:cubicBezTo>
                    <a:pt x="100402" y="51816"/>
                    <a:pt x="90323" y="40833"/>
                    <a:pt x="73137" y="40833"/>
                  </a:cubicBezTo>
                  <a:cubicBezTo>
                    <a:pt x="55951" y="40833"/>
                    <a:pt x="44968" y="51816"/>
                    <a:pt x="44968" y="73137"/>
                  </a:cubicBezTo>
                  <a:lnTo>
                    <a:pt x="44968" y="161651"/>
                  </a:lnTo>
                  <a:lnTo>
                    <a:pt x="0" y="161651"/>
                  </a:lnTo>
                  <a:lnTo>
                    <a:pt x="0" y="3101"/>
                  </a:lnTo>
                  <a:close/>
                </a:path>
              </a:pathLst>
            </a:custGeom>
            <a:solidFill>
              <a:schemeClr val="bg1"/>
            </a:solidFill>
            <a:ln w="1290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" name="Freeform 25">
              <a:extLst>
                <a:ext uri="{FF2B5EF4-FFF2-40B4-BE49-F238E27FC236}">
                  <a16:creationId xmlns:a16="http://schemas.microsoft.com/office/drawing/2014/main" id="{0C4786E5-16A9-C0B3-6200-26B2A724E100}"/>
                </a:ext>
              </a:extLst>
            </p:cNvPr>
            <p:cNvSpPr/>
            <p:nvPr/>
          </p:nvSpPr>
          <p:spPr>
            <a:xfrm>
              <a:off x="5780980" y="-1285193"/>
              <a:ext cx="316378" cy="354367"/>
            </a:xfrm>
            <a:custGeom>
              <a:avLst/>
              <a:gdLst>
                <a:gd name="connsiteX0" fmla="*/ 129 w 147436"/>
                <a:gd name="connsiteY0" fmla="*/ 83216 h 165139"/>
                <a:gd name="connsiteX1" fmla="*/ 129 w 147436"/>
                <a:gd name="connsiteY1" fmla="*/ 82570 h 165139"/>
                <a:gd name="connsiteX2" fmla="*/ 83216 w 147436"/>
                <a:gd name="connsiteY2" fmla="*/ 0 h 165139"/>
                <a:gd name="connsiteX3" fmla="*/ 146532 w 147436"/>
                <a:gd name="connsiteY3" fmla="*/ 26619 h 165139"/>
                <a:gd name="connsiteX4" fmla="*/ 119009 w 147436"/>
                <a:gd name="connsiteY4" fmla="*/ 56210 h 165139"/>
                <a:gd name="connsiteX5" fmla="*/ 82958 w 147436"/>
                <a:gd name="connsiteY5" fmla="*/ 38765 h 165139"/>
                <a:gd name="connsiteX6" fmla="*/ 44451 w 147436"/>
                <a:gd name="connsiteY6" fmla="*/ 81924 h 165139"/>
                <a:gd name="connsiteX7" fmla="*/ 44451 w 147436"/>
                <a:gd name="connsiteY7" fmla="*/ 82570 h 165139"/>
                <a:gd name="connsiteX8" fmla="*/ 84637 w 147436"/>
                <a:gd name="connsiteY8" fmla="*/ 126375 h 165139"/>
                <a:gd name="connsiteX9" fmla="*/ 121077 w 147436"/>
                <a:gd name="connsiteY9" fmla="*/ 109576 h 165139"/>
                <a:gd name="connsiteX10" fmla="*/ 147437 w 147436"/>
                <a:gd name="connsiteY10" fmla="*/ 136195 h 165139"/>
                <a:gd name="connsiteX11" fmla="*/ 82570 w 147436"/>
                <a:gd name="connsiteY11" fmla="*/ 165140 h 165139"/>
                <a:gd name="connsiteX12" fmla="*/ 0 w 147436"/>
                <a:gd name="connsiteY12" fmla="*/ 83216 h 1651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7436" h="165139">
                  <a:moveTo>
                    <a:pt x="129" y="83216"/>
                  </a:moveTo>
                  <a:lnTo>
                    <a:pt x="129" y="82570"/>
                  </a:lnTo>
                  <a:cubicBezTo>
                    <a:pt x="129" y="37344"/>
                    <a:pt x="34759" y="0"/>
                    <a:pt x="83216" y="0"/>
                  </a:cubicBezTo>
                  <a:cubicBezTo>
                    <a:pt x="113065" y="0"/>
                    <a:pt x="131802" y="10079"/>
                    <a:pt x="146532" y="26619"/>
                  </a:cubicBezTo>
                  <a:lnTo>
                    <a:pt x="119009" y="56210"/>
                  </a:lnTo>
                  <a:cubicBezTo>
                    <a:pt x="108930" y="45614"/>
                    <a:pt x="98851" y="38765"/>
                    <a:pt x="82958" y="38765"/>
                  </a:cubicBezTo>
                  <a:cubicBezTo>
                    <a:pt x="60474" y="38765"/>
                    <a:pt x="44451" y="58665"/>
                    <a:pt x="44451" y="81924"/>
                  </a:cubicBezTo>
                  <a:lnTo>
                    <a:pt x="44451" y="82570"/>
                  </a:lnTo>
                  <a:cubicBezTo>
                    <a:pt x="44451" y="106863"/>
                    <a:pt x="60086" y="126375"/>
                    <a:pt x="84637" y="126375"/>
                  </a:cubicBezTo>
                  <a:cubicBezTo>
                    <a:pt x="99756" y="126375"/>
                    <a:pt x="110093" y="119914"/>
                    <a:pt x="121077" y="109576"/>
                  </a:cubicBezTo>
                  <a:lnTo>
                    <a:pt x="147437" y="136195"/>
                  </a:lnTo>
                  <a:cubicBezTo>
                    <a:pt x="132060" y="152993"/>
                    <a:pt x="114228" y="165140"/>
                    <a:pt x="82570" y="165140"/>
                  </a:cubicBezTo>
                  <a:cubicBezTo>
                    <a:pt x="34889" y="165140"/>
                    <a:pt x="0" y="128442"/>
                    <a:pt x="0" y="83216"/>
                  </a:cubicBezTo>
                </a:path>
              </a:pathLst>
            </a:custGeom>
            <a:solidFill>
              <a:schemeClr val="bg1"/>
            </a:solidFill>
            <a:ln w="1290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7" name="Freeform 26">
              <a:extLst>
                <a:ext uri="{FF2B5EF4-FFF2-40B4-BE49-F238E27FC236}">
                  <a16:creationId xmlns:a16="http://schemas.microsoft.com/office/drawing/2014/main" id="{A3E76102-10DD-8E8A-2055-DBE1842A14F5}"/>
                </a:ext>
              </a:extLst>
            </p:cNvPr>
            <p:cNvSpPr/>
            <p:nvPr/>
          </p:nvSpPr>
          <p:spPr>
            <a:xfrm>
              <a:off x="6120928" y="-1282977"/>
              <a:ext cx="313329" cy="350485"/>
            </a:xfrm>
            <a:custGeom>
              <a:avLst/>
              <a:gdLst>
                <a:gd name="connsiteX0" fmla="*/ 0 w 146015"/>
                <a:gd name="connsiteY0" fmla="*/ 115003 h 163330"/>
                <a:gd name="connsiteX1" fmla="*/ 0 w 146015"/>
                <a:gd name="connsiteY1" fmla="*/ 114487 h 163330"/>
                <a:gd name="connsiteX2" fmla="*/ 63963 w 146015"/>
                <a:gd name="connsiteY2" fmla="*/ 63833 h 163330"/>
                <a:gd name="connsiteX3" fmla="*/ 102728 w 146015"/>
                <a:gd name="connsiteY3" fmla="*/ 70294 h 163330"/>
                <a:gd name="connsiteX4" fmla="*/ 102728 w 146015"/>
                <a:gd name="connsiteY4" fmla="*/ 67581 h 163330"/>
                <a:gd name="connsiteX5" fmla="*/ 68744 w 146015"/>
                <a:gd name="connsiteY5" fmla="*/ 38636 h 163330"/>
                <a:gd name="connsiteX6" fmla="*/ 24939 w 146015"/>
                <a:gd name="connsiteY6" fmla="*/ 47164 h 163330"/>
                <a:gd name="connsiteX7" fmla="*/ 13697 w 146015"/>
                <a:gd name="connsiteY7" fmla="*/ 12792 h 163330"/>
                <a:gd name="connsiteX8" fmla="*/ 75205 w 146015"/>
                <a:gd name="connsiteY8" fmla="*/ 0 h 163330"/>
                <a:gd name="connsiteX9" fmla="*/ 128830 w 146015"/>
                <a:gd name="connsiteY9" fmla="*/ 17703 h 163330"/>
                <a:gd name="connsiteX10" fmla="*/ 146016 w 146015"/>
                <a:gd name="connsiteY10" fmla="*/ 68356 h 163330"/>
                <a:gd name="connsiteX11" fmla="*/ 146016 w 146015"/>
                <a:gd name="connsiteY11" fmla="*/ 160359 h 163330"/>
                <a:gd name="connsiteX12" fmla="*/ 102469 w 146015"/>
                <a:gd name="connsiteY12" fmla="*/ 160359 h 163330"/>
                <a:gd name="connsiteX13" fmla="*/ 102469 w 146015"/>
                <a:gd name="connsiteY13" fmla="*/ 143173 h 163330"/>
                <a:gd name="connsiteX14" fmla="*/ 54530 w 146015"/>
                <a:gd name="connsiteY14" fmla="*/ 163331 h 163330"/>
                <a:gd name="connsiteX15" fmla="*/ 129 w 146015"/>
                <a:gd name="connsiteY15" fmla="*/ 114745 h 163330"/>
                <a:gd name="connsiteX16" fmla="*/ 103374 w 146015"/>
                <a:gd name="connsiteY16" fmla="*/ 104408 h 163330"/>
                <a:gd name="connsiteX17" fmla="*/ 103374 w 146015"/>
                <a:gd name="connsiteY17" fmla="*/ 96396 h 163330"/>
                <a:gd name="connsiteX18" fmla="*/ 74688 w 146015"/>
                <a:gd name="connsiteY18" fmla="*/ 90452 h 163330"/>
                <a:gd name="connsiteX19" fmla="*/ 43675 w 146015"/>
                <a:gd name="connsiteY19" fmla="*/ 112290 h 163330"/>
                <a:gd name="connsiteX20" fmla="*/ 43675 w 146015"/>
                <a:gd name="connsiteY20" fmla="*/ 112936 h 163330"/>
                <a:gd name="connsiteX21" fmla="*/ 68227 w 146015"/>
                <a:gd name="connsiteY21" fmla="*/ 132189 h 163330"/>
                <a:gd name="connsiteX22" fmla="*/ 103374 w 146015"/>
                <a:gd name="connsiteY22" fmla="*/ 104408 h 1633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146015" h="163330">
                  <a:moveTo>
                    <a:pt x="0" y="115003"/>
                  </a:moveTo>
                  <a:lnTo>
                    <a:pt x="0" y="114487"/>
                  </a:lnTo>
                  <a:cubicBezTo>
                    <a:pt x="0" y="79856"/>
                    <a:pt x="26360" y="63833"/>
                    <a:pt x="63963" y="63833"/>
                  </a:cubicBezTo>
                  <a:cubicBezTo>
                    <a:pt x="79985" y="63833"/>
                    <a:pt x="91486" y="66547"/>
                    <a:pt x="102728" y="70294"/>
                  </a:cubicBezTo>
                  <a:lnTo>
                    <a:pt x="102728" y="67581"/>
                  </a:lnTo>
                  <a:cubicBezTo>
                    <a:pt x="102728" y="48973"/>
                    <a:pt x="91227" y="38636"/>
                    <a:pt x="68744" y="38636"/>
                  </a:cubicBezTo>
                  <a:cubicBezTo>
                    <a:pt x="51558" y="38636"/>
                    <a:pt x="39411" y="41866"/>
                    <a:pt x="24939" y="47164"/>
                  </a:cubicBezTo>
                  <a:lnTo>
                    <a:pt x="13697" y="12792"/>
                  </a:lnTo>
                  <a:cubicBezTo>
                    <a:pt x="31141" y="5039"/>
                    <a:pt x="48327" y="0"/>
                    <a:pt x="75205" y="0"/>
                  </a:cubicBezTo>
                  <a:cubicBezTo>
                    <a:pt x="99756" y="0"/>
                    <a:pt x="117588" y="6461"/>
                    <a:pt x="128830" y="17703"/>
                  </a:cubicBezTo>
                  <a:cubicBezTo>
                    <a:pt x="140718" y="29591"/>
                    <a:pt x="146016" y="47035"/>
                    <a:pt x="146016" y="68356"/>
                  </a:cubicBezTo>
                  <a:lnTo>
                    <a:pt x="146016" y="160359"/>
                  </a:lnTo>
                  <a:lnTo>
                    <a:pt x="102469" y="160359"/>
                  </a:lnTo>
                  <a:lnTo>
                    <a:pt x="102469" y="143173"/>
                  </a:lnTo>
                  <a:cubicBezTo>
                    <a:pt x="91486" y="155319"/>
                    <a:pt x="76367" y="163331"/>
                    <a:pt x="54530" y="163331"/>
                  </a:cubicBezTo>
                  <a:cubicBezTo>
                    <a:pt x="24680" y="163331"/>
                    <a:pt x="129" y="146145"/>
                    <a:pt x="129" y="114745"/>
                  </a:cubicBezTo>
                  <a:moveTo>
                    <a:pt x="103374" y="104408"/>
                  </a:moveTo>
                  <a:lnTo>
                    <a:pt x="103374" y="96396"/>
                  </a:lnTo>
                  <a:cubicBezTo>
                    <a:pt x="95750" y="92907"/>
                    <a:pt x="85542" y="90452"/>
                    <a:pt x="74688" y="90452"/>
                  </a:cubicBezTo>
                  <a:cubicBezTo>
                    <a:pt x="55434" y="90452"/>
                    <a:pt x="43675" y="98205"/>
                    <a:pt x="43675" y="112290"/>
                  </a:cubicBezTo>
                  <a:lnTo>
                    <a:pt x="43675" y="112936"/>
                  </a:lnTo>
                  <a:cubicBezTo>
                    <a:pt x="43675" y="125082"/>
                    <a:pt x="53754" y="132189"/>
                    <a:pt x="68227" y="132189"/>
                  </a:cubicBezTo>
                  <a:cubicBezTo>
                    <a:pt x="89289" y="132189"/>
                    <a:pt x="103374" y="120689"/>
                    <a:pt x="103374" y="104408"/>
                  </a:cubicBezTo>
                </a:path>
              </a:pathLst>
            </a:custGeom>
            <a:solidFill>
              <a:schemeClr val="bg1"/>
            </a:solidFill>
            <a:ln w="1290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" name="Freeform 27">
              <a:extLst>
                <a:ext uri="{FF2B5EF4-FFF2-40B4-BE49-F238E27FC236}">
                  <a16:creationId xmlns:a16="http://schemas.microsoft.com/office/drawing/2014/main" id="{A60BEFCF-9199-0275-0638-C7A043CB1ED0}"/>
                </a:ext>
              </a:extLst>
            </p:cNvPr>
            <p:cNvSpPr/>
            <p:nvPr/>
          </p:nvSpPr>
          <p:spPr>
            <a:xfrm>
              <a:off x="6469752" y="-1365885"/>
              <a:ext cx="217389" cy="433116"/>
            </a:xfrm>
            <a:custGeom>
              <a:avLst/>
              <a:gdLst>
                <a:gd name="connsiteX0" fmla="*/ 18995 w 101306"/>
                <a:gd name="connsiteY0" fmla="*/ 154286 h 201837"/>
                <a:gd name="connsiteX1" fmla="*/ 18995 w 101306"/>
                <a:gd name="connsiteY1" fmla="*/ 79081 h 201837"/>
                <a:gd name="connsiteX2" fmla="*/ 0 w 101306"/>
                <a:gd name="connsiteY2" fmla="*/ 79081 h 201837"/>
                <a:gd name="connsiteX3" fmla="*/ 0 w 101306"/>
                <a:gd name="connsiteY3" fmla="*/ 40574 h 201837"/>
                <a:gd name="connsiteX4" fmla="*/ 18995 w 101306"/>
                <a:gd name="connsiteY4" fmla="*/ 40574 h 201837"/>
                <a:gd name="connsiteX5" fmla="*/ 18995 w 101306"/>
                <a:gd name="connsiteY5" fmla="*/ 0 h 201837"/>
                <a:gd name="connsiteX6" fmla="*/ 63963 w 101306"/>
                <a:gd name="connsiteY6" fmla="*/ 0 h 201837"/>
                <a:gd name="connsiteX7" fmla="*/ 63963 w 101306"/>
                <a:gd name="connsiteY7" fmla="*/ 40574 h 201837"/>
                <a:gd name="connsiteX8" fmla="*/ 101306 w 101306"/>
                <a:gd name="connsiteY8" fmla="*/ 40574 h 201837"/>
                <a:gd name="connsiteX9" fmla="*/ 101306 w 101306"/>
                <a:gd name="connsiteY9" fmla="*/ 79081 h 201837"/>
                <a:gd name="connsiteX10" fmla="*/ 63963 w 101306"/>
                <a:gd name="connsiteY10" fmla="*/ 79081 h 201837"/>
                <a:gd name="connsiteX11" fmla="*/ 63963 w 101306"/>
                <a:gd name="connsiteY11" fmla="*/ 146791 h 201837"/>
                <a:gd name="connsiteX12" fmla="*/ 78435 w 101306"/>
                <a:gd name="connsiteY12" fmla="*/ 162168 h 201837"/>
                <a:gd name="connsiteX13" fmla="*/ 100660 w 101306"/>
                <a:gd name="connsiteY13" fmla="*/ 156611 h 201837"/>
                <a:gd name="connsiteX14" fmla="*/ 100660 w 101306"/>
                <a:gd name="connsiteY14" fmla="*/ 192663 h 201837"/>
                <a:gd name="connsiteX15" fmla="*/ 65126 w 101306"/>
                <a:gd name="connsiteY15" fmla="*/ 201837 h 201837"/>
                <a:gd name="connsiteX16" fmla="*/ 18995 w 101306"/>
                <a:gd name="connsiteY16" fmla="*/ 154156 h 2018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01306" h="201837">
                  <a:moveTo>
                    <a:pt x="18995" y="154286"/>
                  </a:moveTo>
                  <a:lnTo>
                    <a:pt x="18995" y="79081"/>
                  </a:lnTo>
                  <a:lnTo>
                    <a:pt x="0" y="79081"/>
                  </a:lnTo>
                  <a:lnTo>
                    <a:pt x="0" y="40574"/>
                  </a:lnTo>
                  <a:lnTo>
                    <a:pt x="18995" y="40574"/>
                  </a:lnTo>
                  <a:lnTo>
                    <a:pt x="18995" y="0"/>
                  </a:lnTo>
                  <a:lnTo>
                    <a:pt x="63963" y="0"/>
                  </a:lnTo>
                  <a:lnTo>
                    <a:pt x="63963" y="40574"/>
                  </a:lnTo>
                  <a:lnTo>
                    <a:pt x="101306" y="40574"/>
                  </a:lnTo>
                  <a:lnTo>
                    <a:pt x="101306" y="79081"/>
                  </a:lnTo>
                  <a:lnTo>
                    <a:pt x="63963" y="79081"/>
                  </a:lnTo>
                  <a:lnTo>
                    <a:pt x="63963" y="146791"/>
                  </a:lnTo>
                  <a:cubicBezTo>
                    <a:pt x="63963" y="157128"/>
                    <a:pt x="68356" y="162168"/>
                    <a:pt x="78435" y="162168"/>
                  </a:cubicBezTo>
                  <a:cubicBezTo>
                    <a:pt x="86705" y="162168"/>
                    <a:pt x="94070" y="160100"/>
                    <a:pt x="100660" y="156611"/>
                  </a:cubicBezTo>
                  <a:lnTo>
                    <a:pt x="100660" y="192663"/>
                  </a:lnTo>
                  <a:cubicBezTo>
                    <a:pt x="91228" y="198219"/>
                    <a:pt x="80244" y="201837"/>
                    <a:pt x="65126" y="201837"/>
                  </a:cubicBezTo>
                  <a:cubicBezTo>
                    <a:pt x="37602" y="201837"/>
                    <a:pt x="18995" y="190854"/>
                    <a:pt x="18995" y="154156"/>
                  </a:cubicBezTo>
                </a:path>
              </a:pathLst>
            </a:custGeom>
            <a:solidFill>
              <a:schemeClr val="bg1"/>
            </a:solidFill>
            <a:ln w="1290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" name="Freeform 28">
              <a:extLst>
                <a:ext uri="{FF2B5EF4-FFF2-40B4-BE49-F238E27FC236}">
                  <a16:creationId xmlns:a16="http://schemas.microsoft.com/office/drawing/2014/main" id="{677446D1-CD9D-DD0D-0018-FA089B4C4C33}"/>
                </a:ext>
              </a:extLst>
            </p:cNvPr>
            <p:cNvSpPr/>
            <p:nvPr/>
          </p:nvSpPr>
          <p:spPr>
            <a:xfrm>
              <a:off x="6718753" y="-1282977"/>
              <a:ext cx="313329" cy="350485"/>
            </a:xfrm>
            <a:custGeom>
              <a:avLst/>
              <a:gdLst>
                <a:gd name="connsiteX0" fmla="*/ 0 w 146015"/>
                <a:gd name="connsiteY0" fmla="*/ 115003 h 163330"/>
                <a:gd name="connsiteX1" fmla="*/ 0 w 146015"/>
                <a:gd name="connsiteY1" fmla="*/ 114487 h 163330"/>
                <a:gd name="connsiteX2" fmla="*/ 63963 w 146015"/>
                <a:gd name="connsiteY2" fmla="*/ 63833 h 163330"/>
                <a:gd name="connsiteX3" fmla="*/ 102728 w 146015"/>
                <a:gd name="connsiteY3" fmla="*/ 70294 h 163330"/>
                <a:gd name="connsiteX4" fmla="*/ 102728 w 146015"/>
                <a:gd name="connsiteY4" fmla="*/ 67581 h 163330"/>
                <a:gd name="connsiteX5" fmla="*/ 68744 w 146015"/>
                <a:gd name="connsiteY5" fmla="*/ 38636 h 163330"/>
                <a:gd name="connsiteX6" fmla="*/ 24939 w 146015"/>
                <a:gd name="connsiteY6" fmla="*/ 47164 h 163330"/>
                <a:gd name="connsiteX7" fmla="*/ 13697 w 146015"/>
                <a:gd name="connsiteY7" fmla="*/ 12792 h 163330"/>
                <a:gd name="connsiteX8" fmla="*/ 75205 w 146015"/>
                <a:gd name="connsiteY8" fmla="*/ 0 h 163330"/>
                <a:gd name="connsiteX9" fmla="*/ 128830 w 146015"/>
                <a:gd name="connsiteY9" fmla="*/ 17703 h 163330"/>
                <a:gd name="connsiteX10" fmla="*/ 146016 w 146015"/>
                <a:gd name="connsiteY10" fmla="*/ 68356 h 163330"/>
                <a:gd name="connsiteX11" fmla="*/ 146016 w 146015"/>
                <a:gd name="connsiteY11" fmla="*/ 160359 h 163330"/>
                <a:gd name="connsiteX12" fmla="*/ 102469 w 146015"/>
                <a:gd name="connsiteY12" fmla="*/ 160359 h 163330"/>
                <a:gd name="connsiteX13" fmla="*/ 102469 w 146015"/>
                <a:gd name="connsiteY13" fmla="*/ 143173 h 163330"/>
                <a:gd name="connsiteX14" fmla="*/ 54530 w 146015"/>
                <a:gd name="connsiteY14" fmla="*/ 163331 h 163330"/>
                <a:gd name="connsiteX15" fmla="*/ 129 w 146015"/>
                <a:gd name="connsiteY15" fmla="*/ 114745 h 163330"/>
                <a:gd name="connsiteX16" fmla="*/ 103374 w 146015"/>
                <a:gd name="connsiteY16" fmla="*/ 104408 h 163330"/>
                <a:gd name="connsiteX17" fmla="*/ 103374 w 146015"/>
                <a:gd name="connsiteY17" fmla="*/ 96396 h 163330"/>
                <a:gd name="connsiteX18" fmla="*/ 74688 w 146015"/>
                <a:gd name="connsiteY18" fmla="*/ 90452 h 163330"/>
                <a:gd name="connsiteX19" fmla="*/ 43675 w 146015"/>
                <a:gd name="connsiteY19" fmla="*/ 112290 h 163330"/>
                <a:gd name="connsiteX20" fmla="*/ 43675 w 146015"/>
                <a:gd name="connsiteY20" fmla="*/ 112936 h 163330"/>
                <a:gd name="connsiteX21" fmla="*/ 68227 w 146015"/>
                <a:gd name="connsiteY21" fmla="*/ 132189 h 163330"/>
                <a:gd name="connsiteX22" fmla="*/ 103374 w 146015"/>
                <a:gd name="connsiteY22" fmla="*/ 104408 h 1633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146015" h="163330">
                  <a:moveTo>
                    <a:pt x="0" y="115003"/>
                  </a:moveTo>
                  <a:lnTo>
                    <a:pt x="0" y="114487"/>
                  </a:lnTo>
                  <a:cubicBezTo>
                    <a:pt x="0" y="79856"/>
                    <a:pt x="26360" y="63833"/>
                    <a:pt x="63963" y="63833"/>
                  </a:cubicBezTo>
                  <a:cubicBezTo>
                    <a:pt x="79986" y="63833"/>
                    <a:pt x="91486" y="66547"/>
                    <a:pt x="102728" y="70294"/>
                  </a:cubicBezTo>
                  <a:lnTo>
                    <a:pt x="102728" y="67581"/>
                  </a:lnTo>
                  <a:cubicBezTo>
                    <a:pt x="102728" y="48973"/>
                    <a:pt x="91227" y="38636"/>
                    <a:pt x="68744" y="38636"/>
                  </a:cubicBezTo>
                  <a:cubicBezTo>
                    <a:pt x="51558" y="38636"/>
                    <a:pt x="39411" y="41866"/>
                    <a:pt x="24939" y="47164"/>
                  </a:cubicBezTo>
                  <a:lnTo>
                    <a:pt x="13697" y="12792"/>
                  </a:lnTo>
                  <a:cubicBezTo>
                    <a:pt x="31141" y="5039"/>
                    <a:pt x="48327" y="0"/>
                    <a:pt x="75205" y="0"/>
                  </a:cubicBezTo>
                  <a:cubicBezTo>
                    <a:pt x="99756" y="0"/>
                    <a:pt x="117588" y="6461"/>
                    <a:pt x="128830" y="17703"/>
                  </a:cubicBezTo>
                  <a:cubicBezTo>
                    <a:pt x="140718" y="29591"/>
                    <a:pt x="146016" y="47035"/>
                    <a:pt x="146016" y="68356"/>
                  </a:cubicBezTo>
                  <a:lnTo>
                    <a:pt x="146016" y="160359"/>
                  </a:lnTo>
                  <a:lnTo>
                    <a:pt x="102469" y="160359"/>
                  </a:lnTo>
                  <a:lnTo>
                    <a:pt x="102469" y="143173"/>
                  </a:lnTo>
                  <a:cubicBezTo>
                    <a:pt x="91486" y="155319"/>
                    <a:pt x="76368" y="163331"/>
                    <a:pt x="54530" y="163331"/>
                  </a:cubicBezTo>
                  <a:cubicBezTo>
                    <a:pt x="24681" y="163331"/>
                    <a:pt x="129" y="146145"/>
                    <a:pt x="129" y="114745"/>
                  </a:cubicBezTo>
                  <a:moveTo>
                    <a:pt x="103374" y="104408"/>
                  </a:moveTo>
                  <a:lnTo>
                    <a:pt x="103374" y="96396"/>
                  </a:lnTo>
                  <a:cubicBezTo>
                    <a:pt x="95750" y="92907"/>
                    <a:pt x="85542" y="90452"/>
                    <a:pt x="74688" y="90452"/>
                  </a:cubicBezTo>
                  <a:cubicBezTo>
                    <a:pt x="55434" y="90452"/>
                    <a:pt x="43675" y="98205"/>
                    <a:pt x="43675" y="112290"/>
                  </a:cubicBezTo>
                  <a:lnTo>
                    <a:pt x="43675" y="112936"/>
                  </a:lnTo>
                  <a:cubicBezTo>
                    <a:pt x="43675" y="125082"/>
                    <a:pt x="53754" y="132189"/>
                    <a:pt x="68227" y="132189"/>
                  </a:cubicBezTo>
                  <a:cubicBezTo>
                    <a:pt x="89289" y="132189"/>
                    <a:pt x="103374" y="120689"/>
                    <a:pt x="103374" y="104408"/>
                  </a:cubicBezTo>
                </a:path>
              </a:pathLst>
            </a:custGeom>
            <a:solidFill>
              <a:schemeClr val="bg1"/>
            </a:solidFill>
            <a:ln w="1290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" name="Freeform 29">
              <a:extLst>
                <a:ext uri="{FF2B5EF4-FFF2-40B4-BE49-F238E27FC236}">
                  <a16:creationId xmlns:a16="http://schemas.microsoft.com/office/drawing/2014/main" id="{5C236228-1DF4-24E9-4536-3E3F899362F7}"/>
                </a:ext>
              </a:extLst>
            </p:cNvPr>
            <p:cNvSpPr/>
            <p:nvPr/>
          </p:nvSpPr>
          <p:spPr>
            <a:xfrm>
              <a:off x="7100295" y="-1401654"/>
              <a:ext cx="96493" cy="463340"/>
            </a:xfrm>
            <a:custGeom>
              <a:avLst/>
              <a:gdLst>
                <a:gd name="connsiteX0" fmla="*/ 0 w 44967"/>
                <a:gd name="connsiteY0" fmla="*/ 0 h 215922"/>
                <a:gd name="connsiteX1" fmla="*/ 44968 w 44967"/>
                <a:gd name="connsiteY1" fmla="*/ 0 h 215922"/>
                <a:gd name="connsiteX2" fmla="*/ 44968 w 44967"/>
                <a:gd name="connsiteY2" fmla="*/ 215922 h 215922"/>
                <a:gd name="connsiteX3" fmla="*/ 0 w 44967"/>
                <a:gd name="connsiteY3" fmla="*/ 215922 h 2159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4967" h="215922">
                  <a:moveTo>
                    <a:pt x="0" y="0"/>
                  </a:moveTo>
                  <a:lnTo>
                    <a:pt x="44968" y="0"/>
                  </a:lnTo>
                  <a:lnTo>
                    <a:pt x="44968" y="215922"/>
                  </a:lnTo>
                  <a:lnTo>
                    <a:pt x="0" y="215922"/>
                  </a:lnTo>
                  <a:close/>
                </a:path>
              </a:pathLst>
            </a:custGeom>
            <a:solidFill>
              <a:schemeClr val="bg1"/>
            </a:solidFill>
            <a:ln w="1290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" name="Freeform 30">
              <a:extLst>
                <a:ext uri="{FF2B5EF4-FFF2-40B4-BE49-F238E27FC236}">
                  <a16:creationId xmlns:a16="http://schemas.microsoft.com/office/drawing/2014/main" id="{D4382249-6865-6E15-3509-13A3C8362D71}"/>
                </a:ext>
              </a:extLst>
            </p:cNvPr>
            <p:cNvSpPr/>
            <p:nvPr/>
          </p:nvSpPr>
          <p:spPr>
            <a:xfrm>
              <a:off x="7238104" y="-1278816"/>
              <a:ext cx="354367" cy="443929"/>
            </a:xfrm>
            <a:custGeom>
              <a:avLst/>
              <a:gdLst>
                <a:gd name="connsiteX0" fmla="*/ 118363 w 165139"/>
                <a:gd name="connsiteY0" fmla="*/ 129 h 206876"/>
                <a:gd name="connsiteX1" fmla="*/ 165140 w 165139"/>
                <a:gd name="connsiteY1" fmla="*/ 129 h 206876"/>
                <a:gd name="connsiteX2" fmla="*/ 104149 w 165139"/>
                <a:gd name="connsiteY2" fmla="*/ 162555 h 206876"/>
                <a:gd name="connsiteX3" fmla="*/ 52075 w 165139"/>
                <a:gd name="connsiteY3" fmla="*/ 206877 h 206876"/>
                <a:gd name="connsiteX4" fmla="*/ 12146 w 165139"/>
                <a:gd name="connsiteY4" fmla="*/ 195893 h 206876"/>
                <a:gd name="connsiteX5" fmla="*/ 27265 w 165139"/>
                <a:gd name="connsiteY5" fmla="*/ 163331 h 206876"/>
                <a:gd name="connsiteX6" fmla="*/ 46518 w 165139"/>
                <a:gd name="connsiteY6" fmla="*/ 169533 h 206876"/>
                <a:gd name="connsiteX7" fmla="*/ 62154 w 165139"/>
                <a:gd name="connsiteY7" fmla="*/ 159196 h 206876"/>
                <a:gd name="connsiteX8" fmla="*/ 0 w 165139"/>
                <a:gd name="connsiteY8" fmla="*/ 0 h 206876"/>
                <a:gd name="connsiteX9" fmla="*/ 47681 w 165139"/>
                <a:gd name="connsiteY9" fmla="*/ 0 h 206876"/>
                <a:gd name="connsiteX10" fmla="*/ 83733 w 165139"/>
                <a:gd name="connsiteY10" fmla="*/ 108026 h 206876"/>
                <a:gd name="connsiteX11" fmla="*/ 118363 w 165139"/>
                <a:gd name="connsiteY11" fmla="*/ 0 h 2068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65139" h="206876">
                  <a:moveTo>
                    <a:pt x="118363" y="129"/>
                  </a:moveTo>
                  <a:lnTo>
                    <a:pt x="165140" y="129"/>
                  </a:lnTo>
                  <a:lnTo>
                    <a:pt x="104149" y="162555"/>
                  </a:lnTo>
                  <a:cubicBezTo>
                    <a:pt x="92003" y="194860"/>
                    <a:pt x="78952" y="206877"/>
                    <a:pt x="52075" y="206877"/>
                  </a:cubicBezTo>
                  <a:cubicBezTo>
                    <a:pt x="35793" y="206877"/>
                    <a:pt x="23647" y="202742"/>
                    <a:pt x="12146" y="195893"/>
                  </a:cubicBezTo>
                  <a:lnTo>
                    <a:pt x="27265" y="163331"/>
                  </a:lnTo>
                  <a:cubicBezTo>
                    <a:pt x="33209" y="166820"/>
                    <a:pt x="40574" y="169533"/>
                    <a:pt x="46518" y="169533"/>
                  </a:cubicBezTo>
                  <a:cubicBezTo>
                    <a:pt x="54271" y="169533"/>
                    <a:pt x="58406" y="167207"/>
                    <a:pt x="62154" y="159196"/>
                  </a:cubicBezTo>
                  <a:lnTo>
                    <a:pt x="0" y="0"/>
                  </a:lnTo>
                  <a:lnTo>
                    <a:pt x="47681" y="0"/>
                  </a:lnTo>
                  <a:lnTo>
                    <a:pt x="83733" y="108026"/>
                  </a:lnTo>
                  <a:lnTo>
                    <a:pt x="118363" y="0"/>
                  </a:lnTo>
                  <a:close/>
                </a:path>
              </a:pathLst>
            </a:custGeom>
            <a:solidFill>
              <a:schemeClr val="bg1"/>
            </a:solidFill>
            <a:ln w="1290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" name="Freeform 31">
              <a:extLst>
                <a:ext uri="{FF2B5EF4-FFF2-40B4-BE49-F238E27FC236}">
                  <a16:creationId xmlns:a16="http://schemas.microsoft.com/office/drawing/2014/main" id="{802CD6FC-5D33-6E3C-320E-BE54D3B43C0B}"/>
                </a:ext>
              </a:extLst>
            </p:cNvPr>
            <p:cNvSpPr/>
            <p:nvPr/>
          </p:nvSpPr>
          <p:spPr>
            <a:xfrm>
              <a:off x="7591087" y="-1283807"/>
              <a:ext cx="276727" cy="351871"/>
            </a:xfrm>
            <a:custGeom>
              <a:avLst/>
              <a:gdLst>
                <a:gd name="connsiteX0" fmla="*/ 0 w 128958"/>
                <a:gd name="connsiteY0" fmla="*/ 140072 h 163976"/>
                <a:gd name="connsiteX1" fmla="*/ 19253 w 128958"/>
                <a:gd name="connsiteY1" fmla="*/ 110481 h 163976"/>
                <a:gd name="connsiteX2" fmla="*/ 69261 w 128958"/>
                <a:gd name="connsiteY2" fmla="*/ 129476 h 163976"/>
                <a:gd name="connsiteX3" fmla="*/ 88255 w 128958"/>
                <a:gd name="connsiteY3" fmla="*/ 117588 h 163976"/>
                <a:gd name="connsiteX4" fmla="*/ 88255 w 128958"/>
                <a:gd name="connsiteY4" fmla="*/ 116942 h 163976"/>
                <a:gd name="connsiteX5" fmla="*/ 55434 w 128958"/>
                <a:gd name="connsiteY5" fmla="*/ 98593 h 163976"/>
                <a:gd name="connsiteX6" fmla="*/ 8141 w 128958"/>
                <a:gd name="connsiteY6" fmla="*/ 50912 h 163976"/>
                <a:gd name="connsiteX7" fmla="*/ 8141 w 128958"/>
                <a:gd name="connsiteY7" fmla="*/ 50266 h 163976"/>
                <a:gd name="connsiteX8" fmla="*/ 66159 w 128958"/>
                <a:gd name="connsiteY8" fmla="*/ 0 h 163976"/>
                <a:gd name="connsiteX9" fmla="*/ 125341 w 128958"/>
                <a:gd name="connsiteY9" fmla="*/ 18349 h 163976"/>
                <a:gd name="connsiteX10" fmla="*/ 108155 w 128958"/>
                <a:gd name="connsiteY10" fmla="*/ 49361 h 163976"/>
                <a:gd name="connsiteX11" fmla="*/ 65255 w 128958"/>
                <a:gd name="connsiteY11" fmla="*/ 34630 h 163976"/>
                <a:gd name="connsiteX12" fmla="*/ 48715 w 128958"/>
                <a:gd name="connsiteY12" fmla="*/ 45614 h 163976"/>
                <a:gd name="connsiteX13" fmla="*/ 48715 w 128958"/>
                <a:gd name="connsiteY13" fmla="*/ 46131 h 163976"/>
                <a:gd name="connsiteX14" fmla="*/ 81019 w 128958"/>
                <a:gd name="connsiteY14" fmla="*/ 65125 h 163976"/>
                <a:gd name="connsiteX15" fmla="*/ 128959 w 128958"/>
                <a:gd name="connsiteY15" fmla="*/ 112161 h 163976"/>
                <a:gd name="connsiteX16" fmla="*/ 128959 w 128958"/>
                <a:gd name="connsiteY16" fmla="*/ 112807 h 163976"/>
                <a:gd name="connsiteX17" fmla="*/ 68356 w 128958"/>
                <a:gd name="connsiteY17" fmla="*/ 163977 h 163976"/>
                <a:gd name="connsiteX18" fmla="*/ 258 w 128958"/>
                <a:gd name="connsiteY18" fmla="*/ 139942 h 163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28958" h="163976">
                  <a:moveTo>
                    <a:pt x="0" y="140072"/>
                  </a:moveTo>
                  <a:lnTo>
                    <a:pt x="19253" y="110481"/>
                  </a:lnTo>
                  <a:cubicBezTo>
                    <a:pt x="36439" y="122886"/>
                    <a:pt x="54401" y="129476"/>
                    <a:pt x="69261" y="129476"/>
                  </a:cubicBezTo>
                  <a:cubicBezTo>
                    <a:pt x="82312" y="129476"/>
                    <a:pt x="88255" y="124695"/>
                    <a:pt x="88255" y="117588"/>
                  </a:cubicBezTo>
                  <a:lnTo>
                    <a:pt x="88255" y="116942"/>
                  </a:lnTo>
                  <a:cubicBezTo>
                    <a:pt x="88255" y="107250"/>
                    <a:pt x="72879" y="103891"/>
                    <a:pt x="55434" y="98593"/>
                  </a:cubicBezTo>
                  <a:cubicBezTo>
                    <a:pt x="33209" y="92132"/>
                    <a:pt x="8141" y="81795"/>
                    <a:pt x="8141" y="50912"/>
                  </a:cubicBezTo>
                  <a:lnTo>
                    <a:pt x="8141" y="50266"/>
                  </a:lnTo>
                  <a:cubicBezTo>
                    <a:pt x="8141" y="17961"/>
                    <a:pt x="34243" y="0"/>
                    <a:pt x="66159" y="0"/>
                  </a:cubicBezTo>
                  <a:cubicBezTo>
                    <a:pt x="86317" y="0"/>
                    <a:pt x="108155" y="6849"/>
                    <a:pt x="125341" y="18349"/>
                  </a:cubicBezTo>
                  <a:lnTo>
                    <a:pt x="108155" y="49361"/>
                  </a:lnTo>
                  <a:cubicBezTo>
                    <a:pt x="92520" y="40187"/>
                    <a:pt x="76755" y="34630"/>
                    <a:pt x="65255" y="34630"/>
                  </a:cubicBezTo>
                  <a:cubicBezTo>
                    <a:pt x="54271" y="34630"/>
                    <a:pt x="48715" y="39411"/>
                    <a:pt x="48715" y="45614"/>
                  </a:cubicBezTo>
                  <a:lnTo>
                    <a:pt x="48715" y="46131"/>
                  </a:lnTo>
                  <a:cubicBezTo>
                    <a:pt x="48715" y="55047"/>
                    <a:pt x="63833" y="59182"/>
                    <a:pt x="81019" y="65125"/>
                  </a:cubicBezTo>
                  <a:cubicBezTo>
                    <a:pt x="103245" y="72491"/>
                    <a:pt x="128959" y="83216"/>
                    <a:pt x="128959" y="112161"/>
                  </a:cubicBezTo>
                  <a:lnTo>
                    <a:pt x="128959" y="112807"/>
                  </a:lnTo>
                  <a:cubicBezTo>
                    <a:pt x="128959" y="147954"/>
                    <a:pt x="102599" y="163977"/>
                    <a:pt x="68356" y="163977"/>
                  </a:cubicBezTo>
                  <a:cubicBezTo>
                    <a:pt x="46131" y="163977"/>
                    <a:pt x="21321" y="156611"/>
                    <a:pt x="258" y="139942"/>
                  </a:cubicBezTo>
                </a:path>
              </a:pathLst>
            </a:custGeom>
            <a:solidFill>
              <a:schemeClr val="bg1"/>
            </a:solidFill>
            <a:ln w="1290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" name="Freeform 32">
              <a:extLst>
                <a:ext uri="{FF2B5EF4-FFF2-40B4-BE49-F238E27FC236}">
                  <a16:creationId xmlns:a16="http://schemas.microsoft.com/office/drawing/2014/main" id="{A013F322-497A-5461-4BEB-A4010BD44182}"/>
                </a:ext>
              </a:extLst>
            </p:cNvPr>
            <p:cNvSpPr/>
            <p:nvPr/>
          </p:nvSpPr>
          <p:spPr>
            <a:xfrm>
              <a:off x="7886116" y="-1365885"/>
              <a:ext cx="217389" cy="433116"/>
            </a:xfrm>
            <a:custGeom>
              <a:avLst/>
              <a:gdLst>
                <a:gd name="connsiteX0" fmla="*/ 18995 w 101306"/>
                <a:gd name="connsiteY0" fmla="*/ 154286 h 201837"/>
                <a:gd name="connsiteX1" fmla="*/ 18995 w 101306"/>
                <a:gd name="connsiteY1" fmla="*/ 79081 h 201837"/>
                <a:gd name="connsiteX2" fmla="*/ 0 w 101306"/>
                <a:gd name="connsiteY2" fmla="*/ 79081 h 201837"/>
                <a:gd name="connsiteX3" fmla="*/ 0 w 101306"/>
                <a:gd name="connsiteY3" fmla="*/ 40574 h 201837"/>
                <a:gd name="connsiteX4" fmla="*/ 18995 w 101306"/>
                <a:gd name="connsiteY4" fmla="*/ 40574 h 201837"/>
                <a:gd name="connsiteX5" fmla="*/ 18995 w 101306"/>
                <a:gd name="connsiteY5" fmla="*/ 0 h 201837"/>
                <a:gd name="connsiteX6" fmla="*/ 63963 w 101306"/>
                <a:gd name="connsiteY6" fmla="*/ 0 h 201837"/>
                <a:gd name="connsiteX7" fmla="*/ 63963 w 101306"/>
                <a:gd name="connsiteY7" fmla="*/ 40574 h 201837"/>
                <a:gd name="connsiteX8" fmla="*/ 101306 w 101306"/>
                <a:gd name="connsiteY8" fmla="*/ 40574 h 201837"/>
                <a:gd name="connsiteX9" fmla="*/ 101306 w 101306"/>
                <a:gd name="connsiteY9" fmla="*/ 79081 h 201837"/>
                <a:gd name="connsiteX10" fmla="*/ 63963 w 101306"/>
                <a:gd name="connsiteY10" fmla="*/ 79081 h 201837"/>
                <a:gd name="connsiteX11" fmla="*/ 63963 w 101306"/>
                <a:gd name="connsiteY11" fmla="*/ 146791 h 201837"/>
                <a:gd name="connsiteX12" fmla="*/ 78435 w 101306"/>
                <a:gd name="connsiteY12" fmla="*/ 162168 h 201837"/>
                <a:gd name="connsiteX13" fmla="*/ 100660 w 101306"/>
                <a:gd name="connsiteY13" fmla="*/ 156611 h 201837"/>
                <a:gd name="connsiteX14" fmla="*/ 100660 w 101306"/>
                <a:gd name="connsiteY14" fmla="*/ 192663 h 201837"/>
                <a:gd name="connsiteX15" fmla="*/ 65125 w 101306"/>
                <a:gd name="connsiteY15" fmla="*/ 201837 h 201837"/>
                <a:gd name="connsiteX16" fmla="*/ 18995 w 101306"/>
                <a:gd name="connsiteY16" fmla="*/ 154156 h 2018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01306" h="201837">
                  <a:moveTo>
                    <a:pt x="18995" y="154286"/>
                  </a:moveTo>
                  <a:lnTo>
                    <a:pt x="18995" y="79081"/>
                  </a:lnTo>
                  <a:lnTo>
                    <a:pt x="0" y="79081"/>
                  </a:lnTo>
                  <a:lnTo>
                    <a:pt x="0" y="40574"/>
                  </a:lnTo>
                  <a:lnTo>
                    <a:pt x="18995" y="40574"/>
                  </a:lnTo>
                  <a:lnTo>
                    <a:pt x="18995" y="0"/>
                  </a:lnTo>
                  <a:lnTo>
                    <a:pt x="63963" y="0"/>
                  </a:lnTo>
                  <a:lnTo>
                    <a:pt x="63963" y="40574"/>
                  </a:lnTo>
                  <a:lnTo>
                    <a:pt x="101306" y="40574"/>
                  </a:lnTo>
                  <a:lnTo>
                    <a:pt x="101306" y="79081"/>
                  </a:lnTo>
                  <a:lnTo>
                    <a:pt x="63963" y="79081"/>
                  </a:lnTo>
                  <a:lnTo>
                    <a:pt x="63963" y="146791"/>
                  </a:lnTo>
                  <a:cubicBezTo>
                    <a:pt x="63963" y="157128"/>
                    <a:pt x="68356" y="162168"/>
                    <a:pt x="78435" y="162168"/>
                  </a:cubicBezTo>
                  <a:cubicBezTo>
                    <a:pt x="86705" y="162168"/>
                    <a:pt x="94070" y="160100"/>
                    <a:pt x="100660" y="156611"/>
                  </a:cubicBezTo>
                  <a:lnTo>
                    <a:pt x="100660" y="192663"/>
                  </a:lnTo>
                  <a:cubicBezTo>
                    <a:pt x="91227" y="198219"/>
                    <a:pt x="80244" y="201837"/>
                    <a:pt x="65125" y="201837"/>
                  </a:cubicBezTo>
                  <a:cubicBezTo>
                    <a:pt x="37602" y="201837"/>
                    <a:pt x="18995" y="190854"/>
                    <a:pt x="18995" y="154156"/>
                  </a:cubicBezTo>
                </a:path>
              </a:pathLst>
            </a:custGeom>
            <a:solidFill>
              <a:schemeClr val="bg1"/>
            </a:solidFill>
            <a:ln w="1290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" name="Freeform 33">
              <a:extLst>
                <a:ext uri="{FF2B5EF4-FFF2-40B4-BE49-F238E27FC236}">
                  <a16:creationId xmlns:a16="http://schemas.microsoft.com/office/drawing/2014/main" id="{E9E172C3-C8AB-BBCF-6B48-F174B664012E}"/>
                </a:ext>
              </a:extLst>
            </p:cNvPr>
            <p:cNvSpPr/>
            <p:nvPr/>
          </p:nvSpPr>
          <p:spPr>
            <a:xfrm>
              <a:off x="8128739" y="-1283807"/>
              <a:ext cx="276727" cy="351871"/>
            </a:xfrm>
            <a:custGeom>
              <a:avLst/>
              <a:gdLst>
                <a:gd name="connsiteX0" fmla="*/ 0 w 128958"/>
                <a:gd name="connsiteY0" fmla="*/ 140072 h 163976"/>
                <a:gd name="connsiteX1" fmla="*/ 19253 w 128958"/>
                <a:gd name="connsiteY1" fmla="*/ 110481 h 163976"/>
                <a:gd name="connsiteX2" fmla="*/ 69261 w 128958"/>
                <a:gd name="connsiteY2" fmla="*/ 129476 h 163976"/>
                <a:gd name="connsiteX3" fmla="*/ 88255 w 128958"/>
                <a:gd name="connsiteY3" fmla="*/ 117588 h 163976"/>
                <a:gd name="connsiteX4" fmla="*/ 88255 w 128958"/>
                <a:gd name="connsiteY4" fmla="*/ 116942 h 163976"/>
                <a:gd name="connsiteX5" fmla="*/ 55434 w 128958"/>
                <a:gd name="connsiteY5" fmla="*/ 98593 h 163976"/>
                <a:gd name="connsiteX6" fmla="*/ 8141 w 128958"/>
                <a:gd name="connsiteY6" fmla="*/ 50912 h 163976"/>
                <a:gd name="connsiteX7" fmla="*/ 8141 w 128958"/>
                <a:gd name="connsiteY7" fmla="*/ 50266 h 163976"/>
                <a:gd name="connsiteX8" fmla="*/ 66159 w 128958"/>
                <a:gd name="connsiteY8" fmla="*/ 0 h 163976"/>
                <a:gd name="connsiteX9" fmla="*/ 125341 w 128958"/>
                <a:gd name="connsiteY9" fmla="*/ 18349 h 163976"/>
                <a:gd name="connsiteX10" fmla="*/ 108155 w 128958"/>
                <a:gd name="connsiteY10" fmla="*/ 49361 h 163976"/>
                <a:gd name="connsiteX11" fmla="*/ 65255 w 128958"/>
                <a:gd name="connsiteY11" fmla="*/ 34630 h 163976"/>
                <a:gd name="connsiteX12" fmla="*/ 48715 w 128958"/>
                <a:gd name="connsiteY12" fmla="*/ 45614 h 163976"/>
                <a:gd name="connsiteX13" fmla="*/ 48715 w 128958"/>
                <a:gd name="connsiteY13" fmla="*/ 46131 h 163976"/>
                <a:gd name="connsiteX14" fmla="*/ 81019 w 128958"/>
                <a:gd name="connsiteY14" fmla="*/ 65125 h 163976"/>
                <a:gd name="connsiteX15" fmla="*/ 128959 w 128958"/>
                <a:gd name="connsiteY15" fmla="*/ 112161 h 163976"/>
                <a:gd name="connsiteX16" fmla="*/ 128959 w 128958"/>
                <a:gd name="connsiteY16" fmla="*/ 112807 h 163976"/>
                <a:gd name="connsiteX17" fmla="*/ 68356 w 128958"/>
                <a:gd name="connsiteY17" fmla="*/ 163977 h 163976"/>
                <a:gd name="connsiteX18" fmla="*/ 258 w 128958"/>
                <a:gd name="connsiteY18" fmla="*/ 139942 h 163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28958" h="163976">
                  <a:moveTo>
                    <a:pt x="0" y="140072"/>
                  </a:moveTo>
                  <a:lnTo>
                    <a:pt x="19253" y="110481"/>
                  </a:lnTo>
                  <a:cubicBezTo>
                    <a:pt x="36439" y="122886"/>
                    <a:pt x="54400" y="129476"/>
                    <a:pt x="69261" y="129476"/>
                  </a:cubicBezTo>
                  <a:cubicBezTo>
                    <a:pt x="82311" y="129476"/>
                    <a:pt x="88255" y="124695"/>
                    <a:pt x="88255" y="117588"/>
                  </a:cubicBezTo>
                  <a:lnTo>
                    <a:pt x="88255" y="116942"/>
                  </a:lnTo>
                  <a:cubicBezTo>
                    <a:pt x="88255" y="107250"/>
                    <a:pt x="72879" y="103891"/>
                    <a:pt x="55434" y="98593"/>
                  </a:cubicBezTo>
                  <a:cubicBezTo>
                    <a:pt x="33209" y="92132"/>
                    <a:pt x="8141" y="81795"/>
                    <a:pt x="8141" y="50912"/>
                  </a:cubicBezTo>
                  <a:lnTo>
                    <a:pt x="8141" y="50266"/>
                  </a:lnTo>
                  <a:cubicBezTo>
                    <a:pt x="8141" y="17961"/>
                    <a:pt x="34243" y="0"/>
                    <a:pt x="66159" y="0"/>
                  </a:cubicBezTo>
                  <a:cubicBezTo>
                    <a:pt x="86317" y="0"/>
                    <a:pt x="108155" y="6849"/>
                    <a:pt x="125341" y="18349"/>
                  </a:cubicBezTo>
                  <a:lnTo>
                    <a:pt x="108155" y="49361"/>
                  </a:lnTo>
                  <a:cubicBezTo>
                    <a:pt x="92520" y="40187"/>
                    <a:pt x="76755" y="34630"/>
                    <a:pt x="65255" y="34630"/>
                  </a:cubicBezTo>
                  <a:cubicBezTo>
                    <a:pt x="54271" y="34630"/>
                    <a:pt x="48715" y="39411"/>
                    <a:pt x="48715" y="45614"/>
                  </a:cubicBezTo>
                  <a:lnTo>
                    <a:pt x="48715" y="46131"/>
                  </a:lnTo>
                  <a:cubicBezTo>
                    <a:pt x="48715" y="55047"/>
                    <a:pt x="63833" y="59182"/>
                    <a:pt x="81019" y="65125"/>
                  </a:cubicBezTo>
                  <a:cubicBezTo>
                    <a:pt x="103245" y="72491"/>
                    <a:pt x="128959" y="83216"/>
                    <a:pt x="128959" y="112161"/>
                  </a:cubicBezTo>
                  <a:lnTo>
                    <a:pt x="128959" y="112807"/>
                  </a:lnTo>
                  <a:cubicBezTo>
                    <a:pt x="128959" y="147954"/>
                    <a:pt x="102598" y="163977"/>
                    <a:pt x="68356" y="163977"/>
                  </a:cubicBezTo>
                  <a:cubicBezTo>
                    <a:pt x="46131" y="163977"/>
                    <a:pt x="21321" y="156611"/>
                    <a:pt x="258" y="139942"/>
                  </a:cubicBezTo>
                </a:path>
              </a:pathLst>
            </a:custGeom>
            <a:solidFill>
              <a:schemeClr val="bg1"/>
            </a:solidFill>
            <a:ln w="1290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" name="Freeform 34">
              <a:extLst>
                <a:ext uri="{FF2B5EF4-FFF2-40B4-BE49-F238E27FC236}">
                  <a16:creationId xmlns:a16="http://schemas.microsoft.com/office/drawing/2014/main" id="{F2A3C695-5D9E-EAF9-C844-015A00102746}"/>
                </a:ext>
              </a:extLst>
            </p:cNvPr>
            <p:cNvSpPr/>
            <p:nvPr/>
          </p:nvSpPr>
          <p:spPr>
            <a:xfrm>
              <a:off x="4876481" y="-2264283"/>
              <a:ext cx="632761" cy="1226424"/>
            </a:xfrm>
            <a:custGeom>
              <a:avLst/>
              <a:gdLst>
                <a:gd name="connsiteX0" fmla="*/ 294874 w 294874"/>
                <a:gd name="connsiteY0" fmla="*/ 571528 h 571528"/>
                <a:gd name="connsiteX1" fmla="*/ 294874 w 294874"/>
                <a:gd name="connsiteY1" fmla="*/ 356640 h 571528"/>
                <a:gd name="connsiteX2" fmla="*/ 285958 w 294874"/>
                <a:gd name="connsiteY2" fmla="*/ 357286 h 571528"/>
                <a:gd name="connsiteX3" fmla="*/ 214372 w 294874"/>
                <a:gd name="connsiteY3" fmla="*/ 285700 h 571528"/>
                <a:gd name="connsiteX4" fmla="*/ 285958 w 294874"/>
                <a:gd name="connsiteY4" fmla="*/ 214113 h 571528"/>
                <a:gd name="connsiteX5" fmla="*/ 294874 w 294874"/>
                <a:gd name="connsiteY5" fmla="*/ 214759 h 571528"/>
                <a:gd name="connsiteX6" fmla="*/ 294874 w 294874"/>
                <a:gd name="connsiteY6" fmla="*/ 0 h 571528"/>
                <a:gd name="connsiteX7" fmla="*/ 276913 w 294874"/>
                <a:gd name="connsiteY7" fmla="*/ 0 h 571528"/>
                <a:gd name="connsiteX8" fmla="*/ 276913 w 294874"/>
                <a:gd name="connsiteY8" fmla="*/ 196669 h 571528"/>
                <a:gd name="connsiteX9" fmla="*/ 274845 w 294874"/>
                <a:gd name="connsiteY9" fmla="*/ 196927 h 571528"/>
                <a:gd name="connsiteX10" fmla="*/ 231041 w 294874"/>
                <a:gd name="connsiteY10" fmla="*/ 5039 h 571528"/>
                <a:gd name="connsiteX11" fmla="*/ 213467 w 294874"/>
                <a:gd name="connsiteY11" fmla="*/ 9045 h 571528"/>
                <a:gd name="connsiteX12" fmla="*/ 257272 w 294874"/>
                <a:gd name="connsiteY12" fmla="*/ 200933 h 571528"/>
                <a:gd name="connsiteX13" fmla="*/ 255334 w 294874"/>
                <a:gd name="connsiteY13" fmla="*/ 201579 h 571528"/>
                <a:gd name="connsiteX14" fmla="*/ 169921 w 294874"/>
                <a:gd name="connsiteY14" fmla="*/ 24293 h 571528"/>
                <a:gd name="connsiteX15" fmla="*/ 153639 w 294874"/>
                <a:gd name="connsiteY15" fmla="*/ 32175 h 571528"/>
                <a:gd name="connsiteX16" fmla="*/ 239052 w 294874"/>
                <a:gd name="connsiteY16" fmla="*/ 209461 h 571528"/>
                <a:gd name="connsiteX17" fmla="*/ 237372 w 294874"/>
                <a:gd name="connsiteY17" fmla="*/ 210495 h 571528"/>
                <a:gd name="connsiteX18" fmla="*/ 114745 w 294874"/>
                <a:gd name="connsiteY18" fmla="*/ 56597 h 571528"/>
                <a:gd name="connsiteX19" fmla="*/ 100660 w 294874"/>
                <a:gd name="connsiteY19" fmla="*/ 67839 h 571528"/>
                <a:gd name="connsiteX20" fmla="*/ 223288 w 294874"/>
                <a:gd name="connsiteY20" fmla="*/ 221737 h 571528"/>
                <a:gd name="connsiteX21" fmla="*/ 221866 w 294874"/>
                <a:gd name="connsiteY21" fmla="*/ 223158 h 571528"/>
                <a:gd name="connsiteX22" fmla="*/ 67968 w 294874"/>
                <a:gd name="connsiteY22" fmla="*/ 100402 h 571528"/>
                <a:gd name="connsiteX23" fmla="*/ 56726 w 294874"/>
                <a:gd name="connsiteY23" fmla="*/ 114487 h 571528"/>
                <a:gd name="connsiteX24" fmla="*/ 210624 w 294874"/>
                <a:gd name="connsiteY24" fmla="*/ 237243 h 571528"/>
                <a:gd name="connsiteX25" fmla="*/ 209591 w 294874"/>
                <a:gd name="connsiteY25" fmla="*/ 238923 h 571528"/>
                <a:gd name="connsiteX26" fmla="*/ 32304 w 294874"/>
                <a:gd name="connsiteY26" fmla="*/ 153510 h 571528"/>
                <a:gd name="connsiteX27" fmla="*/ 24422 w 294874"/>
                <a:gd name="connsiteY27" fmla="*/ 169792 h 571528"/>
                <a:gd name="connsiteX28" fmla="*/ 201708 w 294874"/>
                <a:gd name="connsiteY28" fmla="*/ 255204 h 571528"/>
                <a:gd name="connsiteX29" fmla="*/ 201062 w 294874"/>
                <a:gd name="connsiteY29" fmla="*/ 257142 h 571528"/>
                <a:gd name="connsiteX30" fmla="*/ 9174 w 294874"/>
                <a:gd name="connsiteY30" fmla="*/ 213338 h 571528"/>
                <a:gd name="connsiteX31" fmla="*/ 5169 w 294874"/>
                <a:gd name="connsiteY31" fmla="*/ 230911 h 571528"/>
                <a:gd name="connsiteX32" fmla="*/ 196927 w 294874"/>
                <a:gd name="connsiteY32" fmla="*/ 274716 h 571528"/>
                <a:gd name="connsiteX33" fmla="*/ 196669 w 294874"/>
                <a:gd name="connsiteY33" fmla="*/ 276784 h 571528"/>
                <a:gd name="connsiteX34" fmla="*/ 0 w 294874"/>
                <a:gd name="connsiteY34" fmla="*/ 276784 h 571528"/>
                <a:gd name="connsiteX35" fmla="*/ 0 w 294874"/>
                <a:gd name="connsiteY35" fmla="*/ 294745 h 571528"/>
                <a:gd name="connsiteX36" fmla="*/ 196669 w 294874"/>
                <a:gd name="connsiteY36" fmla="*/ 294745 h 571528"/>
                <a:gd name="connsiteX37" fmla="*/ 196927 w 294874"/>
                <a:gd name="connsiteY37" fmla="*/ 296812 h 571528"/>
                <a:gd name="connsiteX38" fmla="*/ 5169 w 294874"/>
                <a:gd name="connsiteY38" fmla="*/ 340617 h 571528"/>
                <a:gd name="connsiteX39" fmla="*/ 9174 w 294874"/>
                <a:gd name="connsiteY39" fmla="*/ 358190 h 571528"/>
                <a:gd name="connsiteX40" fmla="*/ 201062 w 294874"/>
                <a:gd name="connsiteY40" fmla="*/ 314386 h 571528"/>
                <a:gd name="connsiteX41" fmla="*/ 201708 w 294874"/>
                <a:gd name="connsiteY41" fmla="*/ 316324 h 571528"/>
                <a:gd name="connsiteX42" fmla="*/ 24422 w 294874"/>
                <a:gd name="connsiteY42" fmla="*/ 401737 h 571528"/>
                <a:gd name="connsiteX43" fmla="*/ 32304 w 294874"/>
                <a:gd name="connsiteY43" fmla="*/ 418018 h 571528"/>
                <a:gd name="connsiteX44" fmla="*/ 209591 w 294874"/>
                <a:gd name="connsiteY44" fmla="*/ 332605 h 571528"/>
                <a:gd name="connsiteX45" fmla="*/ 210624 w 294874"/>
                <a:gd name="connsiteY45" fmla="*/ 334285 h 571528"/>
                <a:gd name="connsiteX46" fmla="*/ 56726 w 294874"/>
                <a:gd name="connsiteY46" fmla="*/ 456912 h 571528"/>
                <a:gd name="connsiteX47" fmla="*/ 67968 w 294874"/>
                <a:gd name="connsiteY47" fmla="*/ 470997 h 571528"/>
                <a:gd name="connsiteX48" fmla="*/ 221866 w 294874"/>
                <a:gd name="connsiteY48" fmla="*/ 348370 h 571528"/>
                <a:gd name="connsiteX49" fmla="*/ 223288 w 294874"/>
                <a:gd name="connsiteY49" fmla="*/ 349791 h 571528"/>
                <a:gd name="connsiteX50" fmla="*/ 100660 w 294874"/>
                <a:gd name="connsiteY50" fmla="*/ 503689 h 571528"/>
                <a:gd name="connsiteX51" fmla="*/ 114745 w 294874"/>
                <a:gd name="connsiteY51" fmla="*/ 514931 h 571528"/>
                <a:gd name="connsiteX52" fmla="*/ 237372 w 294874"/>
                <a:gd name="connsiteY52" fmla="*/ 361033 h 571528"/>
                <a:gd name="connsiteX53" fmla="*/ 239052 w 294874"/>
                <a:gd name="connsiteY53" fmla="*/ 362067 h 571528"/>
                <a:gd name="connsiteX54" fmla="*/ 153639 w 294874"/>
                <a:gd name="connsiteY54" fmla="*/ 539353 h 571528"/>
                <a:gd name="connsiteX55" fmla="*/ 169921 w 294874"/>
                <a:gd name="connsiteY55" fmla="*/ 547235 h 571528"/>
                <a:gd name="connsiteX56" fmla="*/ 255334 w 294874"/>
                <a:gd name="connsiteY56" fmla="*/ 369949 h 571528"/>
                <a:gd name="connsiteX57" fmla="*/ 257272 w 294874"/>
                <a:gd name="connsiteY57" fmla="*/ 370595 h 571528"/>
                <a:gd name="connsiteX58" fmla="*/ 213467 w 294874"/>
                <a:gd name="connsiteY58" fmla="*/ 562483 h 571528"/>
                <a:gd name="connsiteX59" fmla="*/ 231041 w 294874"/>
                <a:gd name="connsiteY59" fmla="*/ 566489 h 571528"/>
                <a:gd name="connsiteX60" fmla="*/ 274845 w 294874"/>
                <a:gd name="connsiteY60" fmla="*/ 374601 h 571528"/>
                <a:gd name="connsiteX61" fmla="*/ 276913 w 294874"/>
                <a:gd name="connsiteY61" fmla="*/ 374859 h 571528"/>
                <a:gd name="connsiteX62" fmla="*/ 276913 w 294874"/>
                <a:gd name="connsiteY62" fmla="*/ 571528 h 571528"/>
                <a:gd name="connsiteX63" fmla="*/ 294874 w 294874"/>
                <a:gd name="connsiteY63" fmla="*/ 571528 h 5715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294874" h="571528">
                  <a:moveTo>
                    <a:pt x="294874" y="571528"/>
                  </a:moveTo>
                  <a:lnTo>
                    <a:pt x="294874" y="356640"/>
                  </a:lnTo>
                  <a:cubicBezTo>
                    <a:pt x="291902" y="357027"/>
                    <a:pt x="288930" y="357286"/>
                    <a:pt x="285958" y="357286"/>
                  </a:cubicBezTo>
                  <a:cubicBezTo>
                    <a:pt x="246547" y="357286"/>
                    <a:pt x="214372" y="325240"/>
                    <a:pt x="214372" y="285700"/>
                  </a:cubicBezTo>
                  <a:cubicBezTo>
                    <a:pt x="214372" y="246159"/>
                    <a:pt x="246418" y="214113"/>
                    <a:pt x="285958" y="214113"/>
                  </a:cubicBezTo>
                  <a:cubicBezTo>
                    <a:pt x="288930" y="214113"/>
                    <a:pt x="292031" y="214372"/>
                    <a:pt x="294874" y="214759"/>
                  </a:cubicBezTo>
                  <a:lnTo>
                    <a:pt x="294874" y="0"/>
                  </a:lnTo>
                  <a:lnTo>
                    <a:pt x="276913" y="0"/>
                  </a:lnTo>
                  <a:lnTo>
                    <a:pt x="276913" y="196669"/>
                  </a:lnTo>
                  <a:cubicBezTo>
                    <a:pt x="276267" y="196669"/>
                    <a:pt x="275621" y="196927"/>
                    <a:pt x="274845" y="196927"/>
                  </a:cubicBezTo>
                  <a:lnTo>
                    <a:pt x="231041" y="5039"/>
                  </a:lnTo>
                  <a:lnTo>
                    <a:pt x="213467" y="9045"/>
                  </a:lnTo>
                  <a:lnTo>
                    <a:pt x="257272" y="200933"/>
                  </a:lnTo>
                  <a:cubicBezTo>
                    <a:pt x="257272" y="200933"/>
                    <a:pt x="255980" y="201450"/>
                    <a:pt x="255334" y="201579"/>
                  </a:cubicBezTo>
                  <a:lnTo>
                    <a:pt x="169921" y="24293"/>
                  </a:lnTo>
                  <a:lnTo>
                    <a:pt x="153639" y="32175"/>
                  </a:lnTo>
                  <a:lnTo>
                    <a:pt x="239052" y="209461"/>
                  </a:lnTo>
                  <a:cubicBezTo>
                    <a:pt x="239052" y="209461"/>
                    <a:pt x="237889" y="210107"/>
                    <a:pt x="237372" y="210495"/>
                  </a:cubicBezTo>
                  <a:lnTo>
                    <a:pt x="114745" y="56597"/>
                  </a:lnTo>
                  <a:lnTo>
                    <a:pt x="100660" y="67839"/>
                  </a:lnTo>
                  <a:lnTo>
                    <a:pt x="223288" y="221737"/>
                  </a:lnTo>
                  <a:cubicBezTo>
                    <a:pt x="223288" y="221737"/>
                    <a:pt x="222383" y="222641"/>
                    <a:pt x="221866" y="223158"/>
                  </a:cubicBezTo>
                  <a:lnTo>
                    <a:pt x="67968" y="100402"/>
                  </a:lnTo>
                  <a:lnTo>
                    <a:pt x="56726" y="114487"/>
                  </a:lnTo>
                  <a:lnTo>
                    <a:pt x="210624" y="237243"/>
                  </a:lnTo>
                  <a:cubicBezTo>
                    <a:pt x="210624" y="237243"/>
                    <a:pt x="209978" y="238406"/>
                    <a:pt x="209591" y="238923"/>
                  </a:cubicBezTo>
                  <a:lnTo>
                    <a:pt x="32304" y="153510"/>
                  </a:lnTo>
                  <a:lnTo>
                    <a:pt x="24422" y="169792"/>
                  </a:lnTo>
                  <a:lnTo>
                    <a:pt x="201708" y="255204"/>
                  </a:lnTo>
                  <a:cubicBezTo>
                    <a:pt x="201708" y="255204"/>
                    <a:pt x="201191" y="256496"/>
                    <a:pt x="201062" y="257142"/>
                  </a:cubicBezTo>
                  <a:lnTo>
                    <a:pt x="9174" y="213338"/>
                  </a:lnTo>
                  <a:lnTo>
                    <a:pt x="5169" y="230911"/>
                  </a:lnTo>
                  <a:lnTo>
                    <a:pt x="196927" y="274716"/>
                  </a:lnTo>
                  <a:cubicBezTo>
                    <a:pt x="196927" y="275362"/>
                    <a:pt x="196669" y="276008"/>
                    <a:pt x="196669" y="276784"/>
                  </a:cubicBezTo>
                  <a:lnTo>
                    <a:pt x="0" y="276784"/>
                  </a:lnTo>
                  <a:lnTo>
                    <a:pt x="0" y="294745"/>
                  </a:lnTo>
                  <a:lnTo>
                    <a:pt x="196669" y="294745"/>
                  </a:lnTo>
                  <a:cubicBezTo>
                    <a:pt x="196669" y="295391"/>
                    <a:pt x="196927" y="296037"/>
                    <a:pt x="196927" y="296812"/>
                  </a:cubicBezTo>
                  <a:lnTo>
                    <a:pt x="5169" y="340617"/>
                  </a:lnTo>
                  <a:lnTo>
                    <a:pt x="9174" y="358190"/>
                  </a:lnTo>
                  <a:lnTo>
                    <a:pt x="201062" y="314386"/>
                  </a:lnTo>
                  <a:cubicBezTo>
                    <a:pt x="201062" y="314386"/>
                    <a:pt x="201579" y="315678"/>
                    <a:pt x="201708" y="316324"/>
                  </a:cubicBezTo>
                  <a:lnTo>
                    <a:pt x="24422" y="401737"/>
                  </a:lnTo>
                  <a:lnTo>
                    <a:pt x="32304" y="418018"/>
                  </a:lnTo>
                  <a:lnTo>
                    <a:pt x="209591" y="332605"/>
                  </a:lnTo>
                  <a:cubicBezTo>
                    <a:pt x="209591" y="332605"/>
                    <a:pt x="210237" y="333768"/>
                    <a:pt x="210624" y="334285"/>
                  </a:cubicBezTo>
                  <a:lnTo>
                    <a:pt x="56726" y="456912"/>
                  </a:lnTo>
                  <a:lnTo>
                    <a:pt x="67968" y="470997"/>
                  </a:lnTo>
                  <a:lnTo>
                    <a:pt x="221866" y="348370"/>
                  </a:lnTo>
                  <a:cubicBezTo>
                    <a:pt x="221866" y="348370"/>
                    <a:pt x="222771" y="349274"/>
                    <a:pt x="223288" y="349791"/>
                  </a:cubicBezTo>
                  <a:lnTo>
                    <a:pt x="100660" y="503689"/>
                  </a:lnTo>
                  <a:lnTo>
                    <a:pt x="114745" y="514931"/>
                  </a:lnTo>
                  <a:lnTo>
                    <a:pt x="237372" y="361033"/>
                  </a:lnTo>
                  <a:cubicBezTo>
                    <a:pt x="237372" y="361033"/>
                    <a:pt x="238535" y="361679"/>
                    <a:pt x="239052" y="362067"/>
                  </a:cubicBezTo>
                  <a:lnTo>
                    <a:pt x="153639" y="539353"/>
                  </a:lnTo>
                  <a:lnTo>
                    <a:pt x="169921" y="547235"/>
                  </a:lnTo>
                  <a:lnTo>
                    <a:pt x="255334" y="369949"/>
                  </a:lnTo>
                  <a:cubicBezTo>
                    <a:pt x="255334" y="369949"/>
                    <a:pt x="256626" y="370466"/>
                    <a:pt x="257272" y="370595"/>
                  </a:cubicBezTo>
                  <a:lnTo>
                    <a:pt x="213467" y="562483"/>
                  </a:lnTo>
                  <a:lnTo>
                    <a:pt x="231041" y="566489"/>
                  </a:lnTo>
                  <a:lnTo>
                    <a:pt x="274845" y="374601"/>
                  </a:lnTo>
                  <a:cubicBezTo>
                    <a:pt x="275491" y="374601"/>
                    <a:pt x="276138" y="374859"/>
                    <a:pt x="276913" y="374859"/>
                  </a:cubicBezTo>
                  <a:lnTo>
                    <a:pt x="276913" y="571528"/>
                  </a:lnTo>
                  <a:lnTo>
                    <a:pt x="294874" y="571528"/>
                  </a:lnTo>
                  <a:close/>
                </a:path>
              </a:pathLst>
            </a:custGeom>
            <a:solidFill>
              <a:srgbClr val="AABE3C"/>
            </a:solidFill>
            <a:ln w="1290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36" name="Freeform 35">
            <a:extLst>
              <a:ext uri="{FF2B5EF4-FFF2-40B4-BE49-F238E27FC236}">
                <a16:creationId xmlns:a16="http://schemas.microsoft.com/office/drawing/2014/main" id="{237DAC74-8EF7-0602-DBA8-86F52D4A4CDF}"/>
              </a:ext>
            </a:extLst>
          </p:cNvPr>
          <p:cNvSpPr/>
          <p:nvPr userDrawn="1"/>
        </p:nvSpPr>
        <p:spPr>
          <a:xfrm>
            <a:off x="8676468" y="538379"/>
            <a:ext cx="2969514" cy="5755543"/>
          </a:xfrm>
          <a:custGeom>
            <a:avLst/>
            <a:gdLst>
              <a:gd name="connsiteX0" fmla="*/ 294874 w 294874"/>
              <a:gd name="connsiteY0" fmla="*/ 571528 h 571528"/>
              <a:gd name="connsiteX1" fmla="*/ 294874 w 294874"/>
              <a:gd name="connsiteY1" fmla="*/ 356640 h 571528"/>
              <a:gd name="connsiteX2" fmla="*/ 285958 w 294874"/>
              <a:gd name="connsiteY2" fmla="*/ 357286 h 571528"/>
              <a:gd name="connsiteX3" fmla="*/ 214372 w 294874"/>
              <a:gd name="connsiteY3" fmla="*/ 285700 h 571528"/>
              <a:gd name="connsiteX4" fmla="*/ 285958 w 294874"/>
              <a:gd name="connsiteY4" fmla="*/ 214113 h 571528"/>
              <a:gd name="connsiteX5" fmla="*/ 294874 w 294874"/>
              <a:gd name="connsiteY5" fmla="*/ 214759 h 571528"/>
              <a:gd name="connsiteX6" fmla="*/ 294874 w 294874"/>
              <a:gd name="connsiteY6" fmla="*/ 0 h 571528"/>
              <a:gd name="connsiteX7" fmla="*/ 276913 w 294874"/>
              <a:gd name="connsiteY7" fmla="*/ 0 h 571528"/>
              <a:gd name="connsiteX8" fmla="*/ 276913 w 294874"/>
              <a:gd name="connsiteY8" fmla="*/ 196669 h 571528"/>
              <a:gd name="connsiteX9" fmla="*/ 274845 w 294874"/>
              <a:gd name="connsiteY9" fmla="*/ 196927 h 571528"/>
              <a:gd name="connsiteX10" fmla="*/ 231041 w 294874"/>
              <a:gd name="connsiteY10" fmla="*/ 5039 h 571528"/>
              <a:gd name="connsiteX11" fmla="*/ 213467 w 294874"/>
              <a:gd name="connsiteY11" fmla="*/ 9045 h 571528"/>
              <a:gd name="connsiteX12" fmla="*/ 257272 w 294874"/>
              <a:gd name="connsiteY12" fmla="*/ 200933 h 571528"/>
              <a:gd name="connsiteX13" fmla="*/ 255334 w 294874"/>
              <a:gd name="connsiteY13" fmla="*/ 201579 h 571528"/>
              <a:gd name="connsiteX14" fmla="*/ 169921 w 294874"/>
              <a:gd name="connsiteY14" fmla="*/ 24293 h 571528"/>
              <a:gd name="connsiteX15" fmla="*/ 153639 w 294874"/>
              <a:gd name="connsiteY15" fmla="*/ 32175 h 571528"/>
              <a:gd name="connsiteX16" fmla="*/ 239052 w 294874"/>
              <a:gd name="connsiteY16" fmla="*/ 209461 h 571528"/>
              <a:gd name="connsiteX17" fmla="*/ 237372 w 294874"/>
              <a:gd name="connsiteY17" fmla="*/ 210495 h 571528"/>
              <a:gd name="connsiteX18" fmla="*/ 114745 w 294874"/>
              <a:gd name="connsiteY18" fmla="*/ 56597 h 571528"/>
              <a:gd name="connsiteX19" fmla="*/ 100660 w 294874"/>
              <a:gd name="connsiteY19" fmla="*/ 67839 h 571528"/>
              <a:gd name="connsiteX20" fmla="*/ 223288 w 294874"/>
              <a:gd name="connsiteY20" fmla="*/ 221737 h 571528"/>
              <a:gd name="connsiteX21" fmla="*/ 221866 w 294874"/>
              <a:gd name="connsiteY21" fmla="*/ 223158 h 571528"/>
              <a:gd name="connsiteX22" fmla="*/ 67968 w 294874"/>
              <a:gd name="connsiteY22" fmla="*/ 100402 h 571528"/>
              <a:gd name="connsiteX23" fmla="*/ 56726 w 294874"/>
              <a:gd name="connsiteY23" fmla="*/ 114487 h 571528"/>
              <a:gd name="connsiteX24" fmla="*/ 210624 w 294874"/>
              <a:gd name="connsiteY24" fmla="*/ 237243 h 571528"/>
              <a:gd name="connsiteX25" fmla="*/ 209591 w 294874"/>
              <a:gd name="connsiteY25" fmla="*/ 238923 h 571528"/>
              <a:gd name="connsiteX26" fmla="*/ 32304 w 294874"/>
              <a:gd name="connsiteY26" fmla="*/ 153510 h 571528"/>
              <a:gd name="connsiteX27" fmla="*/ 24422 w 294874"/>
              <a:gd name="connsiteY27" fmla="*/ 169792 h 571528"/>
              <a:gd name="connsiteX28" fmla="*/ 201708 w 294874"/>
              <a:gd name="connsiteY28" fmla="*/ 255204 h 571528"/>
              <a:gd name="connsiteX29" fmla="*/ 201062 w 294874"/>
              <a:gd name="connsiteY29" fmla="*/ 257142 h 571528"/>
              <a:gd name="connsiteX30" fmla="*/ 9174 w 294874"/>
              <a:gd name="connsiteY30" fmla="*/ 213338 h 571528"/>
              <a:gd name="connsiteX31" fmla="*/ 5169 w 294874"/>
              <a:gd name="connsiteY31" fmla="*/ 230911 h 571528"/>
              <a:gd name="connsiteX32" fmla="*/ 196927 w 294874"/>
              <a:gd name="connsiteY32" fmla="*/ 274716 h 571528"/>
              <a:gd name="connsiteX33" fmla="*/ 196669 w 294874"/>
              <a:gd name="connsiteY33" fmla="*/ 276784 h 571528"/>
              <a:gd name="connsiteX34" fmla="*/ 0 w 294874"/>
              <a:gd name="connsiteY34" fmla="*/ 276784 h 571528"/>
              <a:gd name="connsiteX35" fmla="*/ 0 w 294874"/>
              <a:gd name="connsiteY35" fmla="*/ 294745 h 571528"/>
              <a:gd name="connsiteX36" fmla="*/ 196669 w 294874"/>
              <a:gd name="connsiteY36" fmla="*/ 294745 h 571528"/>
              <a:gd name="connsiteX37" fmla="*/ 196927 w 294874"/>
              <a:gd name="connsiteY37" fmla="*/ 296812 h 571528"/>
              <a:gd name="connsiteX38" fmla="*/ 5169 w 294874"/>
              <a:gd name="connsiteY38" fmla="*/ 340617 h 571528"/>
              <a:gd name="connsiteX39" fmla="*/ 9174 w 294874"/>
              <a:gd name="connsiteY39" fmla="*/ 358190 h 571528"/>
              <a:gd name="connsiteX40" fmla="*/ 201062 w 294874"/>
              <a:gd name="connsiteY40" fmla="*/ 314386 h 571528"/>
              <a:gd name="connsiteX41" fmla="*/ 201708 w 294874"/>
              <a:gd name="connsiteY41" fmla="*/ 316324 h 571528"/>
              <a:gd name="connsiteX42" fmla="*/ 24422 w 294874"/>
              <a:gd name="connsiteY42" fmla="*/ 401737 h 571528"/>
              <a:gd name="connsiteX43" fmla="*/ 32304 w 294874"/>
              <a:gd name="connsiteY43" fmla="*/ 418018 h 571528"/>
              <a:gd name="connsiteX44" fmla="*/ 209591 w 294874"/>
              <a:gd name="connsiteY44" fmla="*/ 332605 h 571528"/>
              <a:gd name="connsiteX45" fmla="*/ 210624 w 294874"/>
              <a:gd name="connsiteY45" fmla="*/ 334285 h 571528"/>
              <a:gd name="connsiteX46" fmla="*/ 56726 w 294874"/>
              <a:gd name="connsiteY46" fmla="*/ 456912 h 571528"/>
              <a:gd name="connsiteX47" fmla="*/ 67968 w 294874"/>
              <a:gd name="connsiteY47" fmla="*/ 470997 h 571528"/>
              <a:gd name="connsiteX48" fmla="*/ 221866 w 294874"/>
              <a:gd name="connsiteY48" fmla="*/ 348370 h 571528"/>
              <a:gd name="connsiteX49" fmla="*/ 223288 w 294874"/>
              <a:gd name="connsiteY49" fmla="*/ 349791 h 571528"/>
              <a:gd name="connsiteX50" fmla="*/ 100660 w 294874"/>
              <a:gd name="connsiteY50" fmla="*/ 503689 h 571528"/>
              <a:gd name="connsiteX51" fmla="*/ 114745 w 294874"/>
              <a:gd name="connsiteY51" fmla="*/ 514931 h 571528"/>
              <a:gd name="connsiteX52" fmla="*/ 237372 w 294874"/>
              <a:gd name="connsiteY52" fmla="*/ 361033 h 571528"/>
              <a:gd name="connsiteX53" fmla="*/ 239052 w 294874"/>
              <a:gd name="connsiteY53" fmla="*/ 362067 h 571528"/>
              <a:gd name="connsiteX54" fmla="*/ 153639 w 294874"/>
              <a:gd name="connsiteY54" fmla="*/ 539353 h 571528"/>
              <a:gd name="connsiteX55" fmla="*/ 169921 w 294874"/>
              <a:gd name="connsiteY55" fmla="*/ 547235 h 571528"/>
              <a:gd name="connsiteX56" fmla="*/ 255334 w 294874"/>
              <a:gd name="connsiteY56" fmla="*/ 369949 h 571528"/>
              <a:gd name="connsiteX57" fmla="*/ 257272 w 294874"/>
              <a:gd name="connsiteY57" fmla="*/ 370595 h 571528"/>
              <a:gd name="connsiteX58" fmla="*/ 213467 w 294874"/>
              <a:gd name="connsiteY58" fmla="*/ 562483 h 571528"/>
              <a:gd name="connsiteX59" fmla="*/ 231041 w 294874"/>
              <a:gd name="connsiteY59" fmla="*/ 566489 h 571528"/>
              <a:gd name="connsiteX60" fmla="*/ 274845 w 294874"/>
              <a:gd name="connsiteY60" fmla="*/ 374601 h 571528"/>
              <a:gd name="connsiteX61" fmla="*/ 276913 w 294874"/>
              <a:gd name="connsiteY61" fmla="*/ 374859 h 571528"/>
              <a:gd name="connsiteX62" fmla="*/ 276913 w 294874"/>
              <a:gd name="connsiteY62" fmla="*/ 571528 h 571528"/>
              <a:gd name="connsiteX63" fmla="*/ 294874 w 294874"/>
              <a:gd name="connsiteY63" fmla="*/ 571528 h 5715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</a:cxnLst>
            <a:rect l="l" t="t" r="r" b="b"/>
            <a:pathLst>
              <a:path w="294874" h="571528">
                <a:moveTo>
                  <a:pt x="294874" y="571528"/>
                </a:moveTo>
                <a:lnTo>
                  <a:pt x="294874" y="356640"/>
                </a:lnTo>
                <a:cubicBezTo>
                  <a:pt x="291902" y="357027"/>
                  <a:pt x="288930" y="357286"/>
                  <a:pt x="285958" y="357286"/>
                </a:cubicBezTo>
                <a:cubicBezTo>
                  <a:pt x="246547" y="357286"/>
                  <a:pt x="214372" y="325240"/>
                  <a:pt x="214372" y="285700"/>
                </a:cubicBezTo>
                <a:cubicBezTo>
                  <a:pt x="214372" y="246159"/>
                  <a:pt x="246418" y="214113"/>
                  <a:pt x="285958" y="214113"/>
                </a:cubicBezTo>
                <a:cubicBezTo>
                  <a:pt x="288930" y="214113"/>
                  <a:pt x="292031" y="214372"/>
                  <a:pt x="294874" y="214759"/>
                </a:cubicBezTo>
                <a:lnTo>
                  <a:pt x="294874" y="0"/>
                </a:lnTo>
                <a:lnTo>
                  <a:pt x="276913" y="0"/>
                </a:lnTo>
                <a:lnTo>
                  <a:pt x="276913" y="196669"/>
                </a:lnTo>
                <a:cubicBezTo>
                  <a:pt x="276267" y="196669"/>
                  <a:pt x="275621" y="196927"/>
                  <a:pt x="274845" y="196927"/>
                </a:cubicBezTo>
                <a:lnTo>
                  <a:pt x="231041" y="5039"/>
                </a:lnTo>
                <a:lnTo>
                  <a:pt x="213467" y="9045"/>
                </a:lnTo>
                <a:lnTo>
                  <a:pt x="257272" y="200933"/>
                </a:lnTo>
                <a:cubicBezTo>
                  <a:pt x="257272" y="200933"/>
                  <a:pt x="255980" y="201450"/>
                  <a:pt x="255334" y="201579"/>
                </a:cubicBezTo>
                <a:lnTo>
                  <a:pt x="169921" y="24293"/>
                </a:lnTo>
                <a:lnTo>
                  <a:pt x="153639" y="32175"/>
                </a:lnTo>
                <a:lnTo>
                  <a:pt x="239052" y="209461"/>
                </a:lnTo>
                <a:cubicBezTo>
                  <a:pt x="239052" y="209461"/>
                  <a:pt x="237889" y="210107"/>
                  <a:pt x="237372" y="210495"/>
                </a:cubicBezTo>
                <a:lnTo>
                  <a:pt x="114745" y="56597"/>
                </a:lnTo>
                <a:lnTo>
                  <a:pt x="100660" y="67839"/>
                </a:lnTo>
                <a:lnTo>
                  <a:pt x="223288" y="221737"/>
                </a:lnTo>
                <a:cubicBezTo>
                  <a:pt x="223288" y="221737"/>
                  <a:pt x="222383" y="222641"/>
                  <a:pt x="221866" y="223158"/>
                </a:cubicBezTo>
                <a:lnTo>
                  <a:pt x="67968" y="100402"/>
                </a:lnTo>
                <a:lnTo>
                  <a:pt x="56726" y="114487"/>
                </a:lnTo>
                <a:lnTo>
                  <a:pt x="210624" y="237243"/>
                </a:lnTo>
                <a:cubicBezTo>
                  <a:pt x="210624" y="237243"/>
                  <a:pt x="209978" y="238406"/>
                  <a:pt x="209591" y="238923"/>
                </a:cubicBezTo>
                <a:lnTo>
                  <a:pt x="32304" y="153510"/>
                </a:lnTo>
                <a:lnTo>
                  <a:pt x="24422" y="169792"/>
                </a:lnTo>
                <a:lnTo>
                  <a:pt x="201708" y="255204"/>
                </a:lnTo>
                <a:cubicBezTo>
                  <a:pt x="201708" y="255204"/>
                  <a:pt x="201191" y="256496"/>
                  <a:pt x="201062" y="257142"/>
                </a:cubicBezTo>
                <a:lnTo>
                  <a:pt x="9174" y="213338"/>
                </a:lnTo>
                <a:lnTo>
                  <a:pt x="5169" y="230911"/>
                </a:lnTo>
                <a:lnTo>
                  <a:pt x="196927" y="274716"/>
                </a:lnTo>
                <a:cubicBezTo>
                  <a:pt x="196927" y="275362"/>
                  <a:pt x="196669" y="276008"/>
                  <a:pt x="196669" y="276784"/>
                </a:cubicBezTo>
                <a:lnTo>
                  <a:pt x="0" y="276784"/>
                </a:lnTo>
                <a:lnTo>
                  <a:pt x="0" y="294745"/>
                </a:lnTo>
                <a:lnTo>
                  <a:pt x="196669" y="294745"/>
                </a:lnTo>
                <a:cubicBezTo>
                  <a:pt x="196669" y="295391"/>
                  <a:pt x="196927" y="296037"/>
                  <a:pt x="196927" y="296812"/>
                </a:cubicBezTo>
                <a:lnTo>
                  <a:pt x="5169" y="340617"/>
                </a:lnTo>
                <a:lnTo>
                  <a:pt x="9174" y="358190"/>
                </a:lnTo>
                <a:lnTo>
                  <a:pt x="201062" y="314386"/>
                </a:lnTo>
                <a:cubicBezTo>
                  <a:pt x="201062" y="314386"/>
                  <a:pt x="201579" y="315678"/>
                  <a:pt x="201708" y="316324"/>
                </a:cubicBezTo>
                <a:lnTo>
                  <a:pt x="24422" y="401737"/>
                </a:lnTo>
                <a:lnTo>
                  <a:pt x="32304" y="418018"/>
                </a:lnTo>
                <a:lnTo>
                  <a:pt x="209591" y="332605"/>
                </a:lnTo>
                <a:cubicBezTo>
                  <a:pt x="209591" y="332605"/>
                  <a:pt x="210237" y="333768"/>
                  <a:pt x="210624" y="334285"/>
                </a:cubicBezTo>
                <a:lnTo>
                  <a:pt x="56726" y="456912"/>
                </a:lnTo>
                <a:lnTo>
                  <a:pt x="67968" y="470997"/>
                </a:lnTo>
                <a:lnTo>
                  <a:pt x="221866" y="348370"/>
                </a:lnTo>
                <a:cubicBezTo>
                  <a:pt x="221866" y="348370"/>
                  <a:pt x="222771" y="349274"/>
                  <a:pt x="223288" y="349791"/>
                </a:cubicBezTo>
                <a:lnTo>
                  <a:pt x="100660" y="503689"/>
                </a:lnTo>
                <a:lnTo>
                  <a:pt x="114745" y="514931"/>
                </a:lnTo>
                <a:lnTo>
                  <a:pt x="237372" y="361033"/>
                </a:lnTo>
                <a:cubicBezTo>
                  <a:pt x="237372" y="361033"/>
                  <a:pt x="238535" y="361679"/>
                  <a:pt x="239052" y="362067"/>
                </a:cubicBezTo>
                <a:lnTo>
                  <a:pt x="153639" y="539353"/>
                </a:lnTo>
                <a:lnTo>
                  <a:pt x="169921" y="547235"/>
                </a:lnTo>
                <a:lnTo>
                  <a:pt x="255334" y="369949"/>
                </a:lnTo>
                <a:cubicBezTo>
                  <a:pt x="255334" y="369949"/>
                  <a:pt x="256626" y="370466"/>
                  <a:pt x="257272" y="370595"/>
                </a:cubicBezTo>
                <a:lnTo>
                  <a:pt x="213467" y="562483"/>
                </a:lnTo>
                <a:lnTo>
                  <a:pt x="231041" y="566489"/>
                </a:lnTo>
                <a:lnTo>
                  <a:pt x="274845" y="374601"/>
                </a:lnTo>
                <a:cubicBezTo>
                  <a:pt x="275491" y="374601"/>
                  <a:pt x="276138" y="374859"/>
                  <a:pt x="276913" y="374859"/>
                </a:cubicBezTo>
                <a:lnTo>
                  <a:pt x="276913" y="571528"/>
                </a:lnTo>
                <a:lnTo>
                  <a:pt x="294874" y="571528"/>
                </a:lnTo>
                <a:close/>
              </a:path>
            </a:pathLst>
          </a:custGeom>
          <a:solidFill>
            <a:srgbClr val="AABE3C"/>
          </a:solidFill>
          <a:ln w="12903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142130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Blank - Lab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raphic 53">
            <a:extLst>
              <a:ext uri="{FF2B5EF4-FFF2-40B4-BE49-F238E27FC236}">
                <a16:creationId xmlns:a16="http://schemas.microsoft.com/office/drawing/2014/main" id="{B66838DC-3E3F-84CC-5E49-49D17F99F72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0" y="0"/>
            <a:ext cx="12214541" cy="6858000"/>
          </a:xfrm>
          <a:prstGeom prst="rect">
            <a:avLst/>
          </a:prstGeom>
        </p:spPr>
      </p:pic>
      <p:pic>
        <p:nvPicPr>
          <p:cNvPr id="52" name="Graphic 51">
            <a:extLst>
              <a:ext uri="{FF2B5EF4-FFF2-40B4-BE49-F238E27FC236}">
                <a16:creationId xmlns:a16="http://schemas.microsoft.com/office/drawing/2014/main" id="{AC5B6468-26CD-E7EB-0611-0BD805FD7419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8080513" y="544996"/>
            <a:ext cx="3543300" cy="3543300"/>
          </a:xfrm>
          <a:prstGeom prst="rect">
            <a:avLst/>
          </a:prstGeom>
        </p:spPr>
      </p:pic>
      <p:sp>
        <p:nvSpPr>
          <p:cNvPr id="2" name="Round Single Corner of Rectangle 1">
            <a:extLst>
              <a:ext uri="{FF2B5EF4-FFF2-40B4-BE49-F238E27FC236}">
                <a16:creationId xmlns:a16="http://schemas.microsoft.com/office/drawing/2014/main" id="{E0501F0B-C965-EFDC-40F8-32559971563D}"/>
              </a:ext>
            </a:extLst>
          </p:cNvPr>
          <p:cNvSpPr/>
          <p:nvPr userDrawn="1"/>
        </p:nvSpPr>
        <p:spPr>
          <a:xfrm flipH="1" flipV="1">
            <a:off x="3390845" y="3759222"/>
            <a:ext cx="5792875" cy="1713925"/>
          </a:xfrm>
          <a:prstGeom prst="round1Rect">
            <a:avLst>
              <a:gd name="adj" fmla="val 50000"/>
            </a:avLst>
          </a:prstGeom>
          <a:solidFill>
            <a:schemeClr val="accent2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US" dirty="0">
              <a:solidFill>
                <a:schemeClr val="accent2"/>
              </a:solidFill>
            </a:endParaRPr>
          </a:p>
        </p:txBody>
      </p:sp>
      <p:sp>
        <p:nvSpPr>
          <p:cNvPr id="3" name="Title 14">
            <a:extLst>
              <a:ext uri="{FF2B5EF4-FFF2-40B4-BE49-F238E27FC236}">
                <a16:creationId xmlns:a16="http://schemas.microsoft.com/office/drawing/2014/main" id="{5627E242-9293-A20C-8BD2-C4D08B16A47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708197" y="3945835"/>
            <a:ext cx="5368636" cy="1410991"/>
          </a:xfrm>
        </p:spPr>
        <p:txBody>
          <a:bodyPr anchor="t">
            <a:normAutofit/>
          </a:bodyPr>
          <a:lstStyle>
            <a:lvl1pPr algn="r">
              <a:lnSpc>
                <a:spcPct val="80000"/>
              </a:lnSpc>
              <a:defRPr sz="440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Title goes here</a:t>
            </a:r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FAB3E47-49E6-5D17-95E0-D9FC7A73F650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39158" y="2011887"/>
            <a:ext cx="5522601" cy="21907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950338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Blank - Labs">
    <p:bg>
      <p:bgPr>
        <a:solidFill>
          <a:srgbClr val="EEEFF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phic 1">
            <a:extLst>
              <a:ext uri="{FF2B5EF4-FFF2-40B4-BE49-F238E27FC236}">
                <a16:creationId xmlns:a16="http://schemas.microsoft.com/office/drawing/2014/main" id="{6C151C97-C1FF-D907-1CFC-13C4A2356B8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375707" y="6602145"/>
            <a:ext cx="620759" cy="1305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444322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Blank - Labs">
    <p:bg>
      <p:bgPr>
        <a:solidFill>
          <a:srgbClr val="EEEFF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5B97D218-E71A-46E9-82D7-788AB80F1A4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b="48581"/>
          <a:stretch/>
        </p:blipFill>
        <p:spPr>
          <a:xfrm rot="16200000">
            <a:off x="9702882" y="538380"/>
            <a:ext cx="1943100" cy="1932940"/>
          </a:xfrm>
          <a:prstGeom prst="rect">
            <a:avLst/>
          </a:prstGeom>
        </p:spPr>
      </p:pic>
      <p:pic>
        <p:nvPicPr>
          <p:cNvPr id="6" name="Graphic 5">
            <a:extLst>
              <a:ext uri="{FF2B5EF4-FFF2-40B4-BE49-F238E27FC236}">
                <a16:creationId xmlns:a16="http://schemas.microsoft.com/office/drawing/2014/main" id="{98706F0E-7656-A311-EDB8-36905E470356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/>
        </p:blipFill>
        <p:spPr>
          <a:xfrm>
            <a:off x="11375707" y="6602145"/>
            <a:ext cx="620759" cy="1305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17478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Blank - Labs">
    <p:bg>
      <p:bgPr>
        <a:solidFill>
          <a:srgbClr val="EEEFF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phic 6">
            <a:extLst>
              <a:ext uri="{FF2B5EF4-FFF2-40B4-BE49-F238E27FC236}">
                <a16:creationId xmlns:a16="http://schemas.microsoft.com/office/drawing/2014/main" id="{1E81ABFE-D74C-768D-009E-1368AE93F48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707880" y="538380"/>
            <a:ext cx="1938102" cy="1938102"/>
          </a:xfrm>
          <a:prstGeom prst="rect">
            <a:avLst/>
          </a:prstGeom>
        </p:spPr>
      </p:pic>
      <p:pic>
        <p:nvPicPr>
          <p:cNvPr id="2" name="Graphic 1">
            <a:extLst>
              <a:ext uri="{FF2B5EF4-FFF2-40B4-BE49-F238E27FC236}">
                <a16:creationId xmlns:a16="http://schemas.microsoft.com/office/drawing/2014/main" id="{F2D06D6B-7AEC-8527-F2B0-A3B401F06843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11375707" y="6602145"/>
            <a:ext cx="620759" cy="1305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95719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Blank - Lab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552ECFEF-9F4E-ECDD-8D50-FD0DEE57B89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" y="0"/>
            <a:ext cx="12191999" cy="6858000"/>
          </a:xfrm>
          <a:prstGeom prst="rect">
            <a:avLst/>
          </a:prstGeom>
        </p:spPr>
      </p:pic>
      <p:sp>
        <p:nvSpPr>
          <p:cNvPr id="59" name="Freeform 58">
            <a:extLst>
              <a:ext uri="{FF2B5EF4-FFF2-40B4-BE49-F238E27FC236}">
                <a16:creationId xmlns:a16="http://schemas.microsoft.com/office/drawing/2014/main" id="{F3A6F8AB-4301-AF0F-43A2-A3B2043AF3E8}"/>
              </a:ext>
            </a:extLst>
          </p:cNvPr>
          <p:cNvSpPr/>
          <p:nvPr userDrawn="1"/>
        </p:nvSpPr>
        <p:spPr>
          <a:xfrm>
            <a:off x="8676468" y="538379"/>
            <a:ext cx="2969514" cy="5755543"/>
          </a:xfrm>
          <a:custGeom>
            <a:avLst/>
            <a:gdLst>
              <a:gd name="connsiteX0" fmla="*/ 294874 w 294874"/>
              <a:gd name="connsiteY0" fmla="*/ 571528 h 571528"/>
              <a:gd name="connsiteX1" fmla="*/ 294874 w 294874"/>
              <a:gd name="connsiteY1" fmla="*/ 356640 h 571528"/>
              <a:gd name="connsiteX2" fmla="*/ 285958 w 294874"/>
              <a:gd name="connsiteY2" fmla="*/ 357286 h 571528"/>
              <a:gd name="connsiteX3" fmla="*/ 214372 w 294874"/>
              <a:gd name="connsiteY3" fmla="*/ 285700 h 571528"/>
              <a:gd name="connsiteX4" fmla="*/ 285958 w 294874"/>
              <a:gd name="connsiteY4" fmla="*/ 214113 h 571528"/>
              <a:gd name="connsiteX5" fmla="*/ 294874 w 294874"/>
              <a:gd name="connsiteY5" fmla="*/ 214759 h 571528"/>
              <a:gd name="connsiteX6" fmla="*/ 294874 w 294874"/>
              <a:gd name="connsiteY6" fmla="*/ 0 h 571528"/>
              <a:gd name="connsiteX7" fmla="*/ 276913 w 294874"/>
              <a:gd name="connsiteY7" fmla="*/ 0 h 571528"/>
              <a:gd name="connsiteX8" fmla="*/ 276913 w 294874"/>
              <a:gd name="connsiteY8" fmla="*/ 196669 h 571528"/>
              <a:gd name="connsiteX9" fmla="*/ 274845 w 294874"/>
              <a:gd name="connsiteY9" fmla="*/ 196927 h 571528"/>
              <a:gd name="connsiteX10" fmla="*/ 231041 w 294874"/>
              <a:gd name="connsiteY10" fmla="*/ 5039 h 571528"/>
              <a:gd name="connsiteX11" fmla="*/ 213467 w 294874"/>
              <a:gd name="connsiteY11" fmla="*/ 9045 h 571528"/>
              <a:gd name="connsiteX12" fmla="*/ 257272 w 294874"/>
              <a:gd name="connsiteY12" fmla="*/ 200933 h 571528"/>
              <a:gd name="connsiteX13" fmla="*/ 255334 w 294874"/>
              <a:gd name="connsiteY13" fmla="*/ 201579 h 571528"/>
              <a:gd name="connsiteX14" fmla="*/ 169921 w 294874"/>
              <a:gd name="connsiteY14" fmla="*/ 24293 h 571528"/>
              <a:gd name="connsiteX15" fmla="*/ 153639 w 294874"/>
              <a:gd name="connsiteY15" fmla="*/ 32175 h 571528"/>
              <a:gd name="connsiteX16" fmla="*/ 239052 w 294874"/>
              <a:gd name="connsiteY16" fmla="*/ 209461 h 571528"/>
              <a:gd name="connsiteX17" fmla="*/ 237372 w 294874"/>
              <a:gd name="connsiteY17" fmla="*/ 210495 h 571528"/>
              <a:gd name="connsiteX18" fmla="*/ 114745 w 294874"/>
              <a:gd name="connsiteY18" fmla="*/ 56597 h 571528"/>
              <a:gd name="connsiteX19" fmla="*/ 100660 w 294874"/>
              <a:gd name="connsiteY19" fmla="*/ 67839 h 571528"/>
              <a:gd name="connsiteX20" fmla="*/ 223288 w 294874"/>
              <a:gd name="connsiteY20" fmla="*/ 221737 h 571528"/>
              <a:gd name="connsiteX21" fmla="*/ 221866 w 294874"/>
              <a:gd name="connsiteY21" fmla="*/ 223158 h 571528"/>
              <a:gd name="connsiteX22" fmla="*/ 67968 w 294874"/>
              <a:gd name="connsiteY22" fmla="*/ 100402 h 571528"/>
              <a:gd name="connsiteX23" fmla="*/ 56726 w 294874"/>
              <a:gd name="connsiteY23" fmla="*/ 114487 h 571528"/>
              <a:gd name="connsiteX24" fmla="*/ 210624 w 294874"/>
              <a:gd name="connsiteY24" fmla="*/ 237243 h 571528"/>
              <a:gd name="connsiteX25" fmla="*/ 209591 w 294874"/>
              <a:gd name="connsiteY25" fmla="*/ 238923 h 571528"/>
              <a:gd name="connsiteX26" fmla="*/ 32304 w 294874"/>
              <a:gd name="connsiteY26" fmla="*/ 153510 h 571528"/>
              <a:gd name="connsiteX27" fmla="*/ 24422 w 294874"/>
              <a:gd name="connsiteY27" fmla="*/ 169792 h 571528"/>
              <a:gd name="connsiteX28" fmla="*/ 201708 w 294874"/>
              <a:gd name="connsiteY28" fmla="*/ 255204 h 571528"/>
              <a:gd name="connsiteX29" fmla="*/ 201062 w 294874"/>
              <a:gd name="connsiteY29" fmla="*/ 257142 h 571528"/>
              <a:gd name="connsiteX30" fmla="*/ 9174 w 294874"/>
              <a:gd name="connsiteY30" fmla="*/ 213338 h 571528"/>
              <a:gd name="connsiteX31" fmla="*/ 5169 w 294874"/>
              <a:gd name="connsiteY31" fmla="*/ 230911 h 571528"/>
              <a:gd name="connsiteX32" fmla="*/ 196927 w 294874"/>
              <a:gd name="connsiteY32" fmla="*/ 274716 h 571528"/>
              <a:gd name="connsiteX33" fmla="*/ 196669 w 294874"/>
              <a:gd name="connsiteY33" fmla="*/ 276784 h 571528"/>
              <a:gd name="connsiteX34" fmla="*/ 0 w 294874"/>
              <a:gd name="connsiteY34" fmla="*/ 276784 h 571528"/>
              <a:gd name="connsiteX35" fmla="*/ 0 w 294874"/>
              <a:gd name="connsiteY35" fmla="*/ 294745 h 571528"/>
              <a:gd name="connsiteX36" fmla="*/ 196669 w 294874"/>
              <a:gd name="connsiteY36" fmla="*/ 294745 h 571528"/>
              <a:gd name="connsiteX37" fmla="*/ 196927 w 294874"/>
              <a:gd name="connsiteY37" fmla="*/ 296812 h 571528"/>
              <a:gd name="connsiteX38" fmla="*/ 5169 w 294874"/>
              <a:gd name="connsiteY38" fmla="*/ 340617 h 571528"/>
              <a:gd name="connsiteX39" fmla="*/ 9174 w 294874"/>
              <a:gd name="connsiteY39" fmla="*/ 358190 h 571528"/>
              <a:gd name="connsiteX40" fmla="*/ 201062 w 294874"/>
              <a:gd name="connsiteY40" fmla="*/ 314386 h 571528"/>
              <a:gd name="connsiteX41" fmla="*/ 201708 w 294874"/>
              <a:gd name="connsiteY41" fmla="*/ 316324 h 571528"/>
              <a:gd name="connsiteX42" fmla="*/ 24422 w 294874"/>
              <a:gd name="connsiteY42" fmla="*/ 401737 h 571528"/>
              <a:gd name="connsiteX43" fmla="*/ 32304 w 294874"/>
              <a:gd name="connsiteY43" fmla="*/ 418018 h 571528"/>
              <a:gd name="connsiteX44" fmla="*/ 209591 w 294874"/>
              <a:gd name="connsiteY44" fmla="*/ 332605 h 571528"/>
              <a:gd name="connsiteX45" fmla="*/ 210624 w 294874"/>
              <a:gd name="connsiteY45" fmla="*/ 334285 h 571528"/>
              <a:gd name="connsiteX46" fmla="*/ 56726 w 294874"/>
              <a:gd name="connsiteY46" fmla="*/ 456912 h 571528"/>
              <a:gd name="connsiteX47" fmla="*/ 67968 w 294874"/>
              <a:gd name="connsiteY47" fmla="*/ 470997 h 571528"/>
              <a:gd name="connsiteX48" fmla="*/ 221866 w 294874"/>
              <a:gd name="connsiteY48" fmla="*/ 348370 h 571528"/>
              <a:gd name="connsiteX49" fmla="*/ 223288 w 294874"/>
              <a:gd name="connsiteY49" fmla="*/ 349791 h 571528"/>
              <a:gd name="connsiteX50" fmla="*/ 100660 w 294874"/>
              <a:gd name="connsiteY50" fmla="*/ 503689 h 571528"/>
              <a:gd name="connsiteX51" fmla="*/ 114745 w 294874"/>
              <a:gd name="connsiteY51" fmla="*/ 514931 h 571528"/>
              <a:gd name="connsiteX52" fmla="*/ 237372 w 294874"/>
              <a:gd name="connsiteY52" fmla="*/ 361033 h 571528"/>
              <a:gd name="connsiteX53" fmla="*/ 239052 w 294874"/>
              <a:gd name="connsiteY53" fmla="*/ 362067 h 571528"/>
              <a:gd name="connsiteX54" fmla="*/ 153639 w 294874"/>
              <a:gd name="connsiteY54" fmla="*/ 539353 h 571528"/>
              <a:gd name="connsiteX55" fmla="*/ 169921 w 294874"/>
              <a:gd name="connsiteY55" fmla="*/ 547235 h 571528"/>
              <a:gd name="connsiteX56" fmla="*/ 255334 w 294874"/>
              <a:gd name="connsiteY56" fmla="*/ 369949 h 571528"/>
              <a:gd name="connsiteX57" fmla="*/ 257272 w 294874"/>
              <a:gd name="connsiteY57" fmla="*/ 370595 h 571528"/>
              <a:gd name="connsiteX58" fmla="*/ 213467 w 294874"/>
              <a:gd name="connsiteY58" fmla="*/ 562483 h 571528"/>
              <a:gd name="connsiteX59" fmla="*/ 231041 w 294874"/>
              <a:gd name="connsiteY59" fmla="*/ 566489 h 571528"/>
              <a:gd name="connsiteX60" fmla="*/ 274845 w 294874"/>
              <a:gd name="connsiteY60" fmla="*/ 374601 h 571528"/>
              <a:gd name="connsiteX61" fmla="*/ 276913 w 294874"/>
              <a:gd name="connsiteY61" fmla="*/ 374859 h 571528"/>
              <a:gd name="connsiteX62" fmla="*/ 276913 w 294874"/>
              <a:gd name="connsiteY62" fmla="*/ 571528 h 571528"/>
              <a:gd name="connsiteX63" fmla="*/ 294874 w 294874"/>
              <a:gd name="connsiteY63" fmla="*/ 571528 h 5715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</a:cxnLst>
            <a:rect l="l" t="t" r="r" b="b"/>
            <a:pathLst>
              <a:path w="294874" h="571528">
                <a:moveTo>
                  <a:pt x="294874" y="571528"/>
                </a:moveTo>
                <a:lnTo>
                  <a:pt x="294874" y="356640"/>
                </a:lnTo>
                <a:cubicBezTo>
                  <a:pt x="291902" y="357027"/>
                  <a:pt x="288930" y="357286"/>
                  <a:pt x="285958" y="357286"/>
                </a:cubicBezTo>
                <a:cubicBezTo>
                  <a:pt x="246547" y="357286"/>
                  <a:pt x="214372" y="325240"/>
                  <a:pt x="214372" y="285700"/>
                </a:cubicBezTo>
                <a:cubicBezTo>
                  <a:pt x="214372" y="246159"/>
                  <a:pt x="246418" y="214113"/>
                  <a:pt x="285958" y="214113"/>
                </a:cubicBezTo>
                <a:cubicBezTo>
                  <a:pt x="288930" y="214113"/>
                  <a:pt x="292031" y="214372"/>
                  <a:pt x="294874" y="214759"/>
                </a:cubicBezTo>
                <a:lnTo>
                  <a:pt x="294874" y="0"/>
                </a:lnTo>
                <a:lnTo>
                  <a:pt x="276913" y="0"/>
                </a:lnTo>
                <a:lnTo>
                  <a:pt x="276913" y="196669"/>
                </a:lnTo>
                <a:cubicBezTo>
                  <a:pt x="276267" y="196669"/>
                  <a:pt x="275621" y="196927"/>
                  <a:pt x="274845" y="196927"/>
                </a:cubicBezTo>
                <a:lnTo>
                  <a:pt x="231041" y="5039"/>
                </a:lnTo>
                <a:lnTo>
                  <a:pt x="213467" y="9045"/>
                </a:lnTo>
                <a:lnTo>
                  <a:pt x="257272" y="200933"/>
                </a:lnTo>
                <a:cubicBezTo>
                  <a:pt x="257272" y="200933"/>
                  <a:pt x="255980" y="201450"/>
                  <a:pt x="255334" y="201579"/>
                </a:cubicBezTo>
                <a:lnTo>
                  <a:pt x="169921" y="24293"/>
                </a:lnTo>
                <a:lnTo>
                  <a:pt x="153639" y="32175"/>
                </a:lnTo>
                <a:lnTo>
                  <a:pt x="239052" y="209461"/>
                </a:lnTo>
                <a:cubicBezTo>
                  <a:pt x="239052" y="209461"/>
                  <a:pt x="237889" y="210107"/>
                  <a:pt x="237372" y="210495"/>
                </a:cubicBezTo>
                <a:lnTo>
                  <a:pt x="114745" y="56597"/>
                </a:lnTo>
                <a:lnTo>
                  <a:pt x="100660" y="67839"/>
                </a:lnTo>
                <a:lnTo>
                  <a:pt x="223288" y="221737"/>
                </a:lnTo>
                <a:cubicBezTo>
                  <a:pt x="223288" y="221737"/>
                  <a:pt x="222383" y="222641"/>
                  <a:pt x="221866" y="223158"/>
                </a:cubicBezTo>
                <a:lnTo>
                  <a:pt x="67968" y="100402"/>
                </a:lnTo>
                <a:lnTo>
                  <a:pt x="56726" y="114487"/>
                </a:lnTo>
                <a:lnTo>
                  <a:pt x="210624" y="237243"/>
                </a:lnTo>
                <a:cubicBezTo>
                  <a:pt x="210624" y="237243"/>
                  <a:pt x="209978" y="238406"/>
                  <a:pt x="209591" y="238923"/>
                </a:cubicBezTo>
                <a:lnTo>
                  <a:pt x="32304" y="153510"/>
                </a:lnTo>
                <a:lnTo>
                  <a:pt x="24422" y="169792"/>
                </a:lnTo>
                <a:lnTo>
                  <a:pt x="201708" y="255204"/>
                </a:lnTo>
                <a:cubicBezTo>
                  <a:pt x="201708" y="255204"/>
                  <a:pt x="201191" y="256496"/>
                  <a:pt x="201062" y="257142"/>
                </a:cubicBezTo>
                <a:lnTo>
                  <a:pt x="9174" y="213338"/>
                </a:lnTo>
                <a:lnTo>
                  <a:pt x="5169" y="230911"/>
                </a:lnTo>
                <a:lnTo>
                  <a:pt x="196927" y="274716"/>
                </a:lnTo>
                <a:cubicBezTo>
                  <a:pt x="196927" y="275362"/>
                  <a:pt x="196669" y="276008"/>
                  <a:pt x="196669" y="276784"/>
                </a:cubicBezTo>
                <a:lnTo>
                  <a:pt x="0" y="276784"/>
                </a:lnTo>
                <a:lnTo>
                  <a:pt x="0" y="294745"/>
                </a:lnTo>
                <a:lnTo>
                  <a:pt x="196669" y="294745"/>
                </a:lnTo>
                <a:cubicBezTo>
                  <a:pt x="196669" y="295391"/>
                  <a:pt x="196927" y="296037"/>
                  <a:pt x="196927" y="296812"/>
                </a:cubicBezTo>
                <a:lnTo>
                  <a:pt x="5169" y="340617"/>
                </a:lnTo>
                <a:lnTo>
                  <a:pt x="9174" y="358190"/>
                </a:lnTo>
                <a:lnTo>
                  <a:pt x="201062" y="314386"/>
                </a:lnTo>
                <a:cubicBezTo>
                  <a:pt x="201062" y="314386"/>
                  <a:pt x="201579" y="315678"/>
                  <a:pt x="201708" y="316324"/>
                </a:cubicBezTo>
                <a:lnTo>
                  <a:pt x="24422" y="401737"/>
                </a:lnTo>
                <a:lnTo>
                  <a:pt x="32304" y="418018"/>
                </a:lnTo>
                <a:lnTo>
                  <a:pt x="209591" y="332605"/>
                </a:lnTo>
                <a:cubicBezTo>
                  <a:pt x="209591" y="332605"/>
                  <a:pt x="210237" y="333768"/>
                  <a:pt x="210624" y="334285"/>
                </a:cubicBezTo>
                <a:lnTo>
                  <a:pt x="56726" y="456912"/>
                </a:lnTo>
                <a:lnTo>
                  <a:pt x="67968" y="470997"/>
                </a:lnTo>
                <a:lnTo>
                  <a:pt x="221866" y="348370"/>
                </a:lnTo>
                <a:cubicBezTo>
                  <a:pt x="221866" y="348370"/>
                  <a:pt x="222771" y="349274"/>
                  <a:pt x="223288" y="349791"/>
                </a:cubicBezTo>
                <a:lnTo>
                  <a:pt x="100660" y="503689"/>
                </a:lnTo>
                <a:lnTo>
                  <a:pt x="114745" y="514931"/>
                </a:lnTo>
                <a:lnTo>
                  <a:pt x="237372" y="361033"/>
                </a:lnTo>
                <a:cubicBezTo>
                  <a:pt x="237372" y="361033"/>
                  <a:pt x="238535" y="361679"/>
                  <a:pt x="239052" y="362067"/>
                </a:cubicBezTo>
                <a:lnTo>
                  <a:pt x="153639" y="539353"/>
                </a:lnTo>
                <a:lnTo>
                  <a:pt x="169921" y="547235"/>
                </a:lnTo>
                <a:lnTo>
                  <a:pt x="255334" y="369949"/>
                </a:lnTo>
                <a:cubicBezTo>
                  <a:pt x="255334" y="369949"/>
                  <a:pt x="256626" y="370466"/>
                  <a:pt x="257272" y="370595"/>
                </a:cubicBezTo>
                <a:lnTo>
                  <a:pt x="213467" y="562483"/>
                </a:lnTo>
                <a:lnTo>
                  <a:pt x="231041" y="566489"/>
                </a:lnTo>
                <a:lnTo>
                  <a:pt x="274845" y="374601"/>
                </a:lnTo>
                <a:cubicBezTo>
                  <a:pt x="275491" y="374601"/>
                  <a:pt x="276138" y="374859"/>
                  <a:pt x="276913" y="374859"/>
                </a:cubicBezTo>
                <a:lnTo>
                  <a:pt x="276913" y="571528"/>
                </a:lnTo>
                <a:lnTo>
                  <a:pt x="294874" y="571528"/>
                </a:lnTo>
                <a:close/>
              </a:path>
            </a:pathLst>
          </a:custGeom>
          <a:solidFill>
            <a:srgbClr val="AABE3C"/>
          </a:solidFill>
          <a:ln w="12903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EB01FC1-7448-38C9-0C97-FB6E618B4BBC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82771" y="2082025"/>
            <a:ext cx="5513996" cy="17975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74557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Blank - Labs">
    <p:bg>
      <p:bgPr>
        <a:solidFill>
          <a:srgbClr val="EEEFF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2">
            <a:extLst>
              <a:ext uri="{FF2B5EF4-FFF2-40B4-BE49-F238E27FC236}">
                <a16:creationId xmlns:a16="http://schemas.microsoft.com/office/drawing/2014/main" id="{14C93D78-6E12-CB59-DD40-C61618144DA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71603" y="6563361"/>
            <a:ext cx="456836" cy="247342"/>
          </a:xfrm>
        </p:spPr>
        <p:txBody>
          <a:bodyPr/>
          <a:lstStyle>
            <a:lvl1pPr algn="l">
              <a:defRPr b="1">
                <a:solidFill>
                  <a:schemeClr val="accent1"/>
                </a:solidFill>
              </a:defRPr>
            </a:lvl1pPr>
          </a:lstStyle>
          <a:p>
            <a:fld id="{93814408-5831-49B7-BF84-9D4EB0FEE077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6" name="Graphic 5">
            <a:extLst>
              <a:ext uri="{FF2B5EF4-FFF2-40B4-BE49-F238E27FC236}">
                <a16:creationId xmlns:a16="http://schemas.microsoft.com/office/drawing/2014/main" id="{EE07C7DD-7975-3F4E-1040-A3988970CCA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375707" y="6602145"/>
            <a:ext cx="620759" cy="1305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21458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Blank - Labs">
    <p:bg>
      <p:bgPr>
        <a:solidFill>
          <a:srgbClr val="EEEFF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4E8E47B-991F-2E37-A310-D55161BDF0A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71603" y="6563361"/>
            <a:ext cx="456836" cy="247342"/>
          </a:xfrm>
        </p:spPr>
        <p:txBody>
          <a:bodyPr/>
          <a:lstStyle>
            <a:lvl1pPr algn="l">
              <a:defRPr b="1">
                <a:solidFill>
                  <a:schemeClr val="accent1"/>
                </a:solidFill>
              </a:defRPr>
            </a:lvl1pPr>
          </a:lstStyle>
          <a:p>
            <a:fld id="{93814408-5831-49B7-BF84-9D4EB0FEE077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5" name="Freeform 4">
            <a:extLst>
              <a:ext uri="{FF2B5EF4-FFF2-40B4-BE49-F238E27FC236}">
                <a16:creationId xmlns:a16="http://schemas.microsoft.com/office/drawing/2014/main" id="{377190DE-9FE5-2578-F73E-E13631D14383}"/>
              </a:ext>
            </a:extLst>
          </p:cNvPr>
          <p:cNvSpPr/>
          <p:nvPr userDrawn="1"/>
        </p:nvSpPr>
        <p:spPr>
          <a:xfrm>
            <a:off x="9707880" y="538380"/>
            <a:ext cx="1938102" cy="3756450"/>
          </a:xfrm>
          <a:custGeom>
            <a:avLst/>
            <a:gdLst>
              <a:gd name="connsiteX0" fmla="*/ 294874 w 294874"/>
              <a:gd name="connsiteY0" fmla="*/ 571528 h 571528"/>
              <a:gd name="connsiteX1" fmla="*/ 294874 w 294874"/>
              <a:gd name="connsiteY1" fmla="*/ 356640 h 571528"/>
              <a:gd name="connsiteX2" fmla="*/ 285958 w 294874"/>
              <a:gd name="connsiteY2" fmla="*/ 357286 h 571528"/>
              <a:gd name="connsiteX3" fmla="*/ 214372 w 294874"/>
              <a:gd name="connsiteY3" fmla="*/ 285700 h 571528"/>
              <a:gd name="connsiteX4" fmla="*/ 285958 w 294874"/>
              <a:gd name="connsiteY4" fmla="*/ 214113 h 571528"/>
              <a:gd name="connsiteX5" fmla="*/ 294874 w 294874"/>
              <a:gd name="connsiteY5" fmla="*/ 214759 h 571528"/>
              <a:gd name="connsiteX6" fmla="*/ 294874 w 294874"/>
              <a:gd name="connsiteY6" fmla="*/ 0 h 571528"/>
              <a:gd name="connsiteX7" fmla="*/ 276913 w 294874"/>
              <a:gd name="connsiteY7" fmla="*/ 0 h 571528"/>
              <a:gd name="connsiteX8" fmla="*/ 276913 w 294874"/>
              <a:gd name="connsiteY8" fmla="*/ 196669 h 571528"/>
              <a:gd name="connsiteX9" fmla="*/ 274845 w 294874"/>
              <a:gd name="connsiteY9" fmla="*/ 196927 h 571528"/>
              <a:gd name="connsiteX10" fmla="*/ 231041 w 294874"/>
              <a:gd name="connsiteY10" fmla="*/ 5039 h 571528"/>
              <a:gd name="connsiteX11" fmla="*/ 213467 w 294874"/>
              <a:gd name="connsiteY11" fmla="*/ 9045 h 571528"/>
              <a:gd name="connsiteX12" fmla="*/ 257272 w 294874"/>
              <a:gd name="connsiteY12" fmla="*/ 200933 h 571528"/>
              <a:gd name="connsiteX13" fmla="*/ 255334 w 294874"/>
              <a:gd name="connsiteY13" fmla="*/ 201579 h 571528"/>
              <a:gd name="connsiteX14" fmla="*/ 169921 w 294874"/>
              <a:gd name="connsiteY14" fmla="*/ 24293 h 571528"/>
              <a:gd name="connsiteX15" fmla="*/ 153639 w 294874"/>
              <a:gd name="connsiteY15" fmla="*/ 32175 h 571528"/>
              <a:gd name="connsiteX16" fmla="*/ 239052 w 294874"/>
              <a:gd name="connsiteY16" fmla="*/ 209461 h 571528"/>
              <a:gd name="connsiteX17" fmla="*/ 237372 w 294874"/>
              <a:gd name="connsiteY17" fmla="*/ 210495 h 571528"/>
              <a:gd name="connsiteX18" fmla="*/ 114745 w 294874"/>
              <a:gd name="connsiteY18" fmla="*/ 56597 h 571528"/>
              <a:gd name="connsiteX19" fmla="*/ 100660 w 294874"/>
              <a:gd name="connsiteY19" fmla="*/ 67839 h 571528"/>
              <a:gd name="connsiteX20" fmla="*/ 223288 w 294874"/>
              <a:gd name="connsiteY20" fmla="*/ 221737 h 571528"/>
              <a:gd name="connsiteX21" fmla="*/ 221866 w 294874"/>
              <a:gd name="connsiteY21" fmla="*/ 223158 h 571528"/>
              <a:gd name="connsiteX22" fmla="*/ 67968 w 294874"/>
              <a:gd name="connsiteY22" fmla="*/ 100402 h 571528"/>
              <a:gd name="connsiteX23" fmla="*/ 56726 w 294874"/>
              <a:gd name="connsiteY23" fmla="*/ 114487 h 571528"/>
              <a:gd name="connsiteX24" fmla="*/ 210624 w 294874"/>
              <a:gd name="connsiteY24" fmla="*/ 237243 h 571528"/>
              <a:gd name="connsiteX25" fmla="*/ 209591 w 294874"/>
              <a:gd name="connsiteY25" fmla="*/ 238923 h 571528"/>
              <a:gd name="connsiteX26" fmla="*/ 32304 w 294874"/>
              <a:gd name="connsiteY26" fmla="*/ 153510 h 571528"/>
              <a:gd name="connsiteX27" fmla="*/ 24422 w 294874"/>
              <a:gd name="connsiteY27" fmla="*/ 169792 h 571528"/>
              <a:gd name="connsiteX28" fmla="*/ 201708 w 294874"/>
              <a:gd name="connsiteY28" fmla="*/ 255204 h 571528"/>
              <a:gd name="connsiteX29" fmla="*/ 201062 w 294874"/>
              <a:gd name="connsiteY29" fmla="*/ 257142 h 571528"/>
              <a:gd name="connsiteX30" fmla="*/ 9174 w 294874"/>
              <a:gd name="connsiteY30" fmla="*/ 213338 h 571528"/>
              <a:gd name="connsiteX31" fmla="*/ 5169 w 294874"/>
              <a:gd name="connsiteY31" fmla="*/ 230911 h 571528"/>
              <a:gd name="connsiteX32" fmla="*/ 196927 w 294874"/>
              <a:gd name="connsiteY32" fmla="*/ 274716 h 571528"/>
              <a:gd name="connsiteX33" fmla="*/ 196669 w 294874"/>
              <a:gd name="connsiteY33" fmla="*/ 276784 h 571528"/>
              <a:gd name="connsiteX34" fmla="*/ 0 w 294874"/>
              <a:gd name="connsiteY34" fmla="*/ 276784 h 571528"/>
              <a:gd name="connsiteX35" fmla="*/ 0 w 294874"/>
              <a:gd name="connsiteY35" fmla="*/ 294745 h 571528"/>
              <a:gd name="connsiteX36" fmla="*/ 196669 w 294874"/>
              <a:gd name="connsiteY36" fmla="*/ 294745 h 571528"/>
              <a:gd name="connsiteX37" fmla="*/ 196927 w 294874"/>
              <a:gd name="connsiteY37" fmla="*/ 296812 h 571528"/>
              <a:gd name="connsiteX38" fmla="*/ 5169 w 294874"/>
              <a:gd name="connsiteY38" fmla="*/ 340617 h 571528"/>
              <a:gd name="connsiteX39" fmla="*/ 9174 w 294874"/>
              <a:gd name="connsiteY39" fmla="*/ 358190 h 571528"/>
              <a:gd name="connsiteX40" fmla="*/ 201062 w 294874"/>
              <a:gd name="connsiteY40" fmla="*/ 314386 h 571528"/>
              <a:gd name="connsiteX41" fmla="*/ 201708 w 294874"/>
              <a:gd name="connsiteY41" fmla="*/ 316324 h 571528"/>
              <a:gd name="connsiteX42" fmla="*/ 24422 w 294874"/>
              <a:gd name="connsiteY42" fmla="*/ 401737 h 571528"/>
              <a:gd name="connsiteX43" fmla="*/ 32304 w 294874"/>
              <a:gd name="connsiteY43" fmla="*/ 418018 h 571528"/>
              <a:gd name="connsiteX44" fmla="*/ 209591 w 294874"/>
              <a:gd name="connsiteY44" fmla="*/ 332605 h 571528"/>
              <a:gd name="connsiteX45" fmla="*/ 210624 w 294874"/>
              <a:gd name="connsiteY45" fmla="*/ 334285 h 571528"/>
              <a:gd name="connsiteX46" fmla="*/ 56726 w 294874"/>
              <a:gd name="connsiteY46" fmla="*/ 456912 h 571528"/>
              <a:gd name="connsiteX47" fmla="*/ 67968 w 294874"/>
              <a:gd name="connsiteY47" fmla="*/ 470997 h 571528"/>
              <a:gd name="connsiteX48" fmla="*/ 221866 w 294874"/>
              <a:gd name="connsiteY48" fmla="*/ 348370 h 571528"/>
              <a:gd name="connsiteX49" fmla="*/ 223288 w 294874"/>
              <a:gd name="connsiteY49" fmla="*/ 349791 h 571528"/>
              <a:gd name="connsiteX50" fmla="*/ 100660 w 294874"/>
              <a:gd name="connsiteY50" fmla="*/ 503689 h 571528"/>
              <a:gd name="connsiteX51" fmla="*/ 114745 w 294874"/>
              <a:gd name="connsiteY51" fmla="*/ 514931 h 571528"/>
              <a:gd name="connsiteX52" fmla="*/ 237372 w 294874"/>
              <a:gd name="connsiteY52" fmla="*/ 361033 h 571528"/>
              <a:gd name="connsiteX53" fmla="*/ 239052 w 294874"/>
              <a:gd name="connsiteY53" fmla="*/ 362067 h 571528"/>
              <a:gd name="connsiteX54" fmla="*/ 153639 w 294874"/>
              <a:gd name="connsiteY54" fmla="*/ 539353 h 571528"/>
              <a:gd name="connsiteX55" fmla="*/ 169921 w 294874"/>
              <a:gd name="connsiteY55" fmla="*/ 547235 h 571528"/>
              <a:gd name="connsiteX56" fmla="*/ 255334 w 294874"/>
              <a:gd name="connsiteY56" fmla="*/ 369949 h 571528"/>
              <a:gd name="connsiteX57" fmla="*/ 257272 w 294874"/>
              <a:gd name="connsiteY57" fmla="*/ 370595 h 571528"/>
              <a:gd name="connsiteX58" fmla="*/ 213467 w 294874"/>
              <a:gd name="connsiteY58" fmla="*/ 562483 h 571528"/>
              <a:gd name="connsiteX59" fmla="*/ 231041 w 294874"/>
              <a:gd name="connsiteY59" fmla="*/ 566489 h 571528"/>
              <a:gd name="connsiteX60" fmla="*/ 274845 w 294874"/>
              <a:gd name="connsiteY60" fmla="*/ 374601 h 571528"/>
              <a:gd name="connsiteX61" fmla="*/ 276913 w 294874"/>
              <a:gd name="connsiteY61" fmla="*/ 374859 h 571528"/>
              <a:gd name="connsiteX62" fmla="*/ 276913 w 294874"/>
              <a:gd name="connsiteY62" fmla="*/ 571528 h 571528"/>
              <a:gd name="connsiteX63" fmla="*/ 294874 w 294874"/>
              <a:gd name="connsiteY63" fmla="*/ 571528 h 5715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</a:cxnLst>
            <a:rect l="l" t="t" r="r" b="b"/>
            <a:pathLst>
              <a:path w="294874" h="571528">
                <a:moveTo>
                  <a:pt x="294874" y="571528"/>
                </a:moveTo>
                <a:lnTo>
                  <a:pt x="294874" y="356640"/>
                </a:lnTo>
                <a:cubicBezTo>
                  <a:pt x="291902" y="357027"/>
                  <a:pt x="288930" y="357286"/>
                  <a:pt x="285958" y="357286"/>
                </a:cubicBezTo>
                <a:cubicBezTo>
                  <a:pt x="246547" y="357286"/>
                  <a:pt x="214372" y="325240"/>
                  <a:pt x="214372" y="285700"/>
                </a:cubicBezTo>
                <a:cubicBezTo>
                  <a:pt x="214372" y="246159"/>
                  <a:pt x="246418" y="214113"/>
                  <a:pt x="285958" y="214113"/>
                </a:cubicBezTo>
                <a:cubicBezTo>
                  <a:pt x="288930" y="214113"/>
                  <a:pt x="292031" y="214372"/>
                  <a:pt x="294874" y="214759"/>
                </a:cubicBezTo>
                <a:lnTo>
                  <a:pt x="294874" y="0"/>
                </a:lnTo>
                <a:lnTo>
                  <a:pt x="276913" y="0"/>
                </a:lnTo>
                <a:lnTo>
                  <a:pt x="276913" y="196669"/>
                </a:lnTo>
                <a:cubicBezTo>
                  <a:pt x="276267" y="196669"/>
                  <a:pt x="275621" y="196927"/>
                  <a:pt x="274845" y="196927"/>
                </a:cubicBezTo>
                <a:lnTo>
                  <a:pt x="231041" y="5039"/>
                </a:lnTo>
                <a:lnTo>
                  <a:pt x="213467" y="9045"/>
                </a:lnTo>
                <a:lnTo>
                  <a:pt x="257272" y="200933"/>
                </a:lnTo>
                <a:cubicBezTo>
                  <a:pt x="257272" y="200933"/>
                  <a:pt x="255980" y="201450"/>
                  <a:pt x="255334" y="201579"/>
                </a:cubicBezTo>
                <a:lnTo>
                  <a:pt x="169921" y="24293"/>
                </a:lnTo>
                <a:lnTo>
                  <a:pt x="153639" y="32175"/>
                </a:lnTo>
                <a:lnTo>
                  <a:pt x="239052" y="209461"/>
                </a:lnTo>
                <a:cubicBezTo>
                  <a:pt x="239052" y="209461"/>
                  <a:pt x="237889" y="210107"/>
                  <a:pt x="237372" y="210495"/>
                </a:cubicBezTo>
                <a:lnTo>
                  <a:pt x="114745" y="56597"/>
                </a:lnTo>
                <a:lnTo>
                  <a:pt x="100660" y="67839"/>
                </a:lnTo>
                <a:lnTo>
                  <a:pt x="223288" y="221737"/>
                </a:lnTo>
                <a:cubicBezTo>
                  <a:pt x="223288" y="221737"/>
                  <a:pt x="222383" y="222641"/>
                  <a:pt x="221866" y="223158"/>
                </a:cubicBezTo>
                <a:lnTo>
                  <a:pt x="67968" y="100402"/>
                </a:lnTo>
                <a:lnTo>
                  <a:pt x="56726" y="114487"/>
                </a:lnTo>
                <a:lnTo>
                  <a:pt x="210624" y="237243"/>
                </a:lnTo>
                <a:cubicBezTo>
                  <a:pt x="210624" y="237243"/>
                  <a:pt x="209978" y="238406"/>
                  <a:pt x="209591" y="238923"/>
                </a:cubicBezTo>
                <a:lnTo>
                  <a:pt x="32304" y="153510"/>
                </a:lnTo>
                <a:lnTo>
                  <a:pt x="24422" y="169792"/>
                </a:lnTo>
                <a:lnTo>
                  <a:pt x="201708" y="255204"/>
                </a:lnTo>
                <a:cubicBezTo>
                  <a:pt x="201708" y="255204"/>
                  <a:pt x="201191" y="256496"/>
                  <a:pt x="201062" y="257142"/>
                </a:cubicBezTo>
                <a:lnTo>
                  <a:pt x="9174" y="213338"/>
                </a:lnTo>
                <a:lnTo>
                  <a:pt x="5169" y="230911"/>
                </a:lnTo>
                <a:lnTo>
                  <a:pt x="196927" y="274716"/>
                </a:lnTo>
                <a:cubicBezTo>
                  <a:pt x="196927" y="275362"/>
                  <a:pt x="196669" y="276008"/>
                  <a:pt x="196669" y="276784"/>
                </a:cubicBezTo>
                <a:lnTo>
                  <a:pt x="0" y="276784"/>
                </a:lnTo>
                <a:lnTo>
                  <a:pt x="0" y="294745"/>
                </a:lnTo>
                <a:lnTo>
                  <a:pt x="196669" y="294745"/>
                </a:lnTo>
                <a:cubicBezTo>
                  <a:pt x="196669" y="295391"/>
                  <a:pt x="196927" y="296037"/>
                  <a:pt x="196927" y="296812"/>
                </a:cubicBezTo>
                <a:lnTo>
                  <a:pt x="5169" y="340617"/>
                </a:lnTo>
                <a:lnTo>
                  <a:pt x="9174" y="358190"/>
                </a:lnTo>
                <a:lnTo>
                  <a:pt x="201062" y="314386"/>
                </a:lnTo>
                <a:cubicBezTo>
                  <a:pt x="201062" y="314386"/>
                  <a:pt x="201579" y="315678"/>
                  <a:pt x="201708" y="316324"/>
                </a:cubicBezTo>
                <a:lnTo>
                  <a:pt x="24422" y="401737"/>
                </a:lnTo>
                <a:lnTo>
                  <a:pt x="32304" y="418018"/>
                </a:lnTo>
                <a:lnTo>
                  <a:pt x="209591" y="332605"/>
                </a:lnTo>
                <a:cubicBezTo>
                  <a:pt x="209591" y="332605"/>
                  <a:pt x="210237" y="333768"/>
                  <a:pt x="210624" y="334285"/>
                </a:cubicBezTo>
                <a:lnTo>
                  <a:pt x="56726" y="456912"/>
                </a:lnTo>
                <a:lnTo>
                  <a:pt x="67968" y="470997"/>
                </a:lnTo>
                <a:lnTo>
                  <a:pt x="221866" y="348370"/>
                </a:lnTo>
                <a:cubicBezTo>
                  <a:pt x="221866" y="348370"/>
                  <a:pt x="222771" y="349274"/>
                  <a:pt x="223288" y="349791"/>
                </a:cubicBezTo>
                <a:lnTo>
                  <a:pt x="100660" y="503689"/>
                </a:lnTo>
                <a:lnTo>
                  <a:pt x="114745" y="514931"/>
                </a:lnTo>
                <a:lnTo>
                  <a:pt x="237372" y="361033"/>
                </a:lnTo>
                <a:cubicBezTo>
                  <a:pt x="237372" y="361033"/>
                  <a:pt x="238535" y="361679"/>
                  <a:pt x="239052" y="362067"/>
                </a:cubicBezTo>
                <a:lnTo>
                  <a:pt x="153639" y="539353"/>
                </a:lnTo>
                <a:lnTo>
                  <a:pt x="169921" y="547235"/>
                </a:lnTo>
                <a:lnTo>
                  <a:pt x="255334" y="369949"/>
                </a:lnTo>
                <a:cubicBezTo>
                  <a:pt x="255334" y="369949"/>
                  <a:pt x="256626" y="370466"/>
                  <a:pt x="257272" y="370595"/>
                </a:cubicBezTo>
                <a:lnTo>
                  <a:pt x="213467" y="562483"/>
                </a:lnTo>
                <a:lnTo>
                  <a:pt x="231041" y="566489"/>
                </a:lnTo>
                <a:lnTo>
                  <a:pt x="274845" y="374601"/>
                </a:lnTo>
                <a:cubicBezTo>
                  <a:pt x="275491" y="374601"/>
                  <a:pt x="276138" y="374859"/>
                  <a:pt x="276913" y="374859"/>
                </a:cubicBezTo>
                <a:lnTo>
                  <a:pt x="276913" y="571528"/>
                </a:lnTo>
                <a:lnTo>
                  <a:pt x="294874" y="571528"/>
                </a:lnTo>
                <a:close/>
              </a:path>
            </a:pathLst>
          </a:custGeom>
          <a:solidFill>
            <a:schemeClr val="bg1"/>
          </a:solidFill>
          <a:ln w="12903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7717EB54-7F98-4F96-9882-1CC2B708FE6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375707" y="6602145"/>
            <a:ext cx="620759" cy="1305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03309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Blank - Labs">
    <p:bg>
      <p:bgPr>
        <a:solidFill>
          <a:srgbClr val="EEEFF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1">
            <a:extLst>
              <a:ext uri="{FF2B5EF4-FFF2-40B4-BE49-F238E27FC236}">
                <a16:creationId xmlns:a16="http://schemas.microsoft.com/office/drawing/2014/main" id="{0228F77A-ACFE-73B2-4281-C08994318AE7}"/>
              </a:ext>
            </a:extLst>
          </p:cNvPr>
          <p:cNvSpPr/>
          <p:nvPr userDrawn="1"/>
        </p:nvSpPr>
        <p:spPr>
          <a:xfrm>
            <a:off x="9707880" y="538380"/>
            <a:ext cx="1938102" cy="3756450"/>
          </a:xfrm>
          <a:custGeom>
            <a:avLst/>
            <a:gdLst>
              <a:gd name="connsiteX0" fmla="*/ 294874 w 294874"/>
              <a:gd name="connsiteY0" fmla="*/ 571528 h 571528"/>
              <a:gd name="connsiteX1" fmla="*/ 294874 w 294874"/>
              <a:gd name="connsiteY1" fmla="*/ 356640 h 571528"/>
              <a:gd name="connsiteX2" fmla="*/ 285958 w 294874"/>
              <a:gd name="connsiteY2" fmla="*/ 357286 h 571528"/>
              <a:gd name="connsiteX3" fmla="*/ 214372 w 294874"/>
              <a:gd name="connsiteY3" fmla="*/ 285700 h 571528"/>
              <a:gd name="connsiteX4" fmla="*/ 285958 w 294874"/>
              <a:gd name="connsiteY4" fmla="*/ 214113 h 571528"/>
              <a:gd name="connsiteX5" fmla="*/ 294874 w 294874"/>
              <a:gd name="connsiteY5" fmla="*/ 214759 h 571528"/>
              <a:gd name="connsiteX6" fmla="*/ 294874 w 294874"/>
              <a:gd name="connsiteY6" fmla="*/ 0 h 571528"/>
              <a:gd name="connsiteX7" fmla="*/ 276913 w 294874"/>
              <a:gd name="connsiteY7" fmla="*/ 0 h 571528"/>
              <a:gd name="connsiteX8" fmla="*/ 276913 w 294874"/>
              <a:gd name="connsiteY8" fmla="*/ 196669 h 571528"/>
              <a:gd name="connsiteX9" fmla="*/ 274845 w 294874"/>
              <a:gd name="connsiteY9" fmla="*/ 196927 h 571528"/>
              <a:gd name="connsiteX10" fmla="*/ 231041 w 294874"/>
              <a:gd name="connsiteY10" fmla="*/ 5039 h 571528"/>
              <a:gd name="connsiteX11" fmla="*/ 213467 w 294874"/>
              <a:gd name="connsiteY11" fmla="*/ 9045 h 571528"/>
              <a:gd name="connsiteX12" fmla="*/ 257272 w 294874"/>
              <a:gd name="connsiteY12" fmla="*/ 200933 h 571528"/>
              <a:gd name="connsiteX13" fmla="*/ 255334 w 294874"/>
              <a:gd name="connsiteY13" fmla="*/ 201579 h 571528"/>
              <a:gd name="connsiteX14" fmla="*/ 169921 w 294874"/>
              <a:gd name="connsiteY14" fmla="*/ 24293 h 571528"/>
              <a:gd name="connsiteX15" fmla="*/ 153639 w 294874"/>
              <a:gd name="connsiteY15" fmla="*/ 32175 h 571528"/>
              <a:gd name="connsiteX16" fmla="*/ 239052 w 294874"/>
              <a:gd name="connsiteY16" fmla="*/ 209461 h 571528"/>
              <a:gd name="connsiteX17" fmla="*/ 237372 w 294874"/>
              <a:gd name="connsiteY17" fmla="*/ 210495 h 571528"/>
              <a:gd name="connsiteX18" fmla="*/ 114745 w 294874"/>
              <a:gd name="connsiteY18" fmla="*/ 56597 h 571528"/>
              <a:gd name="connsiteX19" fmla="*/ 100660 w 294874"/>
              <a:gd name="connsiteY19" fmla="*/ 67839 h 571528"/>
              <a:gd name="connsiteX20" fmla="*/ 223288 w 294874"/>
              <a:gd name="connsiteY20" fmla="*/ 221737 h 571528"/>
              <a:gd name="connsiteX21" fmla="*/ 221866 w 294874"/>
              <a:gd name="connsiteY21" fmla="*/ 223158 h 571528"/>
              <a:gd name="connsiteX22" fmla="*/ 67968 w 294874"/>
              <a:gd name="connsiteY22" fmla="*/ 100402 h 571528"/>
              <a:gd name="connsiteX23" fmla="*/ 56726 w 294874"/>
              <a:gd name="connsiteY23" fmla="*/ 114487 h 571528"/>
              <a:gd name="connsiteX24" fmla="*/ 210624 w 294874"/>
              <a:gd name="connsiteY24" fmla="*/ 237243 h 571528"/>
              <a:gd name="connsiteX25" fmla="*/ 209591 w 294874"/>
              <a:gd name="connsiteY25" fmla="*/ 238923 h 571528"/>
              <a:gd name="connsiteX26" fmla="*/ 32304 w 294874"/>
              <a:gd name="connsiteY26" fmla="*/ 153510 h 571528"/>
              <a:gd name="connsiteX27" fmla="*/ 24422 w 294874"/>
              <a:gd name="connsiteY27" fmla="*/ 169792 h 571528"/>
              <a:gd name="connsiteX28" fmla="*/ 201708 w 294874"/>
              <a:gd name="connsiteY28" fmla="*/ 255204 h 571528"/>
              <a:gd name="connsiteX29" fmla="*/ 201062 w 294874"/>
              <a:gd name="connsiteY29" fmla="*/ 257142 h 571528"/>
              <a:gd name="connsiteX30" fmla="*/ 9174 w 294874"/>
              <a:gd name="connsiteY30" fmla="*/ 213338 h 571528"/>
              <a:gd name="connsiteX31" fmla="*/ 5169 w 294874"/>
              <a:gd name="connsiteY31" fmla="*/ 230911 h 571528"/>
              <a:gd name="connsiteX32" fmla="*/ 196927 w 294874"/>
              <a:gd name="connsiteY32" fmla="*/ 274716 h 571528"/>
              <a:gd name="connsiteX33" fmla="*/ 196669 w 294874"/>
              <a:gd name="connsiteY33" fmla="*/ 276784 h 571528"/>
              <a:gd name="connsiteX34" fmla="*/ 0 w 294874"/>
              <a:gd name="connsiteY34" fmla="*/ 276784 h 571528"/>
              <a:gd name="connsiteX35" fmla="*/ 0 w 294874"/>
              <a:gd name="connsiteY35" fmla="*/ 294745 h 571528"/>
              <a:gd name="connsiteX36" fmla="*/ 196669 w 294874"/>
              <a:gd name="connsiteY36" fmla="*/ 294745 h 571528"/>
              <a:gd name="connsiteX37" fmla="*/ 196927 w 294874"/>
              <a:gd name="connsiteY37" fmla="*/ 296812 h 571528"/>
              <a:gd name="connsiteX38" fmla="*/ 5169 w 294874"/>
              <a:gd name="connsiteY38" fmla="*/ 340617 h 571528"/>
              <a:gd name="connsiteX39" fmla="*/ 9174 w 294874"/>
              <a:gd name="connsiteY39" fmla="*/ 358190 h 571528"/>
              <a:gd name="connsiteX40" fmla="*/ 201062 w 294874"/>
              <a:gd name="connsiteY40" fmla="*/ 314386 h 571528"/>
              <a:gd name="connsiteX41" fmla="*/ 201708 w 294874"/>
              <a:gd name="connsiteY41" fmla="*/ 316324 h 571528"/>
              <a:gd name="connsiteX42" fmla="*/ 24422 w 294874"/>
              <a:gd name="connsiteY42" fmla="*/ 401737 h 571528"/>
              <a:gd name="connsiteX43" fmla="*/ 32304 w 294874"/>
              <a:gd name="connsiteY43" fmla="*/ 418018 h 571528"/>
              <a:gd name="connsiteX44" fmla="*/ 209591 w 294874"/>
              <a:gd name="connsiteY44" fmla="*/ 332605 h 571528"/>
              <a:gd name="connsiteX45" fmla="*/ 210624 w 294874"/>
              <a:gd name="connsiteY45" fmla="*/ 334285 h 571528"/>
              <a:gd name="connsiteX46" fmla="*/ 56726 w 294874"/>
              <a:gd name="connsiteY46" fmla="*/ 456912 h 571528"/>
              <a:gd name="connsiteX47" fmla="*/ 67968 w 294874"/>
              <a:gd name="connsiteY47" fmla="*/ 470997 h 571528"/>
              <a:gd name="connsiteX48" fmla="*/ 221866 w 294874"/>
              <a:gd name="connsiteY48" fmla="*/ 348370 h 571528"/>
              <a:gd name="connsiteX49" fmla="*/ 223288 w 294874"/>
              <a:gd name="connsiteY49" fmla="*/ 349791 h 571528"/>
              <a:gd name="connsiteX50" fmla="*/ 100660 w 294874"/>
              <a:gd name="connsiteY50" fmla="*/ 503689 h 571528"/>
              <a:gd name="connsiteX51" fmla="*/ 114745 w 294874"/>
              <a:gd name="connsiteY51" fmla="*/ 514931 h 571528"/>
              <a:gd name="connsiteX52" fmla="*/ 237372 w 294874"/>
              <a:gd name="connsiteY52" fmla="*/ 361033 h 571528"/>
              <a:gd name="connsiteX53" fmla="*/ 239052 w 294874"/>
              <a:gd name="connsiteY53" fmla="*/ 362067 h 571528"/>
              <a:gd name="connsiteX54" fmla="*/ 153639 w 294874"/>
              <a:gd name="connsiteY54" fmla="*/ 539353 h 571528"/>
              <a:gd name="connsiteX55" fmla="*/ 169921 w 294874"/>
              <a:gd name="connsiteY55" fmla="*/ 547235 h 571528"/>
              <a:gd name="connsiteX56" fmla="*/ 255334 w 294874"/>
              <a:gd name="connsiteY56" fmla="*/ 369949 h 571528"/>
              <a:gd name="connsiteX57" fmla="*/ 257272 w 294874"/>
              <a:gd name="connsiteY57" fmla="*/ 370595 h 571528"/>
              <a:gd name="connsiteX58" fmla="*/ 213467 w 294874"/>
              <a:gd name="connsiteY58" fmla="*/ 562483 h 571528"/>
              <a:gd name="connsiteX59" fmla="*/ 231041 w 294874"/>
              <a:gd name="connsiteY59" fmla="*/ 566489 h 571528"/>
              <a:gd name="connsiteX60" fmla="*/ 274845 w 294874"/>
              <a:gd name="connsiteY60" fmla="*/ 374601 h 571528"/>
              <a:gd name="connsiteX61" fmla="*/ 276913 w 294874"/>
              <a:gd name="connsiteY61" fmla="*/ 374859 h 571528"/>
              <a:gd name="connsiteX62" fmla="*/ 276913 w 294874"/>
              <a:gd name="connsiteY62" fmla="*/ 571528 h 571528"/>
              <a:gd name="connsiteX63" fmla="*/ 294874 w 294874"/>
              <a:gd name="connsiteY63" fmla="*/ 571528 h 5715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</a:cxnLst>
            <a:rect l="l" t="t" r="r" b="b"/>
            <a:pathLst>
              <a:path w="294874" h="571528">
                <a:moveTo>
                  <a:pt x="294874" y="571528"/>
                </a:moveTo>
                <a:lnTo>
                  <a:pt x="294874" y="356640"/>
                </a:lnTo>
                <a:cubicBezTo>
                  <a:pt x="291902" y="357027"/>
                  <a:pt x="288930" y="357286"/>
                  <a:pt x="285958" y="357286"/>
                </a:cubicBezTo>
                <a:cubicBezTo>
                  <a:pt x="246547" y="357286"/>
                  <a:pt x="214372" y="325240"/>
                  <a:pt x="214372" y="285700"/>
                </a:cubicBezTo>
                <a:cubicBezTo>
                  <a:pt x="214372" y="246159"/>
                  <a:pt x="246418" y="214113"/>
                  <a:pt x="285958" y="214113"/>
                </a:cubicBezTo>
                <a:cubicBezTo>
                  <a:pt x="288930" y="214113"/>
                  <a:pt x="292031" y="214372"/>
                  <a:pt x="294874" y="214759"/>
                </a:cubicBezTo>
                <a:lnTo>
                  <a:pt x="294874" y="0"/>
                </a:lnTo>
                <a:lnTo>
                  <a:pt x="276913" y="0"/>
                </a:lnTo>
                <a:lnTo>
                  <a:pt x="276913" y="196669"/>
                </a:lnTo>
                <a:cubicBezTo>
                  <a:pt x="276267" y="196669"/>
                  <a:pt x="275621" y="196927"/>
                  <a:pt x="274845" y="196927"/>
                </a:cubicBezTo>
                <a:lnTo>
                  <a:pt x="231041" y="5039"/>
                </a:lnTo>
                <a:lnTo>
                  <a:pt x="213467" y="9045"/>
                </a:lnTo>
                <a:lnTo>
                  <a:pt x="257272" y="200933"/>
                </a:lnTo>
                <a:cubicBezTo>
                  <a:pt x="257272" y="200933"/>
                  <a:pt x="255980" y="201450"/>
                  <a:pt x="255334" y="201579"/>
                </a:cubicBezTo>
                <a:lnTo>
                  <a:pt x="169921" y="24293"/>
                </a:lnTo>
                <a:lnTo>
                  <a:pt x="153639" y="32175"/>
                </a:lnTo>
                <a:lnTo>
                  <a:pt x="239052" y="209461"/>
                </a:lnTo>
                <a:cubicBezTo>
                  <a:pt x="239052" y="209461"/>
                  <a:pt x="237889" y="210107"/>
                  <a:pt x="237372" y="210495"/>
                </a:cubicBezTo>
                <a:lnTo>
                  <a:pt x="114745" y="56597"/>
                </a:lnTo>
                <a:lnTo>
                  <a:pt x="100660" y="67839"/>
                </a:lnTo>
                <a:lnTo>
                  <a:pt x="223288" y="221737"/>
                </a:lnTo>
                <a:cubicBezTo>
                  <a:pt x="223288" y="221737"/>
                  <a:pt x="222383" y="222641"/>
                  <a:pt x="221866" y="223158"/>
                </a:cubicBezTo>
                <a:lnTo>
                  <a:pt x="67968" y="100402"/>
                </a:lnTo>
                <a:lnTo>
                  <a:pt x="56726" y="114487"/>
                </a:lnTo>
                <a:lnTo>
                  <a:pt x="210624" y="237243"/>
                </a:lnTo>
                <a:cubicBezTo>
                  <a:pt x="210624" y="237243"/>
                  <a:pt x="209978" y="238406"/>
                  <a:pt x="209591" y="238923"/>
                </a:cubicBezTo>
                <a:lnTo>
                  <a:pt x="32304" y="153510"/>
                </a:lnTo>
                <a:lnTo>
                  <a:pt x="24422" y="169792"/>
                </a:lnTo>
                <a:lnTo>
                  <a:pt x="201708" y="255204"/>
                </a:lnTo>
                <a:cubicBezTo>
                  <a:pt x="201708" y="255204"/>
                  <a:pt x="201191" y="256496"/>
                  <a:pt x="201062" y="257142"/>
                </a:cubicBezTo>
                <a:lnTo>
                  <a:pt x="9174" y="213338"/>
                </a:lnTo>
                <a:lnTo>
                  <a:pt x="5169" y="230911"/>
                </a:lnTo>
                <a:lnTo>
                  <a:pt x="196927" y="274716"/>
                </a:lnTo>
                <a:cubicBezTo>
                  <a:pt x="196927" y="275362"/>
                  <a:pt x="196669" y="276008"/>
                  <a:pt x="196669" y="276784"/>
                </a:cubicBezTo>
                <a:lnTo>
                  <a:pt x="0" y="276784"/>
                </a:lnTo>
                <a:lnTo>
                  <a:pt x="0" y="294745"/>
                </a:lnTo>
                <a:lnTo>
                  <a:pt x="196669" y="294745"/>
                </a:lnTo>
                <a:cubicBezTo>
                  <a:pt x="196669" y="295391"/>
                  <a:pt x="196927" y="296037"/>
                  <a:pt x="196927" y="296812"/>
                </a:cubicBezTo>
                <a:lnTo>
                  <a:pt x="5169" y="340617"/>
                </a:lnTo>
                <a:lnTo>
                  <a:pt x="9174" y="358190"/>
                </a:lnTo>
                <a:lnTo>
                  <a:pt x="201062" y="314386"/>
                </a:lnTo>
                <a:cubicBezTo>
                  <a:pt x="201062" y="314386"/>
                  <a:pt x="201579" y="315678"/>
                  <a:pt x="201708" y="316324"/>
                </a:cubicBezTo>
                <a:lnTo>
                  <a:pt x="24422" y="401737"/>
                </a:lnTo>
                <a:lnTo>
                  <a:pt x="32304" y="418018"/>
                </a:lnTo>
                <a:lnTo>
                  <a:pt x="209591" y="332605"/>
                </a:lnTo>
                <a:cubicBezTo>
                  <a:pt x="209591" y="332605"/>
                  <a:pt x="210237" y="333768"/>
                  <a:pt x="210624" y="334285"/>
                </a:cubicBezTo>
                <a:lnTo>
                  <a:pt x="56726" y="456912"/>
                </a:lnTo>
                <a:lnTo>
                  <a:pt x="67968" y="470997"/>
                </a:lnTo>
                <a:lnTo>
                  <a:pt x="221866" y="348370"/>
                </a:lnTo>
                <a:cubicBezTo>
                  <a:pt x="221866" y="348370"/>
                  <a:pt x="222771" y="349274"/>
                  <a:pt x="223288" y="349791"/>
                </a:cubicBezTo>
                <a:lnTo>
                  <a:pt x="100660" y="503689"/>
                </a:lnTo>
                <a:lnTo>
                  <a:pt x="114745" y="514931"/>
                </a:lnTo>
                <a:lnTo>
                  <a:pt x="237372" y="361033"/>
                </a:lnTo>
                <a:cubicBezTo>
                  <a:pt x="237372" y="361033"/>
                  <a:pt x="238535" y="361679"/>
                  <a:pt x="239052" y="362067"/>
                </a:cubicBezTo>
                <a:lnTo>
                  <a:pt x="153639" y="539353"/>
                </a:lnTo>
                <a:lnTo>
                  <a:pt x="169921" y="547235"/>
                </a:lnTo>
                <a:lnTo>
                  <a:pt x="255334" y="369949"/>
                </a:lnTo>
                <a:cubicBezTo>
                  <a:pt x="255334" y="369949"/>
                  <a:pt x="256626" y="370466"/>
                  <a:pt x="257272" y="370595"/>
                </a:cubicBezTo>
                <a:lnTo>
                  <a:pt x="213467" y="562483"/>
                </a:lnTo>
                <a:lnTo>
                  <a:pt x="231041" y="566489"/>
                </a:lnTo>
                <a:lnTo>
                  <a:pt x="274845" y="374601"/>
                </a:lnTo>
                <a:cubicBezTo>
                  <a:pt x="275491" y="374601"/>
                  <a:pt x="276138" y="374859"/>
                  <a:pt x="276913" y="374859"/>
                </a:cubicBezTo>
                <a:lnTo>
                  <a:pt x="276913" y="571528"/>
                </a:lnTo>
                <a:lnTo>
                  <a:pt x="294874" y="571528"/>
                </a:lnTo>
                <a:close/>
              </a:path>
            </a:pathLst>
          </a:custGeom>
          <a:solidFill>
            <a:schemeClr val="bg1"/>
          </a:solidFill>
          <a:ln w="12903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" name="Slide Number Placeholder 2">
            <a:extLst>
              <a:ext uri="{FF2B5EF4-FFF2-40B4-BE49-F238E27FC236}">
                <a16:creationId xmlns:a16="http://schemas.microsoft.com/office/drawing/2014/main" id="{D24D4A26-ED02-6A57-4492-6988FF0D425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71603" y="6563361"/>
            <a:ext cx="456836" cy="247342"/>
          </a:xfrm>
        </p:spPr>
        <p:txBody>
          <a:bodyPr/>
          <a:lstStyle>
            <a:lvl1pPr algn="l">
              <a:defRPr b="1">
                <a:solidFill>
                  <a:schemeClr val="accent1"/>
                </a:solidFill>
              </a:defRPr>
            </a:lvl1pPr>
          </a:lstStyle>
          <a:p>
            <a:fld id="{93814408-5831-49B7-BF84-9D4EB0FEE077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6" name="Graphic 5">
            <a:extLst>
              <a:ext uri="{FF2B5EF4-FFF2-40B4-BE49-F238E27FC236}">
                <a16:creationId xmlns:a16="http://schemas.microsoft.com/office/drawing/2014/main" id="{6ADFC49D-A06E-D5DA-6D21-CC7A289ABB5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375707" y="6602145"/>
            <a:ext cx="620759" cy="1305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89075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Blank - Lab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00F84329-9B57-46D1-A01C-57C31B882FA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" y="0"/>
            <a:ext cx="12191999" cy="6858000"/>
          </a:xfrm>
          <a:prstGeom prst="rect">
            <a:avLst/>
          </a:prstGeom>
        </p:spPr>
      </p:pic>
      <p:sp>
        <p:nvSpPr>
          <p:cNvPr id="9" name="Round Single Corner of Rectangle 8">
            <a:extLst>
              <a:ext uri="{FF2B5EF4-FFF2-40B4-BE49-F238E27FC236}">
                <a16:creationId xmlns:a16="http://schemas.microsoft.com/office/drawing/2014/main" id="{FDFAE01B-0773-B129-5D3D-D3D42612407C}"/>
              </a:ext>
            </a:extLst>
          </p:cNvPr>
          <p:cNvSpPr/>
          <p:nvPr userDrawn="1"/>
        </p:nvSpPr>
        <p:spPr>
          <a:xfrm flipH="1" flipV="1">
            <a:off x="3390843" y="3759220"/>
            <a:ext cx="6481289" cy="1713925"/>
          </a:xfrm>
          <a:prstGeom prst="round1Rect">
            <a:avLst>
              <a:gd name="adj" fmla="val 50000"/>
            </a:avLst>
          </a:prstGeom>
          <a:solidFill>
            <a:schemeClr val="accent2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US" dirty="0">
              <a:solidFill>
                <a:schemeClr val="accent2"/>
              </a:solidFill>
            </a:endParaRPr>
          </a:p>
        </p:txBody>
      </p:sp>
      <p:sp>
        <p:nvSpPr>
          <p:cNvPr id="10" name="Title 14">
            <a:extLst>
              <a:ext uri="{FF2B5EF4-FFF2-40B4-BE49-F238E27FC236}">
                <a16:creationId xmlns:a16="http://schemas.microsoft.com/office/drawing/2014/main" id="{B6C0D570-4417-EAEA-1E74-BE3092E3B7D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708196" y="4030133"/>
            <a:ext cx="5943803" cy="1326693"/>
          </a:xfrm>
        </p:spPr>
        <p:txBody>
          <a:bodyPr anchor="t">
            <a:normAutofit/>
          </a:bodyPr>
          <a:lstStyle>
            <a:lvl1pPr algn="r">
              <a:lnSpc>
                <a:spcPct val="80000"/>
              </a:lnSpc>
              <a:defRPr sz="440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Title goes here</a:t>
            </a: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EA1CA0-0799-31EF-FBF9-738ECA968F4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82771" y="2082025"/>
            <a:ext cx="5513996" cy="1797514"/>
          </a:xfrm>
          <a:prstGeom prst="rect">
            <a:avLst/>
          </a:prstGeom>
        </p:spPr>
      </p:pic>
      <p:pic>
        <p:nvPicPr>
          <p:cNvPr id="12" name="Graphic 11">
            <a:extLst>
              <a:ext uri="{FF2B5EF4-FFF2-40B4-BE49-F238E27FC236}">
                <a16:creationId xmlns:a16="http://schemas.microsoft.com/office/drawing/2014/main" id="{74951058-AEAC-79F1-BB02-D8ED9F570AB4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0353674" y="462480"/>
            <a:ext cx="1298575" cy="4613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63415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Blank - Lab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552ECFEF-9F4E-ECDD-8D50-FD0DEE57B89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" y="0"/>
            <a:ext cx="12191999" cy="6858000"/>
          </a:xfrm>
          <a:prstGeom prst="rect">
            <a:avLst/>
          </a:prstGeom>
        </p:spPr>
      </p:pic>
      <p:sp>
        <p:nvSpPr>
          <p:cNvPr id="59" name="Freeform 58">
            <a:extLst>
              <a:ext uri="{FF2B5EF4-FFF2-40B4-BE49-F238E27FC236}">
                <a16:creationId xmlns:a16="http://schemas.microsoft.com/office/drawing/2014/main" id="{F3A6F8AB-4301-AF0F-43A2-A3B2043AF3E8}"/>
              </a:ext>
            </a:extLst>
          </p:cNvPr>
          <p:cNvSpPr/>
          <p:nvPr userDrawn="1"/>
        </p:nvSpPr>
        <p:spPr>
          <a:xfrm>
            <a:off x="8676468" y="538379"/>
            <a:ext cx="2969514" cy="5755543"/>
          </a:xfrm>
          <a:custGeom>
            <a:avLst/>
            <a:gdLst>
              <a:gd name="connsiteX0" fmla="*/ 294874 w 294874"/>
              <a:gd name="connsiteY0" fmla="*/ 571528 h 571528"/>
              <a:gd name="connsiteX1" fmla="*/ 294874 w 294874"/>
              <a:gd name="connsiteY1" fmla="*/ 356640 h 571528"/>
              <a:gd name="connsiteX2" fmla="*/ 285958 w 294874"/>
              <a:gd name="connsiteY2" fmla="*/ 357286 h 571528"/>
              <a:gd name="connsiteX3" fmla="*/ 214372 w 294874"/>
              <a:gd name="connsiteY3" fmla="*/ 285700 h 571528"/>
              <a:gd name="connsiteX4" fmla="*/ 285958 w 294874"/>
              <a:gd name="connsiteY4" fmla="*/ 214113 h 571528"/>
              <a:gd name="connsiteX5" fmla="*/ 294874 w 294874"/>
              <a:gd name="connsiteY5" fmla="*/ 214759 h 571528"/>
              <a:gd name="connsiteX6" fmla="*/ 294874 w 294874"/>
              <a:gd name="connsiteY6" fmla="*/ 0 h 571528"/>
              <a:gd name="connsiteX7" fmla="*/ 276913 w 294874"/>
              <a:gd name="connsiteY7" fmla="*/ 0 h 571528"/>
              <a:gd name="connsiteX8" fmla="*/ 276913 w 294874"/>
              <a:gd name="connsiteY8" fmla="*/ 196669 h 571528"/>
              <a:gd name="connsiteX9" fmla="*/ 274845 w 294874"/>
              <a:gd name="connsiteY9" fmla="*/ 196927 h 571528"/>
              <a:gd name="connsiteX10" fmla="*/ 231041 w 294874"/>
              <a:gd name="connsiteY10" fmla="*/ 5039 h 571528"/>
              <a:gd name="connsiteX11" fmla="*/ 213467 w 294874"/>
              <a:gd name="connsiteY11" fmla="*/ 9045 h 571528"/>
              <a:gd name="connsiteX12" fmla="*/ 257272 w 294874"/>
              <a:gd name="connsiteY12" fmla="*/ 200933 h 571528"/>
              <a:gd name="connsiteX13" fmla="*/ 255334 w 294874"/>
              <a:gd name="connsiteY13" fmla="*/ 201579 h 571528"/>
              <a:gd name="connsiteX14" fmla="*/ 169921 w 294874"/>
              <a:gd name="connsiteY14" fmla="*/ 24293 h 571528"/>
              <a:gd name="connsiteX15" fmla="*/ 153639 w 294874"/>
              <a:gd name="connsiteY15" fmla="*/ 32175 h 571528"/>
              <a:gd name="connsiteX16" fmla="*/ 239052 w 294874"/>
              <a:gd name="connsiteY16" fmla="*/ 209461 h 571528"/>
              <a:gd name="connsiteX17" fmla="*/ 237372 w 294874"/>
              <a:gd name="connsiteY17" fmla="*/ 210495 h 571528"/>
              <a:gd name="connsiteX18" fmla="*/ 114745 w 294874"/>
              <a:gd name="connsiteY18" fmla="*/ 56597 h 571528"/>
              <a:gd name="connsiteX19" fmla="*/ 100660 w 294874"/>
              <a:gd name="connsiteY19" fmla="*/ 67839 h 571528"/>
              <a:gd name="connsiteX20" fmla="*/ 223288 w 294874"/>
              <a:gd name="connsiteY20" fmla="*/ 221737 h 571528"/>
              <a:gd name="connsiteX21" fmla="*/ 221866 w 294874"/>
              <a:gd name="connsiteY21" fmla="*/ 223158 h 571528"/>
              <a:gd name="connsiteX22" fmla="*/ 67968 w 294874"/>
              <a:gd name="connsiteY22" fmla="*/ 100402 h 571528"/>
              <a:gd name="connsiteX23" fmla="*/ 56726 w 294874"/>
              <a:gd name="connsiteY23" fmla="*/ 114487 h 571528"/>
              <a:gd name="connsiteX24" fmla="*/ 210624 w 294874"/>
              <a:gd name="connsiteY24" fmla="*/ 237243 h 571528"/>
              <a:gd name="connsiteX25" fmla="*/ 209591 w 294874"/>
              <a:gd name="connsiteY25" fmla="*/ 238923 h 571528"/>
              <a:gd name="connsiteX26" fmla="*/ 32304 w 294874"/>
              <a:gd name="connsiteY26" fmla="*/ 153510 h 571528"/>
              <a:gd name="connsiteX27" fmla="*/ 24422 w 294874"/>
              <a:gd name="connsiteY27" fmla="*/ 169792 h 571528"/>
              <a:gd name="connsiteX28" fmla="*/ 201708 w 294874"/>
              <a:gd name="connsiteY28" fmla="*/ 255204 h 571528"/>
              <a:gd name="connsiteX29" fmla="*/ 201062 w 294874"/>
              <a:gd name="connsiteY29" fmla="*/ 257142 h 571528"/>
              <a:gd name="connsiteX30" fmla="*/ 9174 w 294874"/>
              <a:gd name="connsiteY30" fmla="*/ 213338 h 571528"/>
              <a:gd name="connsiteX31" fmla="*/ 5169 w 294874"/>
              <a:gd name="connsiteY31" fmla="*/ 230911 h 571528"/>
              <a:gd name="connsiteX32" fmla="*/ 196927 w 294874"/>
              <a:gd name="connsiteY32" fmla="*/ 274716 h 571528"/>
              <a:gd name="connsiteX33" fmla="*/ 196669 w 294874"/>
              <a:gd name="connsiteY33" fmla="*/ 276784 h 571528"/>
              <a:gd name="connsiteX34" fmla="*/ 0 w 294874"/>
              <a:gd name="connsiteY34" fmla="*/ 276784 h 571528"/>
              <a:gd name="connsiteX35" fmla="*/ 0 w 294874"/>
              <a:gd name="connsiteY35" fmla="*/ 294745 h 571528"/>
              <a:gd name="connsiteX36" fmla="*/ 196669 w 294874"/>
              <a:gd name="connsiteY36" fmla="*/ 294745 h 571528"/>
              <a:gd name="connsiteX37" fmla="*/ 196927 w 294874"/>
              <a:gd name="connsiteY37" fmla="*/ 296812 h 571528"/>
              <a:gd name="connsiteX38" fmla="*/ 5169 w 294874"/>
              <a:gd name="connsiteY38" fmla="*/ 340617 h 571528"/>
              <a:gd name="connsiteX39" fmla="*/ 9174 w 294874"/>
              <a:gd name="connsiteY39" fmla="*/ 358190 h 571528"/>
              <a:gd name="connsiteX40" fmla="*/ 201062 w 294874"/>
              <a:gd name="connsiteY40" fmla="*/ 314386 h 571528"/>
              <a:gd name="connsiteX41" fmla="*/ 201708 w 294874"/>
              <a:gd name="connsiteY41" fmla="*/ 316324 h 571528"/>
              <a:gd name="connsiteX42" fmla="*/ 24422 w 294874"/>
              <a:gd name="connsiteY42" fmla="*/ 401737 h 571528"/>
              <a:gd name="connsiteX43" fmla="*/ 32304 w 294874"/>
              <a:gd name="connsiteY43" fmla="*/ 418018 h 571528"/>
              <a:gd name="connsiteX44" fmla="*/ 209591 w 294874"/>
              <a:gd name="connsiteY44" fmla="*/ 332605 h 571528"/>
              <a:gd name="connsiteX45" fmla="*/ 210624 w 294874"/>
              <a:gd name="connsiteY45" fmla="*/ 334285 h 571528"/>
              <a:gd name="connsiteX46" fmla="*/ 56726 w 294874"/>
              <a:gd name="connsiteY46" fmla="*/ 456912 h 571528"/>
              <a:gd name="connsiteX47" fmla="*/ 67968 w 294874"/>
              <a:gd name="connsiteY47" fmla="*/ 470997 h 571528"/>
              <a:gd name="connsiteX48" fmla="*/ 221866 w 294874"/>
              <a:gd name="connsiteY48" fmla="*/ 348370 h 571528"/>
              <a:gd name="connsiteX49" fmla="*/ 223288 w 294874"/>
              <a:gd name="connsiteY49" fmla="*/ 349791 h 571528"/>
              <a:gd name="connsiteX50" fmla="*/ 100660 w 294874"/>
              <a:gd name="connsiteY50" fmla="*/ 503689 h 571528"/>
              <a:gd name="connsiteX51" fmla="*/ 114745 w 294874"/>
              <a:gd name="connsiteY51" fmla="*/ 514931 h 571528"/>
              <a:gd name="connsiteX52" fmla="*/ 237372 w 294874"/>
              <a:gd name="connsiteY52" fmla="*/ 361033 h 571528"/>
              <a:gd name="connsiteX53" fmla="*/ 239052 w 294874"/>
              <a:gd name="connsiteY53" fmla="*/ 362067 h 571528"/>
              <a:gd name="connsiteX54" fmla="*/ 153639 w 294874"/>
              <a:gd name="connsiteY54" fmla="*/ 539353 h 571528"/>
              <a:gd name="connsiteX55" fmla="*/ 169921 w 294874"/>
              <a:gd name="connsiteY55" fmla="*/ 547235 h 571528"/>
              <a:gd name="connsiteX56" fmla="*/ 255334 w 294874"/>
              <a:gd name="connsiteY56" fmla="*/ 369949 h 571528"/>
              <a:gd name="connsiteX57" fmla="*/ 257272 w 294874"/>
              <a:gd name="connsiteY57" fmla="*/ 370595 h 571528"/>
              <a:gd name="connsiteX58" fmla="*/ 213467 w 294874"/>
              <a:gd name="connsiteY58" fmla="*/ 562483 h 571528"/>
              <a:gd name="connsiteX59" fmla="*/ 231041 w 294874"/>
              <a:gd name="connsiteY59" fmla="*/ 566489 h 571528"/>
              <a:gd name="connsiteX60" fmla="*/ 274845 w 294874"/>
              <a:gd name="connsiteY60" fmla="*/ 374601 h 571528"/>
              <a:gd name="connsiteX61" fmla="*/ 276913 w 294874"/>
              <a:gd name="connsiteY61" fmla="*/ 374859 h 571528"/>
              <a:gd name="connsiteX62" fmla="*/ 276913 w 294874"/>
              <a:gd name="connsiteY62" fmla="*/ 571528 h 571528"/>
              <a:gd name="connsiteX63" fmla="*/ 294874 w 294874"/>
              <a:gd name="connsiteY63" fmla="*/ 571528 h 5715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</a:cxnLst>
            <a:rect l="l" t="t" r="r" b="b"/>
            <a:pathLst>
              <a:path w="294874" h="571528">
                <a:moveTo>
                  <a:pt x="294874" y="571528"/>
                </a:moveTo>
                <a:lnTo>
                  <a:pt x="294874" y="356640"/>
                </a:lnTo>
                <a:cubicBezTo>
                  <a:pt x="291902" y="357027"/>
                  <a:pt x="288930" y="357286"/>
                  <a:pt x="285958" y="357286"/>
                </a:cubicBezTo>
                <a:cubicBezTo>
                  <a:pt x="246547" y="357286"/>
                  <a:pt x="214372" y="325240"/>
                  <a:pt x="214372" y="285700"/>
                </a:cubicBezTo>
                <a:cubicBezTo>
                  <a:pt x="214372" y="246159"/>
                  <a:pt x="246418" y="214113"/>
                  <a:pt x="285958" y="214113"/>
                </a:cubicBezTo>
                <a:cubicBezTo>
                  <a:pt x="288930" y="214113"/>
                  <a:pt x="292031" y="214372"/>
                  <a:pt x="294874" y="214759"/>
                </a:cubicBezTo>
                <a:lnTo>
                  <a:pt x="294874" y="0"/>
                </a:lnTo>
                <a:lnTo>
                  <a:pt x="276913" y="0"/>
                </a:lnTo>
                <a:lnTo>
                  <a:pt x="276913" y="196669"/>
                </a:lnTo>
                <a:cubicBezTo>
                  <a:pt x="276267" y="196669"/>
                  <a:pt x="275621" y="196927"/>
                  <a:pt x="274845" y="196927"/>
                </a:cubicBezTo>
                <a:lnTo>
                  <a:pt x="231041" y="5039"/>
                </a:lnTo>
                <a:lnTo>
                  <a:pt x="213467" y="9045"/>
                </a:lnTo>
                <a:lnTo>
                  <a:pt x="257272" y="200933"/>
                </a:lnTo>
                <a:cubicBezTo>
                  <a:pt x="257272" y="200933"/>
                  <a:pt x="255980" y="201450"/>
                  <a:pt x="255334" y="201579"/>
                </a:cubicBezTo>
                <a:lnTo>
                  <a:pt x="169921" y="24293"/>
                </a:lnTo>
                <a:lnTo>
                  <a:pt x="153639" y="32175"/>
                </a:lnTo>
                <a:lnTo>
                  <a:pt x="239052" y="209461"/>
                </a:lnTo>
                <a:cubicBezTo>
                  <a:pt x="239052" y="209461"/>
                  <a:pt x="237889" y="210107"/>
                  <a:pt x="237372" y="210495"/>
                </a:cubicBezTo>
                <a:lnTo>
                  <a:pt x="114745" y="56597"/>
                </a:lnTo>
                <a:lnTo>
                  <a:pt x="100660" y="67839"/>
                </a:lnTo>
                <a:lnTo>
                  <a:pt x="223288" y="221737"/>
                </a:lnTo>
                <a:cubicBezTo>
                  <a:pt x="223288" y="221737"/>
                  <a:pt x="222383" y="222641"/>
                  <a:pt x="221866" y="223158"/>
                </a:cubicBezTo>
                <a:lnTo>
                  <a:pt x="67968" y="100402"/>
                </a:lnTo>
                <a:lnTo>
                  <a:pt x="56726" y="114487"/>
                </a:lnTo>
                <a:lnTo>
                  <a:pt x="210624" y="237243"/>
                </a:lnTo>
                <a:cubicBezTo>
                  <a:pt x="210624" y="237243"/>
                  <a:pt x="209978" y="238406"/>
                  <a:pt x="209591" y="238923"/>
                </a:cubicBezTo>
                <a:lnTo>
                  <a:pt x="32304" y="153510"/>
                </a:lnTo>
                <a:lnTo>
                  <a:pt x="24422" y="169792"/>
                </a:lnTo>
                <a:lnTo>
                  <a:pt x="201708" y="255204"/>
                </a:lnTo>
                <a:cubicBezTo>
                  <a:pt x="201708" y="255204"/>
                  <a:pt x="201191" y="256496"/>
                  <a:pt x="201062" y="257142"/>
                </a:cubicBezTo>
                <a:lnTo>
                  <a:pt x="9174" y="213338"/>
                </a:lnTo>
                <a:lnTo>
                  <a:pt x="5169" y="230911"/>
                </a:lnTo>
                <a:lnTo>
                  <a:pt x="196927" y="274716"/>
                </a:lnTo>
                <a:cubicBezTo>
                  <a:pt x="196927" y="275362"/>
                  <a:pt x="196669" y="276008"/>
                  <a:pt x="196669" y="276784"/>
                </a:cubicBezTo>
                <a:lnTo>
                  <a:pt x="0" y="276784"/>
                </a:lnTo>
                <a:lnTo>
                  <a:pt x="0" y="294745"/>
                </a:lnTo>
                <a:lnTo>
                  <a:pt x="196669" y="294745"/>
                </a:lnTo>
                <a:cubicBezTo>
                  <a:pt x="196669" y="295391"/>
                  <a:pt x="196927" y="296037"/>
                  <a:pt x="196927" y="296812"/>
                </a:cubicBezTo>
                <a:lnTo>
                  <a:pt x="5169" y="340617"/>
                </a:lnTo>
                <a:lnTo>
                  <a:pt x="9174" y="358190"/>
                </a:lnTo>
                <a:lnTo>
                  <a:pt x="201062" y="314386"/>
                </a:lnTo>
                <a:cubicBezTo>
                  <a:pt x="201062" y="314386"/>
                  <a:pt x="201579" y="315678"/>
                  <a:pt x="201708" y="316324"/>
                </a:cubicBezTo>
                <a:lnTo>
                  <a:pt x="24422" y="401737"/>
                </a:lnTo>
                <a:lnTo>
                  <a:pt x="32304" y="418018"/>
                </a:lnTo>
                <a:lnTo>
                  <a:pt x="209591" y="332605"/>
                </a:lnTo>
                <a:cubicBezTo>
                  <a:pt x="209591" y="332605"/>
                  <a:pt x="210237" y="333768"/>
                  <a:pt x="210624" y="334285"/>
                </a:cubicBezTo>
                <a:lnTo>
                  <a:pt x="56726" y="456912"/>
                </a:lnTo>
                <a:lnTo>
                  <a:pt x="67968" y="470997"/>
                </a:lnTo>
                <a:lnTo>
                  <a:pt x="221866" y="348370"/>
                </a:lnTo>
                <a:cubicBezTo>
                  <a:pt x="221866" y="348370"/>
                  <a:pt x="222771" y="349274"/>
                  <a:pt x="223288" y="349791"/>
                </a:cubicBezTo>
                <a:lnTo>
                  <a:pt x="100660" y="503689"/>
                </a:lnTo>
                <a:lnTo>
                  <a:pt x="114745" y="514931"/>
                </a:lnTo>
                <a:lnTo>
                  <a:pt x="237372" y="361033"/>
                </a:lnTo>
                <a:cubicBezTo>
                  <a:pt x="237372" y="361033"/>
                  <a:pt x="238535" y="361679"/>
                  <a:pt x="239052" y="362067"/>
                </a:cubicBezTo>
                <a:lnTo>
                  <a:pt x="153639" y="539353"/>
                </a:lnTo>
                <a:lnTo>
                  <a:pt x="169921" y="547235"/>
                </a:lnTo>
                <a:lnTo>
                  <a:pt x="255334" y="369949"/>
                </a:lnTo>
                <a:cubicBezTo>
                  <a:pt x="255334" y="369949"/>
                  <a:pt x="256626" y="370466"/>
                  <a:pt x="257272" y="370595"/>
                </a:cubicBezTo>
                <a:lnTo>
                  <a:pt x="213467" y="562483"/>
                </a:lnTo>
                <a:lnTo>
                  <a:pt x="231041" y="566489"/>
                </a:lnTo>
                <a:lnTo>
                  <a:pt x="274845" y="374601"/>
                </a:lnTo>
                <a:cubicBezTo>
                  <a:pt x="275491" y="374601"/>
                  <a:pt x="276138" y="374859"/>
                  <a:pt x="276913" y="374859"/>
                </a:cubicBezTo>
                <a:lnTo>
                  <a:pt x="276913" y="571528"/>
                </a:lnTo>
                <a:lnTo>
                  <a:pt x="294874" y="571528"/>
                </a:lnTo>
                <a:close/>
              </a:path>
            </a:pathLst>
          </a:custGeom>
          <a:solidFill>
            <a:srgbClr val="AABE3C"/>
          </a:solidFill>
          <a:ln w="12903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EB01FC1-7448-38C9-0C97-FB6E618B4BBC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82771" y="2082025"/>
            <a:ext cx="5513996" cy="17975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1600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Blank - Labs">
    <p:bg>
      <p:bgPr>
        <a:solidFill>
          <a:srgbClr val="EEEFF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2">
            <a:extLst>
              <a:ext uri="{FF2B5EF4-FFF2-40B4-BE49-F238E27FC236}">
                <a16:creationId xmlns:a16="http://schemas.microsoft.com/office/drawing/2014/main" id="{14C93D78-6E12-CB59-DD40-C61618144DA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71603" y="6563361"/>
            <a:ext cx="456836" cy="247342"/>
          </a:xfrm>
        </p:spPr>
        <p:txBody>
          <a:bodyPr/>
          <a:lstStyle>
            <a:lvl1pPr algn="l">
              <a:defRPr b="1">
                <a:solidFill>
                  <a:schemeClr val="accent1"/>
                </a:solidFill>
              </a:defRPr>
            </a:lvl1pPr>
          </a:lstStyle>
          <a:p>
            <a:fld id="{93814408-5831-49B7-BF84-9D4EB0FEE077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6" name="Graphic 5">
            <a:extLst>
              <a:ext uri="{FF2B5EF4-FFF2-40B4-BE49-F238E27FC236}">
                <a16:creationId xmlns:a16="http://schemas.microsoft.com/office/drawing/2014/main" id="{EE07C7DD-7975-3F4E-1040-A3988970CCA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375707" y="6602145"/>
            <a:ext cx="620759" cy="1305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60970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Blank - Labs">
    <p:bg>
      <p:bgPr>
        <a:solidFill>
          <a:srgbClr val="EEEFF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4E8E47B-991F-2E37-A310-D55161BDF0A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71603" y="6563361"/>
            <a:ext cx="456836" cy="247342"/>
          </a:xfrm>
        </p:spPr>
        <p:txBody>
          <a:bodyPr/>
          <a:lstStyle>
            <a:lvl1pPr algn="l">
              <a:defRPr b="1">
                <a:solidFill>
                  <a:schemeClr val="accent1"/>
                </a:solidFill>
              </a:defRPr>
            </a:lvl1pPr>
          </a:lstStyle>
          <a:p>
            <a:fld id="{93814408-5831-49B7-BF84-9D4EB0FEE077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5" name="Freeform 4">
            <a:extLst>
              <a:ext uri="{FF2B5EF4-FFF2-40B4-BE49-F238E27FC236}">
                <a16:creationId xmlns:a16="http://schemas.microsoft.com/office/drawing/2014/main" id="{377190DE-9FE5-2578-F73E-E13631D14383}"/>
              </a:ext>
            </a:extLst>
          </p:cNvPr>
          <p:cNvSpPr/>
          <p:nvPr userDrawn="1"/>
        </p:nvSpPr>
        <p:spPr>
          <a:xfrm>
            <a:off x="9707880" y="538380"/>
            <a:ext cx="1938102" cy="3756450"/>
          </a:xfrm>
          <a:custGeom>
            <a:avLst/>
            <a:gdLst>
              <a:gd name="connsiteX0" fmla="*/ 294874 w 294874"/>
              <a:gd name="connsiteY0" fmla="*/ 571528 h 571528"/>
              <a:gd name="connsiteX1" fmla="*/ 294874 w 294874"/>
              <a:gd name="connsiteY1" fmla="*/ 356640 h 571528"/>
              <a:gd name="connsiteX2" fmla="*/ 285958 w 294874"/>
              <a:gd name="connsiteY2" fmla="*/ 357286 h 571528"/>
              <a:gd name="connsiteX3" fmla="*/ 214372 w 294874"/>
              <a:gd name="connsiteY3" fmla="*/ 285700 h 571528"/>
              <a:gd name="connsiteX4" fmla="*/ 285958 w 294874"/>
              <a:gd name="connsiteY4" fmla="*/ 214113 h 571528"/>
              <a:gd name="connsiteX5" fmla="*/ 294874 w 294874"/>
              <a:gd name="connsiteY5" fmla="*/ 214759 h 571528"/>
              <a:gd name="connsiteX6" fmla="*/ 294874 w 294874"/>
              <a:gd name="connsiteY6" fmla="*/ 0 h 571528"/>
              <a:gd name="connsiteX7" fmla="*/ 276913 w 294874"/>
              <a:gd name="connsiteY7" fmla="*/ 0 h 571528"/>
              <a:gd name="connsiteX8" fmla="*/ 276913 w 294874"/>
              <a:gd name="connsiteY8" fmla="*/ 196669 h 571528"/>
              <a:gd name="connsiteX9" fmla="*/ 274845 w 294874"/>
              <a:gd name="connsiteY9" fmla="*/ 196927 h 571528"/>
              <a:gd name="connsiteX10" fmla="*/ 231041 w 294874"/>
              <a:gd name="connsiteY10" fmla="*/ 5039 h 571528"/>
              <a:gd name="connsiteX11" fmla="*/ 213467 w 294874"/>
              <a:gd name="connsiteY11" fmla="*/ 9045 h 571528"/>
              <a:gd name="connsiteX12" fmla="*/ 257272 w 294874"/>
              <a:gd name="connsiteY12" fmla="*/ 200933 h 571528"/>
              <a:gd name="connsiteX13" fmla="*/ 255334 w 294874"/>
              <a:gd name="connsiteY13" fmla="*/ 201579 h 571528"/>
              <a:gd name="connsiteX14" fmla="*/ 169921 w 294874"/>
              <a:gd name="connsiteY14" fmla="*/ 24293 h 571528"/>
              <a:gd name="connsiteX15" fmla="*/ 153639 w 294874"/>
              <a:gd name="connsiteY15" fmla="*/ 32175 h 571528"/>
              <a:gd name="connsiteX16" fmla="*/ 239052 w 294874"/>
              <a:gd name="connsiteY16" fmla="*/ 209461 h 571528"/>
              <a:gd name="connsiteX17" fmla="*/ 237372 w 294874"/>
              <a:gd name="connsiteY17" fmla="*/ 210495 h 571528"/>
              <a:gd name="connsiteX18" fmla="*/ 114745 w 294874"/>
              <a:gd name="connsiteY18" fmla="*/ 56597 h 571528"/>
              <a:gd name="connsiteX19" fmla="*/ 100660 w 294874"/>
              <a:gd name="connsiteY19" fmla="*/ 67839 h 571528"/>
              <a:gd name="connsiteX20" fmla="*/ 223288 w 294874"/>
              <a:gd name="connsiteY20" fmla="*/ 221737 h 571528"/>
              <a:gd name="connsiteX21" fmla="*/ 221866 w 294874"/>
              <a:gd name="connsiteY21" fmla="*/ 223158 h 571528"/>
              <a:gd name="connsiteX22" fmla="*/ 67968 w 294874"/>
              <a:gd name="connsiteY22" fmla="*/ 100402 h 571528"/>
              <a:gd name="connsiteX23" fmla="*/ 56726 w 294874"/>
              <a:gd name="connsiteY23" fmla="*/ 114487 h 571528"/>
              <a:gd name="connsiteX24" fmla="*/ 210624 w 294874"/>
              <a:gd name="connsiteY24" fmla="*/ 237243 h 571528"/>
              <a:gd name="connsiteX25" fmla="*/ 209591 w 294874"/>
              <a:gd name="connsiteY25" fmla="*/ 238923 h 571528"/>
              <a:gd name="connsiteX26" fmla="*/ 32304 w 294874"/>
              <a:gd name="connsiteY26" fmla="*/ 153510 h 571528"/>
              <a:gd name="connsiteX27" fmla="*/ 24422 w 294874"/>
              <a:gd name="connsiteY27" fmla="*/ 169792 h 571528"/>
              <a:gd name="connsiteX28" fmla="*/ 201708 w 294874"/>
              <a:gd name="connsiteY28" fmla="*/ 255204 h 571528"/>
              <a:gd name="connsiteX29" fmla="*/ 201062 w 294874"/>
              <a:gd name="connsiteY29" fmla="*/ 257142 h 571528"/>
              <a:gd name="connsiteX30" fmla="*/ 9174 w 294874"/>
              <a:gd name="connsiteY30" fmla="*/ 213338 h 571528"/>
              <a:gd name="connsiteX31" fmla="*/ 5169 w 294874"/>
              <a:gd name="connsiteY31" fmla="*/ 230911 h 571528"/>
              <a:gd name="connsiteX32" fmla="*/ 196927 w 294874"/>
              <a:gd name="connsiteY32" fmla="*/ 274716 h 571528"/>
              <a:gd name="connsiteX33" fmla="*/ 196669 w 294874"/>
              <a:gd name="connsiteY33" fmla="*/ 276784 h 571528"/>
              <a:gd name="connsiteX34" fmla="*/ 0 w 294874"/>
              <a:gd name="connsiteY34" fmla="*/ 276784 h 571528"/>
              <a:gd name="connsiteX35" fmla="*/ 0 w 294874"/>
              <a:gd name="connsiteY35" fmla="*/ 294745 h 571528"/>
              <a:gd name="connsiteX36" fmla="*/ 196669 w 294874"/>
              <a:gd name="connsiteY36" fmla="*/ 294745 h 571528"/>
              <a:gd name="connsiteX37" fmla="*/ 196927 w 294874"/>
              <a:gd name="connsiteY37" fmla="*/ 296812 h 571528"/>
              <a:gd name="connsiteX38" fmla="*/ 5169 w 294874"/>
              <a:gd name="connsiteY38" fmla="*/ 340617 h 571528"/>
              <a:gd name="connsiteX39" fmla="*/ 9174 w 294874"/>
              <a:gd name="connsiteY39" fmla="*/ 358190 h 571528"/>
              <a:gd name="connsiteX40" fmla="*/ 201062 w 294874"/>
              <a:gd name="connsiteY40" fmla="*/ 314386 h 571528"/>
              <a:gd name="connsiteX41" fmla="*/ 201708 w 294874"/>
              <a:gd name="connsiteY41" fmla="*/ 316324 h 571528"/>
              <a:gd name="connsiteX42" fmla="*/ 24422 w 294874"/>
              <a:gd name="connsiteY42" fmla="*/ 401737 h 571528"/>
              <a:gd name="connsiteX43" fmla="*/ 32304 w 294874"/>
              <a:gd name="connsiteY43" fmla="*/ 418018 h 571528"/>
              <a:gd name="connsiteX44" fmla="*/ 209591 w 294874"/>
              <a:gd name="connsiteY44" fmla="*/ 332605 h 571528"/>
              <a:gd name="connsiteX45" fmla="*/ 210624 w 294874"/>
              <a:gd name="connsiteY45" fmla="*/ 334285 h 571528"/>
              <a:gd name="connsiteX46" fmla="*/ 56726 w 294874"/>
              <a:gd name="connsiteY46" fmla="*/ 456912 h 571528"/>
              <a:gd name="connsiteX47" fmla="*/ 67968 w 294874"/>
              <a:gd name="connsiteY47" fmla="*/ 470997 h 571528"/>
              <a:gd name="connsiteX48" fmla="*/ 221866 w 294874"/>
              <a:gd name="connsiteY48" fmla="*/ 348370 h 571528"/>
              <a:gd name="connsiteX49" fmla="*/ 223288 w 294874"/>
              <a:gd name="connsiteY49" fmla="*/ 349791 h 571528"/>
              <a:gd name="connsiteX50" fmla="*/ 100660 w 294874"/>
              <a:gd name="connsiteY50" fmla="*/ 503689 h 571528"/>
              <a:gd name="connsiteX51" fmla="*/ 114745 w 294874"/>
              <a:gd name="connsiteY51" fmla="*/ 514931 h 571528"/>
              <a:gd name="connsiteX52" fmla="*/ 237372 w 294874"/>
              <a:gd name="connsiteY52" fmla="*/ 361033 h 571528"/>
              <a:gd name="connsiteX53" fmla="*/ 239052 w 294874"/>
              <a:gd name="connsiteY53" fmla="*/ 362067 h 571528"/>
              <a:gd name="connsiteX54" fmla="*/ 153639 w 294874"/>
              <a:gd name="connsiteY54" fmla="*/ 539353 h 571528"/>
              <a:gd name="connsiteX55" fmla="*/ 169921 w 294874"/>
              <a:gd name="connsiteY55" fmla="*/ 547235 h 571528"/>
              <a:gd name="connsiteX56" fmla="*/ 255334 w 294874"/>
              <a:gd name="connsiteY56" fmla="*/ 369949 h 571528"/>
              <a:gd name="connsiteX57" fmla="*/ 257272 w 294874"/>
              <a:gd name="connsiteY57" fmla="*/ 370595 h 571528"/>
              <a:gd name="connsiteX58" fmla="*/ 213467 w 294874"/>
              <a:gd name="connsiteY58" fmla="*/ 562483 h 571528"/>
              <a:gd name="connsiteX59" fmla="*/ 231041 w 294874"/>
              <a:gd name="connsiteY59" fmla="*/ 566489 h 571528"/>
              <a:gd name="connsiteX60" fmla="*/ 274845 w 294874"/>
              <a:gd name="connsiteY60" fmla="*/ 374601 h 571528"/>
              <a:gd name="connsiteX61" fmla="*/ 276913 w 294874"/>
              <a:gd name="connsiteY61" fmla="*/ 374859 h 571528"/>
              <a:gd name="connsiteX62" fmla="*/ 276913 w 294874"/>
              <a:gd name="connsiteY62" fmla="*/ 571528 h 571528"/>
              <a:gd name="connsiteX63" fmla="*/ 294874 w 294874"/>
              <a:gd name="connsiteY63" fmla="*/ 571528 h 5715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</a:cxnLst>
            <a:rect l="l" t="t" r="r" b="b"/>
            <a:pathLst>
              <a:path w="294874" h="571528">
                <a:moveTo>
                  <a:pt x="294874" y="571528"/>
                </a:moveTo>
                <a:lnTo>
                  <a:pt x="294874" y="356640"/>
                </a:lnTo>
                <a:cubicBezTo>
                  <a:pt x="291902" y="357027"/>
                  <a:pt x="288930" y="357286"/>
                  <a:pt x="285958" y="357286"/>
                </a:cubicBezTo>
                <a:cubicBezTo>
                  <a:pt x="246547" y="357286"/>
                  <a:pt x="214372" y="325240"/>
                  <a:pt x="214372" y="285700"/>
                </a:cubicBezTo>
                <a:cubicBezTo>
                  <a:pt x="214372" y="246159"/>
                  <a:pt x="246418" y="214113"/>
                  <a:pt x="285958" y="214113"/>
                </a:cubicBezTo>
                <a:cubicBezTo>
                  <a:pt x="288930" y="214113"/>
                  <a:pt x="292031" y="214372"/>
                  <a:pt x="294874" y="214759"/>
                </a:cubicBezTo>
                <a:lnTo>
                  <a:pt x="294874" y="0"/>
                </a:lnTo>
                <a:lnTo>
                  <a:pt x="276913" y="0"/>
                </a:lnTo>
                <a:lnTo>
                  <a:pt x="276913" y="196669"/>
                </a:lnTo>
                <a:cubicBezTo>
                  <a:pt x="276267" y="196669"/>
                  <a:pt x="275621" y="196927"/>
                  <a:pt x="274845" y="196927"/>
                </a:cubicBezTo>
                <a:lnTo>
                  <a:pt x="231041" y="5039"/>
                </a:lnTo>
                <a:lnTo>
                  <a:pt x="213467" y="9045"/>
                </a:lnTo>
                <a:lnTo>
                  <a:pt x="257272" y="200933"/>
                </a:lnTo>
                <a:cubicBezTo>
                  <a:pt x="257272" y="200933"/>
                  <a:pt x="255980" y="201450"/>
                  <a:pt x="255334" y="201579"/>
                </a:cubicBezTo>
                <a:lnTo>
                  <a:pt x="169921" y="24293"/>
                </a:lnTo>
                <a:lnTo>
                  <a:pt x="153639" y="32175"/>
                </a:lnTo>
                <a:lnTo>
                  <a:pt x="239052" y="209461"/>
                </a:lnTo>
                <a:cubicBezTo>
                  <a:pt x="239052" y="209461"/>
                  <a:pt x="237889" y="210107"/>
                  <a:pt x="237372" y="210495"/>
                </a:cubicBezTo>
                <a:lnTo>
                  <a:pt x="114745" y="56597"/>
                </a:lnTo>
                <a:lnTo>
                  <a:pt x="100660" y="67839"/>
                </a:lnTo>
                <a:lnTo>
                  <a:pt x="223288" y="221737"/>
                </a:lnTo>
                <a:cubicBezTo>
                  <a:pt x="223288" y="221737"/>
                  <a:pt x="222383" y="222641"/>
                  <a:pt x="221866" y="223158"/>
                </a:cubicBezTo>
                <a:lnTo>
                  <a:pt x="67968" y="100402"/>
                </a:lnTo>
                <a:lnTo>
                  <a:pt x="56726" y="114487"/>
                </a:lnTo>
                <a:lnTo>
                  <a:pt x="210624" y="237243"/>
                </a:lnTo>
                <a:cubicBezTo>
                  <a:pt x="210624" y="237243"/>
                  <a:pt x="209978" y="238406"/>
                  <a:pt x="209591" y="238923"/>
                </a:cubicBezTo>
                <a:lnTo>
                  <a:pt x="32304" y="153510"/>
                </a:lnTo>
                <a:lnTo>
                  <a:pt x="24422" y="169792"/>
                </a:lnTo>
                <a:lnTo>
                  <a:pt x="201708" y="255204"/>
                </a:lnTo>
                <a:cubicBezTo>
                  <a:pt x="201708" y="255204"/>
                  <a:pt x="201191" y="256496"/>
                  <a:pt x="201062" y="257142"/>
                </a:cubicBezTo>
                <a:lnTo>
                  <a:pt x="9174" y="213338"/>
                </a:lnTo>
                <a:lnTo>
                  <a:pt x="5169" y="230911"/>
                </a:lnTo>
                <a:lnTo>
                  <a:pt x="196927" y="274716"/>
                </a:lnTo>
                <a:cubicBezTo>
                  <a:pt x="196927" y="275362"/>
                  <a:pt x="196669" y="276008"/>
                  <a:pt x="196669" y="276784"/>
                </a:cubicBezTo>
                <a:lnTo>
                  <a:pt x="0" y="276784"/>
                </a:lnTo>
                <a:lnTo>
                  <a:pt x="0" y="294745"/>
                </a:lnTo>
                <a:lnTo>
                  <a:pt x="196669" y="294745"/>
                </a:lnTo>
                <a:cubicBezTo>
                  <a:pt x="196669" y="295391"/>
                  <a:pt x="196927" y="296037"/>
                  <a:pt x="196927" y="296812"/>
                </a:cubicBezTo>
                <a:lnTo>
                  <a:pt x="5169" y="340617"/>
                </a:lnTo>
                <a:lnTo>
                  <a:pt x="9174" y="358190"/>
                </a:lnTo>
                <a:lnTo>
                  <a:pt x="201062" y="314386"/>
                </a:lnTo>
                <a:cubicBezTo>
                  <a:pt x="201062" y="314386"/>
                  <a:pt x="201579" y="315678"/>
                  <a:pt x="201708" y="316324"/>
                </a:cubicBezTo>
                <a:lnTo>
                  <a:pt x="24422" y="401737"/>
                </a:lnTo>
                <a:lnTo>
                  <a:pt x="32304" y="418018"/>
                </a:lnTo>
                <a:lnTo>
                  <a:pt x="209591" y="332605"/>
                </a:lnTo>
                <a:cubicBezTo>
                  <a:pt x="209591" y="332605"/>
                  <a:pt x="210237" y="333768"/>
                  <a:pt x="210624" y="334285"/>
                </a:cubicBezTo>
                <a:lnTo>
                  <a:pt x="56726" y="456912"/>
                </a:lnTo>
                <a:lnTo>
                  <a:pt x="67968" y="470997"/>
                </a:lnTo>
                <a:lnTo>
                  <a:pt x="221866" y="348370"/>
                </a:lnTo>
                <a:cubicBezTo>
                  <a:pt x="221866" y="348370"/>
                  <a:pt x="222771" y="349274"/>
                  <a:pt x="223288" y="349791"/>
                </a:cubicBezTo>
                <a:lnTo>
                  <a:pt x="100660" y="503689"/>
                </a:lnTo>
                <a:lnTo>
                  <a:pt x="114745" y="514931"/>
                </a:lnTo>
                <a:lnTo>
                  <a:pt x="237372" y="361033"/>
                </a:lnTo>
                <a:cubicBezTo>
                  <a:pt x="237372" y="361033"/>
                  <a:pt x="238535" y="361679"/>
                  <a:pt x="239052" y="362067"/>
                </a:cubicBezTo>
                <a:lnTo>
                  <a:pt x="153639" y="539353"/>
                </a:lnTo>
                <a:lnTo>
                  <a:pt x="169921" y="547235"/>
                </a:lnTo>
                <a:lnTo>
                  <a:pt x="255334" y="369949"/>
                </a:lnTo>
                <a:cubicBezTo>
                  <a:pt x="255334" y="369949"/>
                  <a:pt x="256626" y="370466"/>
                  <a:pt x="257272" y="370595"/>
                </a:cubicBezTo>
                <a:lnTo>
                  <a:pt x="213467" y="562483"/>
                </a:lnTo>
                <a:lnTo>
                  <a:pt x="231041" y="566489"/>
                </a:lnTo>
                <a:lnTo>
                  <a:pt x="274845" y="374601"/>
                </a:lnTo>
                <a:cubicBezTo>
                  <a:pt x="275491" y="374601"/>
                  <a:pt x="276138" y="374859"/>
                  <a:pt x="276913" y="374859"/>
                </a:cubicBezTo>
                <a:lnTo>
                  <a:pt x="276913" y="571528"/>
                </a:lnTo>
                <a:lnTo>
                  <a:pt x="294874" y="571528"/>
                </a:lnTo>
                <a:close/>
              </a:path>
            </a:pathLst>
          </a:custGeom>
          <a:solidFill>
            <a:schemeClr val="bg1"/>
          </a:solidFill>
          <a:ln w="12903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7717EB54-7F98-4F96-9882-1CC2B708FE6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375707" y="6602145"/>
            <a:ext cx="620759" cy="1305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36376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sv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3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svg"/><Relationship Id="rId3" Type="http://schemas.openxmlformats.org/officeDocument/2006/relationships/slideLayout" Target="../slideLayouts/slideLayout8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10.xml"/><Relationship Id="rId4" Type="http://schemas.openxmlformats.org/officeDocument/2006/relationships/slideLayout" Target="../slideLayouts/slideLayout9.xml"/><Relationship Id="rId9" Type="http://schemas.openxmlformats.org/officeDocument/2006/relationships/image" Target="../media/image3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13.xml"/><Relationship Id="rId7" Type="http://schemas.openxmlformats.org/officeDocument/2006/relationships/theme" Target="../theme/theme3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5.xml"/><Relationship Id="rId10" Type="http://schemas.openxmlformats.org/officeDocument/2006/relationships/image" Target="../media/image3.png"/><Relationship Id="rId4" Type="http://schemas.openxmlformats.org/officeDocument/2006/relationships/slideLayout" Target="../slideLayouts/slideLayout14.xml"/><Relationship Id="rId9" Type="http://schemas.openxmlformats.org/officeDocument/2006/relationships/image" Target="../media/image2.sv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1BE4BF21-AB5A-4944-91CA-0FA9411B73AE}"/>
              </a:ext>
            </a:extLst>
          </p:cNvPr>
          <p:cNvSpPr/>
          <p:nvPr userDrawn="1"/>
        </p:nvSpPr>
        <p:spPr>
          <a:xfrm>
            <a:off x="1" y="6515266"/>
            <a:ext cx="11107293" cy="342735"/>
          </a:xfrm>
          <a:custGeom>
            <a:avLst/>
            <a:gdLst>
              <a:gd name="connsiteX0" fmla="*/ 0 w 11107293"/>
              <a:gd name="connsiteY0" fmla="*/ 0 h 342735"/>
              <a:gd name="connsiteX1" fmla="*/ 10838690 w 11107293"/>
              <a:gd name="connsiteY1" fmla="*/ 0 h 342735"/>
              <a:gd name="connsiteX2" fmla="*/ 11107293 w 11107293"/>
              <a:gd name="connsiteY2" fmla="*/ 268602 h 342735"/>
              <a:gd name="connsiteX3" fmla="*/ 11107293 w 11107293"/>
              <a:gd name="connsiteY3" fmla="*/ 342735 h 342735"/>
              <a:gd name="connsiteX4" fmla="*/ 0 w 11107293"/>
              <a:gd name="connsiteY4" fmla="*/ 342735 h 342735"/>
              <a:gd name="connsiteX5" fmla="*/ 0 w 11107293"/>
              <a:gd name="connsiteY5" fmla="*/ 0 h 3427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1107293" h="342735">
                <a:moveTo>
                  <a:pt x="0" y="0"/>
                </a:moveTo>
                <a:lnTo>
                  <a:pt x="10838690" y="0"/>
                </a:lnTo>
                <a:cubicBezTo>
                  <a:pt x="10986950" y="0"/>
                  <a:pt x="11107293" y="120207"/>
                  <a:pt x="11107293" y="268602"/>
                </a:cubicBezTo>
                <a:lnTo>
                  <a:pt x="11107293" y="342735"/>
                </a:lnTo>
                <a:lnTo>
                  <a:pt x="0" y="342735"/>
                </a:lnTo>
                <a:lnTo>
                  <a:pt x="0" y="0"/>
                </a:lnTo>
                <a:close/>
              </a:path>
            </a:pathLst>
          </a:custGeom>
          <a:solidFill>
            <a:srgbClr val="EDEEF0"/>
          </a:solidFill>
          <a:ln w="13549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GB"/>
          </a:p>
        </p:txBody>
      </p:sp>
      <p:sp>
        <p:nvSpPr>
          <p:cNvPr id="15" name="bg object 16">
            <a:extLst>
              <a:ext uri="{FF2B5EF4-FFF2-40B4-BE49-F238E27FC236}">
                <a16:creationId xmlns:a16="http://schemas.microsoft.com/office/drawing/2014/main" id="{1DF580D6-0723-470E-A955-6A5AA6B5DD10}"/>
              </a:ext>
            </a:extLst>
          </p:cNvPr>
          <p:cNvSpPr/>
          <p:nvPr userDrawn="1"/>
        </p:nvSpPr>
        <p:spPr>
          <a:xfrm>
            <a:off x="177871" y="174512"/>
            <a:ext cx="892552" cy="892552"/>
          </a:xfrm>
          <a:custGeom>
            <a:avLst/>
            <a:gdLst/>
            <a:ahLst/>
            <a:cxnLst/>
            <a:rect l="l" t="t" r="r" b="b"/>
            <a:pathLst>
              <a:path w="680719" h="680719">
                <a:moveTo>
                  <a:pt x="335838" y="0"/>
                </a:moveTo>
                <a:lnTo>
                  <a:pt x="286209" y="3641"/>
                </a:lnTo>
                <a:lnTo>
                  <a:pt x="238842" y="14220"/>
                </a:lnTo>
                <a:lnTo>
                  <a:pt x="194255" y="31217"/>
                </a:lnTo>
                <a:lnTo>
                  <a:pt x="152968" y="54111"/>
                </a:lnTo>
                <a:lnTo>
                  <a:pt x="115501" y="82383"/>
                </a:lnTo>
                <a:lnTo>
                  <a:pt x="82373" y="115514"/>
                </a:lnTo>
                <a:lnTo>
                  <a:pt x="54104" y="152983"/>
                </a:lnTo>
                <a:lnTo>
                  <a:pt x="31212" y="194271"/>
                </a:lnTo>
                <a:lnTo>
                  <a:pt x="14218" y="238858"/>
                </a:lnTo>
                <a:lnTo>
                  <a:pt x="3641" y="286225"/>
                </a:lnTo>
                <a:lnTo>
                  <a:pt x="0" y="335851"/>
                </a:lnTo>
                <a:lnTo>
                  <a:pt x="0" y="339915"/>
                </a:lnTo>
                <a:lnTo>
                  <a:pt x="3106" y="386099"/>
                </a:lnTo>
                <a:lnTo>
                  <a:pt x="12157" y="430393"/>
                </a:lnTo>
                <a:lnTo>
                  <a:pt x="26745" y="472393"/>
                </a:lnTo>
                <a:lnTo>
                  <a:pt x="46465" y="511693"/>
                </a:lnTo>
                <a:lnTo>
                  <a:pt x="70912" y="547888"/>
                </a:lnTo>
                <a:lnTo>
                  <a:pt x="99680" y="580572"/>
                </a:lnTo>
                <a:lnTo>
                  <a:pt x="132364" y="609340"/>
                </a:lnTo>
                <a:lnTo>
                  <a:pt x="168558" y="633786"/>
                </a:lnTo>
                <a:lnTo>
                  <a:pt x="207856" y="653506"/>
                </a:lnTo>
                <a:lnTo>
                  <a:pt x="249853" y="668093"/>
                </a:lnTo>
                <a:lnTo>
                  <a:pt x="294143" y="677143"/>
                </a:lnTo>
                <a:lnTo>
                  <a:pt x="340321" y="680250"/>
                </a:lnTo>
                <a:lnTo>
                  <a:pt x="680237" y="680250"/>
                </a:lnTo>
                <a:lnTo>
                  <a:pt x="680237" y="344398"/>
                </a:lnTo>
                <a:lnTo>
                  <a:pt x="677093" y="297665"/>
                </a:lnTo>
                <a:lnTo>
                  <a:pt x="667935" y="252843"/>
                </a:lnTo>
                <a:lnTo>
                  <a:pt x="653173" y="210342"/>
                </a:lnTo>
                <a:lnTo>
                  <a:pt x="633217" y="170573"/>
                </a:lnTo>
                <a:lnTo>
                  <a:pt x="608478" y="133946"/>
                </a:lnTo>
                <a:lnTo>
                  <a:pt x="579366" y="100871"/>
                </a:lnTo>
                <a:lnTo>
                  <a:pt x="546291" y="71759"/>
                </a:lnTo>
                <a:lnTo>
                  <a:pt x="509664" y="47020"/>
                </a:lnTo>
                <a:lnTo>
                  <a:pt x="469895" y="27064"/>
                </a:lnTo>
                <a:lnTo>
                  <a:pt x="427394" y="12302"/>
                </a:lnTo>
                <a:lnTo>
                  <a:pt x="382572" y="3143"/>
                </a:lnTo>
                <a:lnTo>
                  <a:pt x="335838" y="0"/>
                </a:lnTo>
                <a:close/>
              </a:path>
            </a:pathLst>
          </a:custGeom>
          <a:solidFill>
            <a:srgbClr val="D1D4D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758C25-9F0B-4769-8E8C-D95FA1C2D6B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310185"/>
            <a:ext cx="10515600" cy="486677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Title Placeholder 1">
            <a:extLst>
              <a:ext uri="{FF2B5EF4-FFF2-40B4-BE49-F238E27FC236}">
                <a16:creationId xmlns:a16="http://schemas.microsoft.com/office/drawing/2014/main" id="{B40927A7-7A0C-45CE-B38F-6D858B2E46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2852" y="294639"/>
            <a:ext cx="10900948" cy="54927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B0430C2B-7B64-49F8-81DD-F900626B5EFA}"/>
              </a:ext>
            </a:extLst>
          </p:cNvPr>
          <p:cNvSpPr/>
          <p:nvPr userDrawn="1"/>
        </p:nvSpPr>
        <p:spPr>
          <a:xfrm>
            <a:off x="11106343" y="6515266"/>
            <a:ext cx="1085657" cy="365604"/>
          </a:xfrm>
          <a:custGeom>
            <a:avLst/>
            <a:gdLst>
              <a:gd name="connsiteX0" fmla="*/ 273887 w 1085657"/>
              <a:gd name="connsiteY0" fmla="*/ 0 h 365604"/>
              <a:gd name="connsiteX1" fmla="*/ 1085657 w 1085657"/>
              <a:gd name="connsiteY1" fmla="*/ 0 h 365604"/>
              <a:gd name="connsiteX2" fmla="*/ 1085657 w 1085657"/>
              <a:gd name="connsiteY2" fmla="*/ 342734 h 365604"/>
              <a:gd name="connsiteX3" fmla="*/ 950 w 1085657"/>
              <a:gd name="connsiteY3" fmla="*/ 342734 h 365604"/>
              <a:gd name="connsiteX4" fmla="*/ 950 w 1085657"/>
              <a:gd name="connsiteY4" fmla="*/ 365604 h 365604"/>
              <a:gd name="connsiteX5" fmla="*/ 0 w 1085657"/>
              <a:gd name="connsiteY5" fmla="*/ 365604 h 365604"/>
              <a:gd name="connsiteX6" fmla="*/ 0 w 1085657"/>
              <a:gd name="connsiteY6" fmla="*/ 273887 h 365604"/>
              <a:gd name="connsiteX7" fmla="*/ 273887 w 1085657"/>
              <a:gd name="connsiteY7" fmla="*/ 0 h 3656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085657" h="365604">
                <a:moveTo>
                  <a:pt x="273887" y="0"/>
                </a:moveTo>
                <a:lnTo>
                  <a:pt x="1085657" y="0"/>
                </a:lnTo>
                <a:lnTo>
                  <a:pt x="1085657" y="342734"/>
                </a:lnTo>
                <a:lnTo>
                  <a:pt x="950" y="342734"/>
                </a:lnTo>
                <a:lnTo>
                  <a:pt x="950" y="365604"/>
                </a:lnTo>
                <a:lnTo>
                  <a:pt x="0" y="365604"/>
                </a:lnTo>
                <a:lnTo>
                  <a:pt x="0" y="273887"/>
                </a:lnTo>
                <a:cubicBezTo>
                  <a:pt x="0" y="122646"/>
                  <a:pt x="122646" y="0"/>
                  <a:pt x="273887" y="0"/>
                </a:cubicBezTo>
                <a:close/>
              </a:path>
            </a:pathLst>
          </a:custGeom>
          <a:solidFill>
            <a:srgbClr val="EDEEF0"/>
          </a:solidFill>
          <a:ln w="13549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GB"/>
          </a:p>
        </p:txBody>
      </p:sp>
      <p:sp>
        <p:nvSpPr>
          <p:cNvPr id="16" name="Slide Number Placeholder 5">
            <a:extLst>
              <a:ext uri="{FF2B5EF4-FFF2-40B4-BE49-F238E27FC236}">
                <a16:creationId xmlns:a16="http://schemas.microsoft.com/office/drawing/2014/main" id="{37A8ED49-260F-4DCF-88DA-189EE2FD03D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948041" y="6563361"/>
            <a:ext cx="1014746" cy="24734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814408-5831-49B7-BF84-9D4EB0FEE077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12" name="Graphic 11">
            <a:extLst>
              <a:ext uri="{FF2B5EF4-FFF2-40B4-BE49-F238E27FC236}">
                <a16:creationId xmlns:a16="http://schemas.microsoft.com/office/drawing/2014/main" id="{8CF2D5A4-4F2A-46F4-B1EE-8630F1569AD6}"/>
              </a:ext>
            </a:extLst>
          </p:cNvPr>
          <p:cNvPicPr>
            <a:picLocks noChangeAspect="1"/>
          </p:cNvPicPr>
          <p:nvPr userDrawn="1"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rcRect/>
          <a:stretch/>
        </p:blipFill>
        <p:spPr>
          <a:xfrm>
            <a:off x="11393141" y="6602145"/>
            <a:ext cx="620759" cy="1305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18014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7" r:id="rId1"/>
    <p:sldLayoutId id="2147483729" r:id="rId2"/>
    <p:sldLayoutId id="2147483726" r:id="rId3"/>
    <p:sldLayoutId id="2147483728" r:id="rId4"/>
    <p:sldLayoutId id="2147483730" r:id="rId5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800" b="1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85750" indent="-285750" algn="l" defTabSz="914400" rtl="0" eaLnBrk="1" latinLnBrk="0" hangingPunct="1">
        <a:lnSpc>
          <a:spcPct val="110000"/>
        </a:lnSpc>
        <a:spcBef>
          <a:spcPts val="0"/>
        </a:spcBef>
        <a:spcAft>
          <a:spcPts val="1200"/>
        </a:spcAft>
        <a:buFontTx/>
        <a:buBlip>
          <a:blip r:embed="rId9"/>
        </a:buBlip>
        <a:defRPr sz="18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lnSpc>
          <a:spcPct val="110000"/>
        </a:lnSpc>
        <a:spcBef>
          <a:spcPts val="0"/>
        </a:spcBef>
        <a:spcAft>
          <a:spcPts val="1200"/>
        </a:spcAft>
        <a:buFontTx/>
        <a:buBlip>
          <a:blip r:embed="rId9"/>
        </a:buBlip>
        <a:defRPr sz="16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1200150" indent="-285750" algn="l" defTabSz="914400" rtl="0" eaLnBrk="1" latinLnBrk="0" hangingPunct="1">
        <a:lnSpc>
          <a:spcPct val="110000"/>
        </a:lnSpc>
        <a:spcBef>
          <a:spcPts val="0"/>
        </a:spcBef>
        <a:spcAft>
          <a:spcPts val="1200"/>
        </a:spcAft>
        <a:buFontTx/>
        <a:buBlip>
          <a:blip r:embed="rId9"/>
        </a:buBlip>
        <a:defRPr sz="1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543050" indent="-171450" algn="l" defTabSz="914400" rtl="0" eaLnBrk="1" latinLnBrk="0" hangingPunct="1">
        <a:lnSpc>
          <a:spcPct val="110000"/>
        </a:lnSpc>
        <a:spcBef>
          <a:spcPts val="0"/>
        </a:spcBef>
        <a:spcAft>
          <a:spcPts val="1200"/>
        </a:spcAft>
        <a:buFontTx/>
        <a:buBlip>
          <a:blip r:embed="rId9"/>
        </a:buBlip>
        <a:defRPr sz="1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2000250" indent="-171450" algn="l" defTabSz="914400" rtl="0" eaLnBrk="1" latinLnBrk="0" hangingPunct="1">
        <a:lnSpc>
          <a:spcPct val="110000"/>
        </a:lnSpc>
        <a:spcBef>
          <a:spcPts val="0"/>
        </a:spcBef>
        <a:spcAft>
          <a:spcPts val="1200"/>
        </a:spcAft>
        <a:buFontTx/>
        <a:buBlip>
          <a:blip r:embed="rId9"/>
        </a:buBlip>
        <a:defRPr sz="12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1BE4BF21-AB5A-4944-91CA-0FA9411B73AE}"/>
              </a:ext>
            </a:extLst>
          </p:cNvPr>
          <p:cNvSpPr/>
          <p:nvPr userDrawn="1"/>
        </p:nvSpPr>
        <p:spPr>
          <a:xfrm>
            <a:off x="1" y="6515266"/>
            <a:ext cx="11107293" cy="342735"/>
          </a:xfrm>
          <a:custGeom>
            <a:avLst/>
            <a:gdLst>
              <a:gd name="connsiteX0" fmla="*/ 0 w 11107293"/>
              <a:gd name="connsiteY0" fmla="*/ 0 h 342735"/>
              <a:gd name="connsiteX1" fmla="*/ 10838690 w 11107293"/>
              <a:gd name="connsiteY1" fmla="*/ 0 h 342735"/>
              <a:gd name="connsiteX2" fmla="*/ 11107293 w 11107293"/>
              <a:gd name="connsiteY2" fmla="*/ 268602 h 342735"/>
              <a:gd name="connsiteX3" fmla="*/ 11107293 w 11107293"/>
              <a:gd name="connsiteY3" fmla="*/ 342735 h 342735"/>
              <a:gd name="connsiteX4" fmla="*/ 0 w 11107293"/>
              <a:gd name="connsiteY4" fmla="*/ 342735 h 342735"/>
              <a:gd name="connsiteX5" fmla="*/ 0 w 11107293"/>
              <a:gd name="connsiteY5" fmla="*/ 0 h 3427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1107293" h="342735">
                <a:moveTo>
                  <a:pt x="0" y="0"/>
                </a:moveTo>
                <a:lnTo>
                  <a:pt x="10838690" y="0"/>
                </a:lnTo>
                <a:cubicBezTo>
                  <a:pt x="10986950" y="0"/>
                  <a:pt x="11107293" y="120207"/>
                  <a:pt x="11107293" y="268602"/>
                </a:cubicBezTo>
                <a:lnTo>
                  <a:pt x="11107293" y="342735"/>
                </a:lnTo>
                <a:lnTo>
                  <a:pt x="0" y="342735"/>
                </a:lnTo>
                <a:lnTo>
                  <a:pt x="0" y="0"/>
                </a:lnTo>
                <a:close/>
              </a:path>
            </a:pathLst>
          </a:custGeom>
          <a:solidFill>
            <a:srgbClr val="EDEEF0"/>
          </a:solidFill>
          <a:ln w="13549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GB"/>
          </a:p>
        </p:txBody>
      </p:sp>
      <p:sp>
        <p:nvSpPr>
          <p:cNvPr id="15" name="bg object 16">
            <a:extLst>
              <a:ext uri="{FF2B5EF4-FFF2-40B4-BE49-F238E27FC236}">
                <a16:creationId xmlns:a16="http://schemas.microsoft.com/office/drawing/2014/main" id="{1DF580D6-0723-470E-A955-6A5AA6B5DD10}"/>
              </a:ext>
            </a:extLst>
          </p:cNvPr>
          <p:cNvSpPr/>
          <p:nvPr userDrawn="1"/>
        </p:nvSpPr>
        <p:spPr>
          <a:xfrm>
            <a:off x="177871" y="174512"/>
            <a:ext cx="892552" cy="892552"/>
          </a:xfrm>
          <a:custGeom>
            <a:avLst/>
            <a:gdLst/>
            <a:ahLst/>
            <a:cxnLst/>
            <a:rect l="l" t="t" r="r" b="b"/>
            <a:pathLst>
              <a:path w="680719" h="680719">
                <a:moveTo>
                  <a:pt x="335838" y="0"/>
                </a:moveTo>
                <a:lnTo>
                  <a:pt x="286209" y="3641"/>
                </a:lnTo>
                <a:lnTo>
                  <a:pt x="238842" y="14220"/>
                </a:lnTo>
                <a:lnTo>
                  <a:pt x="194255" y="31217"/>
                </a:lnTo>
                <a:lnTo>
                  <a:pt x="152968" y="54111"/>
                </a:lnTo>
                <a:lnTo>
                  <a:pt x="115501" y="82383"/>
                </a:lnTo>
                <a:lnTo>
                  <a:pt x="82373" y="115514"/>
                </a:lnTo>
                <a:lnTo>
                  <a:pt x="54104" y="152983"/>
                </a:lnTo>
                <a:lnTo>
                  <a:pt x="31212" y="194271"/>
                </a:lnTo>
                <a:lnTo>
                  <a:pt x="14218" y="238858"/>
                </a:lnTo>
                <a:lnTo>
                  <a:pt x="3641" y="286225"/>
                </a:lnTo>
                <a:lnTo>
                  <a:pt x="0" y="335851"/>
                </a:lnTo>
                <a:lnTo>
                  <a:pt x="0" y="339915"/>
                </a:lnTo>
                <a:lnTo>
                  <a:pt x="3106" y="386099"/>
                </a:lnTo>
                <a:lnTo>
                  <a:pt x="12157" y="430393"/>
                </a:lnTo>
                <a:lnTo>
                  <a:pt x="26745" y="472393"/>
                </a:lnTo>
                <a:lnTo>
                  <a:pt x="46465" y="511693"/>
                </a:lnTo>
                <a:lnTo>
                  <a:pt x="70912" y="547888"/>
                </a:lnTo>
                <a:lnTo>
                  <a:pt x="99680" y="580572"/>
                </a:lnTo>
                <a:lnTo>
                  <a:pt x="132364" y="609340"/>
                </a:lnTo>
                <a:lnTo>
                  <a:pt x="168558" y="633786"/>
                </a:lnTo>
                <a:lnTo>
                  <a:pt x="207856" y="653506"/>
                </a:lnTo>
                <a:lnTo>
                  <a:pt x="249853" y="668093"/>
                </a:lnTo>
                <a:lnTo>
                  <a:pt x="294143" y="677143"/>
                </a:lnTo>
                <a:lnTo>
                  <a:pt x="340321" y="680250"/>
                </a:lnTo>
                <a:lnTo>
                  <a:pt x="680237" y="680250"/>
                </a:lnTo>
                <a:lnTo>
                  <a:pt x="680237" y="344398"/>
                </a:lnTo>
                <a:lnTo>
                  <a:pt x="677093" y="297665"/>
                </a:lnTo>
                <a:lnTo>
                  <a:pt x="667935" y="252843"/>
                </a:lnTo>
                <a:lnTo>
                  <a:pt x="653173" y="210342"/>
                </a:lnTo>
                <a:lnTo>
                  <a:pt x="633217" y="170573"/>
                </a:lnTo>
                <a:lnTo>
                  <a:pt x="608478" y="133946"/>
                </a:lnTo>
                <a:lnTo>
                  <a:pt x="579366" y="100871"/>
                </a:lnTo>
                <a:lnTo>
                  <a:pt x="546291" y="71759"/>
                </a:lnTo>
                <a:lnTo>
                  <a:pt x="509664" y="47020"/>
                </a:lnTo>
                <a:lnTo>
                  <a:pt x="469895" y="27064"/>
                </a:lnTo>
                <a:lnTo>
                  <a:pt x="427394" y="12302"/>
                </a:lnTo>
                <a:lnTo>
                  <a:pt x="382572" y="3143"/>
                </a:lnTo>
                <a:lnTo>
                  <a:pt x="335838" y="0"/>
                </a:lnTo>
                <a:close/>
              </a:path>
            </a:pathLst>
          </a:custGeom>
          <a:solidFill>
            <a:srgbClr val="D1D4D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758C25-9F0B-4769-8E8C-D95FA1C2D6B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310185"/>
            <a:ext cx="10515600" cy="486677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Title Placeholder 1">
            <a:extLst>
              <a:ext uri="{FF2B5EF4-FFF2-40B4-BE49-F238E27FC236}">
                <a16:creationId xmlns:a16="http://schemas.microsoft.com/office/drawing/2014/main" id="{B40927A7-7A0C-45CE-B38F-6D858B2E46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2852" y="294639"/>
            <a:ext cx="10900948" cy="54927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B0430C2B-7B64-49F8-81DD-F900626B5EFA}"/>
              </a:ext>
            </a:extLst>
          </p:cNvPr>
          <p:cNvSpPr/>
          <p:nvPr userDrawn="1"/>
        </p:nvSpPr>
        <p:spPr>
          <a:xfrm>
            <a:off x="11106343" y="6515266"/>
            <a:ext cx="1085657" cy="365604"/>
          </a:xfrm>
          <a:custGeom>
            <a:avLst/>
            <a:gdLst>
              <a:gd name="connsiteX0" fmla="*/ 273887 w 1085657"/>
              <a:gd name="connsiteY0" fmla="*/ 0 h 365604"/>
              <a:gd name="connsiteX1" fmla="*/ 1085657 w 1085657"/>
              <a:gd name="connsiteY1" fmla="*/ 0 h 365604"/>
              <a:gd name="connsiteX2" fmla="*/ 1085657 w 1085657"/>
              <a:gd name="connsiteY2" fmla="*/ 342734 h 365604"/>
              <a:gd name="connsiteX3" fmla="*/ 950 w 1085657"/>
              <a:gd name="connsiteY3" fmla="*/ 342734 h 365604"/>
              <a:gd name="connsiteX4" fmla="*/ 950 w 1085657"/>
              <a:gd name="connsiteY4" fmla="*/ 365604 h 365604"/>
              <a:gd name="connsiteX5" fmla="*/ 0 w 1085657"/>
              <a:gd name="connsiteY5" fmla="*/ 365604 h 365604"/>
              <a:gd name="connsiteX6" fmla="*/ 0 w 1085657"/>
              <a:gd name="connsiteY6" fmla="*/ 273887 h 365604"/>
              <a:gd name="connsiteX7" fmla="*/ 273887 w 1085657"/>
              <a:gd name="connsiteY7" fmla="*/ 0 h 3656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085657" h="365604">
                <a:moveTo>
                  <a:pt x="273887" y="0"/>
                </a:moveTo>
                <a:lnTo>
                  <a:pt x="1085657" y="0"/>
                </a:lnTo>
                <a:lnTo>
                  <a:pt x="1085657" y="342734"/>
                </a:lnTo>
                <a:lnTo>
                  <a:pt x="950" y="342734"/>
                </a:lnTo>
                <a:lnTo>
                  <a:pt x="950" y="365604"/>
                </a:lnTo>
                <a:lnTo>
                  <a:pt x="0" y="365604"/>
                </a:lnTo>
                <a:lnTo>
                  <a:pt x="0" y="273887"/>
                </a:lnTo>
                <a:cubicBezTo>
                  <a:pt x="0" y="122646"/>
                  <a:pt x="122646" y="0"/>
                  <a:pt x="273887" y="0"/>
                </a:cubicBezTo>
                <a:close/>
              </a:path>
            </a:pathLst>
          </a:custGeom>
          <a:solidFill>
            <a:srgbClr val="EDEEF0"/>
          </a:solidFill>
          <a:ln w="13549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GB"/>
          </a:p>
        </p:txBody>
      </p:sp>
      <p:sp>
        <p:nvSpPr>
          <p:cNvPr id="16" name="Slide Number Placeholder 5">
            <a:extLst>
              <a:ext uri="{FF2B5EF4-FFF2-40B4-BE49-F238E27FC236}">
                <a16:creationId xmlns:a16="http://schemas.microsoft.com/office/drawing/2014/main" id="{37A8ED49-260F-4DCF-88DA-189EE2FD03D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948041" y="6563361"/>
            <a:ext cx="1014746" cy="24734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814408-5831-49B7-BF84-9D4EB0FEE077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12" name="Graphic 11">
            <a:extLst>
              <a:ext uri="{FF2B5EF4-FFF2-40B4-BE49-F238E27FC236}">
                <a16:creationId xmlns:a16="http://schemas.microsoft.com/office/drawing/2014/main" id="{8CF2D5A4-4F2A-46F4-B1EE-8630F1569AD6}"/>
              </a:ext>
            </a:extLst>
          </p:cNvPr>
          <p:cNvPicPr>
            <a:picLocks noChangeAspect="1"/>
          </p:cNvPicPr>
          <p:nvPr userDrawn="1"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rcRect/>
          <a:stretch/>
        </p:blipFill>
        <p:spPr>
          <a:xfrm>
            <a:off x="11393141" y="6602145"/>
            <a:ext cx="620759" cy="1305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88649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2" r:id="rId1"/>
    <p:sldLayoutId id="2147483733" r:id="rId2"/>
    <p:sldLayoutId id="2147483734" r:id="rId3"/>
    <p:sldLayoutId id="2147483735" r:id="rId4"/>
    <p:sldLayoutId id="2147483736" r:id="rId5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800" b="1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85750" indent="-285750" algn="l" defTabSz="914400" rtl="0" eaLnBrk="1" latinLnBrk="0" hangingPunct="1">
        <a:lnSpc>
          <a:spcPct val="110000"/>
        </a:lnSpc>
        <a:spcBef>
          <a:spcPts val="0"/>
        </a:spcBef>
        <a:spcAft>
          <a:spcPts val="1200"/>
        </a:spcAft>
        <a:buFontTx/>
        <a:buBlip>
          <a:blip r:embed="rId9"/>
        </a:buBlip>
        <a:defRPr sz="18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lnSpc>
          <a:spcPct val="110000"/>
        </a:lnSpc>
        <a:spcBef>
          <a:spcPts val="0"/>
        </a:spcBef>
        <a:spcAft>
          <a:spcPts val="1200"/>
        </a:spcAft>
        <a:buFontTx/>
        <a:buBlip>
          <a:blip r:embed="rId9"/>
        </a:buBlip>
        <a:defRPr sz="16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1200150" indent="-285750" algn="l" defTabSz="914400" rtl="0" eaLnBrk="1" latinLnBrk="0" hangingPunct="1">
        <a:lnSpc>
          <a:spcPct val="110000"/>
        </a:lnSpc>
        <a:spcBef>
          <a:spcPts val="0"/>
        </a:spcBef>
        <a:spcAft>
          <a:spcPts val="1200"/>
        </a:spcAft>
        <a:buFontTx/>
        <a:buBlip>
          <a:blip r:embed="rId9"/>
        </a:buBlip>
        <a:defRPr sz="1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543050" indent="-171450" algn="l" defTabSz="914400" rtl="0" eaLnBrk="1" latinLnBrk="0" hangingPunct="1">
        <a:lnSpc>
          <a:spcPct val="110000"/>
        </a:lnSpc>
        <a:spcBef>
          <a:spcPts val="0"/>
        </a:spcBef>
        <a:spcAft>
          <a:spcPts val="1200"/>
        </a:spcAft>
        <a:buFontTx/>
        <a:buBlip>
          <a:blip r:embed="rId9"/>
        </a:buBlip>
        <a:defRPr sz="1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2000250" indent="-171450" algn="l" defTabSz="914400" rtl="0" eaLnBrk="1" latinLnBrk="0" hangingPunct="1">
        <a:lnSpc>
          <a:spcPct val="110000"/>
        </a:lnSpc>
        <a:spcBef>
          <a:spcPts val="0"/>
        </a:spcBef>
        <a:spcAft>
          <a:spcPts val="1200"/>
        </a:spcAft>
        <a:buFontTx/>
        <a:buBlip>
          <a:blip r:embed="rId9"/>
        </a:buBlip>
        <a:defRPr sz="12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1BE4BF21-AB5A-4944-91CA-0FA9411B73AE}"/>
              </a:ext>
            </a:extLst>
          </p:cNvPr>
          <p:cNvSpPr/>
          <p:nvPr userDrawn="1"/>
        </p:nvSpPr>
        <p:spPr>
          <a:xfrm>
            <a:off x="1" y="6515266"/>
            <a:ext cx="11107293" cy="342735"/>
          </a:xfrm>
          <a:custGeom>
            <a:avLst/>
            <a:gdLst>
              <a:gd name="connsiteX0" fmla="*/ 0 w 11107293"/>
              <a:gd name="connsiteY0" fmla="*/ 0 h 342735"/>
              <a:gd name="connsiteX1" fmla="*/ 10838690 w 11107293"/>
              <a:gd name="connsiteY1" fmla="*/ 0 h 342735"/>
              <a:gd name="connsiteX2" fmla="*/ 11107293 w 11107293"/>
              <a:gd name="connsiteY2" fmla="*/ 268602 h 342735"/>
              <a:gd name="connsiteX3" fmla="*/ 11107293 w 11107293"/>
              <a:gd name="connsiteY3" fmla="*/ 342735 h 342735"/>
              <a:gd name="connsiteX4" fmla="*/ 0 w 11107293"/>
              <a:gd name="connsiteY4" fmla="*/ 342735 h 342735"/>
              <a:gd name="connsiteX5" fmla="*/ 0 w 11107293"/>
              <a:gd name="connsiteY5" fmla="*/ 0 h 3427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1107293" h="342735">
                <a:moveTo>
                  <a:pt x="0" y="0"/>
                </a:moveTo>
                <a:lnTo>
                  <a:pt x="10838690" y="0"/>
                </a:lnTo>
                <a:cubicBezTo>
                  <a:pt x="10986950" y="0"/>
                  <a:pt x="11107293" y="120207"/>
                  <a:pt x="11107293" y="268602"/>
                </a:cubicBezTo>
                <a:lnTo>
                  <a:pt x="11107293" y="342735"/>
                </a:lnTo>
                <a:lnTo>
                  <a:pt x="0" y="342735"/>
                </a:lnTo>
                <a:lnTo>
                  <a:pt x="0" y="0"/>
                </a:lnTo>
                <a:close/>
              </a:path>
            </a:pathLst>
          </a:custGeom>
          <a:solidFill>
            <a:srgbClr val="EDEEF0"/>
          </a:solidFill>
          <a:ln w="13549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GB"/>
          </a:p>
        </p:txBody>
      </p:sp>
      <p:sp>
        <p:nvSpPr>
          <p:cNvPr id="15" name="bg object 16">
            <a:extLst>
              <a:ext uri="{FF2B5EF4-FFF2-40B4-BE49-F238E27FC236}">
                <a16:creationId xmlns:a16="http://schemas.microsoft.com/office/drawing/2014/main" id="{1DF580D6-0723-470E-A955-6A5AA6B5DD10}"/>
              </a:ext>
            </a:extLst>
          </p:cNvPr>
          <p:cNvSpPr/>
          <p:nvPr userDrawn="1"/>
        </p:nvSpPr>
        <p:spPr>
          <a:xfrm>
            <a:off x="177871" y="174512"/>
            <a:ext cx="892552" cy="892552"/>
          </a:xfrm>
          <a:custGeom>
            <a:avLst/>
            <a:gdLst/>
            <a:ahLst/>
            <a:cxnLst/>
            <a:rect l="l" t="t" r="r" b="b"/>
            <a:pathLst>
              <a:path w="680719" h="680719">
                <a:moveTo>
                  <a:pt x="335838" y="0"/>
                </a:moveTo>
                <a:lnTo>
                  <a:pt x="286209" y="3641"/>
                </a:lnTo>
                <a:lnTo>
                  <a:pt x="238842" y="14220"/>
                </a:lnTo>
                <a:lnTo>
                  <a:pt x="194255" y="31217"/>
                </a:lnTo>
                <a:lnTo>
                  <a:pt x="152968" y="54111"/>
                </a:lnTo>
                <a:lnTo>
                  <a:pt x="115501" y="82383"/>
                </a:lnTo>
                <a:lnTo>
                  <a:pt x="82373" y="115514"/>
                </a:lnTo>
                <a:lnTo>
                  <a:pt x="54104" y="152983"/>
                </a:lnTo>
                <a:lnTo>
                  <a:pt x="31212" y="194271"/>
                </a:lnTo>
                <a:lnTo>
                  <a:pt x="14218" y="238858"/>
                </a:lnTo>
                <a:lnTo>
                  <a:pt x="3641" y="286225"/>
                </a:lnTo>
                <a:lnTo>
                  <a:pt x="0" y="335851"/>
                </a:lnTo>
                <a:lnTo>
                  <a:pt x="0" y="339915"/>
                </a:lnTo>
                <a:lnTo>
                  <a:pt x="3106" y="386099"/>
                </a:lnTo>
                <a:lnTo>
                  <a:pt x="12157" y="430393"/>
                </a:lnTo>
                <a:lnTo>
                  <a:pt x="26745" y="472393"/>
                </a:lnTo>
                <a:lnTo>
                  <a:pt x="46465" y="511693"/>
                </a:lnTo>
                <a:lnTo>
                  <a:pt x="70912" y="547888"/>
                </a:lnTo>
                <a:lnTo>
                  <a:pt x="99680" y="580572"/>
                </a:lnTo>
                <a:lnTo>
                  <a:pt x="132364" y="609340"/>
                </a:lnTo>
                <a:lnTo>
                  <a:pt x="168558" y="633786"/>
                </a:lnTo>
                <a:lnTo>
                  <a:pt x="207856" y="653506"/>
                </a:lnTo>
                <a:lnTo>
                  <a:pt x="249853" y="668093"/>
                </a:lnTo>
                <a:lnTo>
                  <a:pt x="294143" y="677143"/>
                </a:lnTo>
                <a:lnTo>
                  <a:pt x="340321" y="680250"/>
                </a:lnTo>
                <a:lnTo>
                  <a:pt x="680237" y="680250"/>
                </a:lnTo>
                <a:lnTo>
                  <a:pt x="680237" y="344398"/>
                </a:lnTo>
                <a:lnTo>
                  <a:pt x="677093" y="297665"/>
                </a:lnTo>
                <a:lnTo>
                  <a:pt x="667935" y="252843"/>
                </a:lnTo>
                <a:lnTo>
                  <a:pt x="653173" y="210342"/>
                </a:lnTo>
                <a:lnTo>
                  <a:pt x="633217" y="170573"/>
                </a:lnTo>
                <a:lnTo>
                  <a:pt x="608478" y="133946"/>
                </a:lnTo>
                <a:lnTo>
                  <a:pt x="579366" y="100871"/>
                </a:lnTo>
                <a:lnTo>
                  <a:pt x="546291" y="71759"/>
                </a:lnTo>
                <a:lnTo>
                  <a:pt x="509664" y="47020"/>
                </a:lnTo>
                <a:lnTo>
                  <a:pt x="469895" y="27064"/>
                </a:lnTo>
                <a:lnTo>
                  <a:pt x="427394" y="12302"/>
                </a:lnTo>
                <a:lnTo>
                  <a:pt x="382572" y="3143"/>
                </a:lnTo>
                <a:lnTo>
                  <a:pt x="335838" y="0"/>
                </a:lnTo>
                <a:close/>
              </a:path>
            </a:pathLst>
          </a:custGeom>
          <a:solidFill>
            <a:srgbClr val="D1D4D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758C25-9F0B-4769-8E8C-D95FA1C2D6B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310185"/>
            <a:ext cx="10515600" cy="486677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Title Placeholder 1">
            <a:extLst>
              <a:ext uri="{FF2B5EF4-FFF2-40B4-BE49-F238E27FC236}">
                <a16:creationId xmlns:a16="http://schemas.microsoft.com/office/drawing/2014/main" id="{B40927A7-7A0C-45CE-B38F-6D858B2E46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2852" y="294639"/>
            <a:ext cx="10900948" cy="54927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B0430C2B-7B64-49F8-81DD-F900626B5EFA}"/>
              </a:ext>
            </a:extLst>
          </p:cNvPr>
          <p:cNvSpPr/>
          <p:nvPr userDrawn="1"/>
        </p:nvSpPr>
        <p:spPr>
          <a:xfrm>
            <a:off x="11106343" y="6515266"/>
            <a:ext cx="1085657" cy="365604"/>
          </a:xfrm>
          <a:custGeom>
            <a:avLst/>
            <a:gdLst>
              <a:gd name="connsiteX0" fmla="*/ 273887 w 1085657"/>
              <a:gd name="connsiteY0" fmla="*/ 0 h 365604"/>
              <a:gd name="connsiteX1" fmla="*/ 1085657 w 1085657"/>
              <a:gd name="connsiteY1" fmla="*/ 0 h 365604"/>
              <a:gd name="connsiteX2" fmla="*/ 1085657 w 1085657"/>
              <a:gd name="connsiteY2" fmla="*/ 342734 h 365604"/>
              <a:gd name="connsiteX3" fmla="*/ 950 w 1085657"/>
              <a:gd name="connsiteY3" fmla="*/ 342734 h 365604"/>
              <a:gd name="connsiteX4" fmla="*/ 950 w 1085657"/>
              <a:gd name="connsiteY4" fmla="*/ 365604 h 365604"/>
              <a:gd name="connsiteX5" fmla="*/ 0 w 1085657"/>
              <a:gd name="connsiteY5" fmla="*/ 365604 h 365604"/>
              <a:gd name="connsiteX6" fmla="*/ 0 w 1085657"/>
              <a:gd name="connsiteY6" fmla="*/ 273887 h 365604"/>
              <a:gd name="connsiteX7" fmla="*/ 273887 w 1085657"/>
              <a:gd name="connsiteY7" fmla="*/ 0 h 3656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085657" h="365604">
                <a:moveTo>
                  <a:pt x="273887" y="0"/>
                </a:moveTo>
                <a:lnTo>
                  <a:pt x="1085657" y="0"/>
                </a:lnTo>
                <a:lnTo>
                  <a:pt x="1085657" y="342734"/>
                </a:lnTo>
                <a:lnTo>
                  <a:pt x="950" y="342734"/>
                </a:lnTo>
                <a:lnTo>
                  <a:pt x="950" y="365604"/>
                </a:lnTo>
                <a:lnTo>
                  <a:pt x="0" y="365604"/>
                </a:lnTo>
                <a:lnTo>
                  <a:pt x="0" y="273887"/>
                </a:lnTo>
                <a:cubicBezTo>
                  <a:pt x="0" y="122646"/>
                  <a:pt x="122646" y="0"/>
                  <a:pt x="273887" y="0"/>
                </a:cubicBezTo>
                <a:close/>
              </a:path>
            </a:pathLst>
          </a:custGeom>
          <a:solidFill>
            <a:srgbClr val="EDEEF0"/>
          </a:solidFill>
          <a:ln w="13549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GB"/>
          </a:p>
        </p:txBody>
      </p:sp>
      <p:sp>
        <p:nvSpPr>
          <p:cNvPr id="16" name="Slide Number Placeholder 5">
            <a:extLst>
              <a:ext uri="{FF2B5EF4-FFF2-40B4-BE49-F238E27FC236}">
                <a16:creationId xmlns:a16="http://schemas.microsoft.com/office/drawing/2014/main" id="{37A8ED49-260F-4DCF-88DA-189EE2FD03D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948041" y="6563361"/>
            <a:ext cx="1014746" cy="24734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814408-5831-49B7-BF84-9D4EB0FEE077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12" name="Graphic 11">
            <a:extLst>
              <a:ext uri="{FF2B5EF4-FFF2-40B4-BE49-F238E27FC236}">
                <a16:creationId xmlns:a16="http://schemas.microsoft.com/office/drawing/2014/main" id="{8CF2D5A4-4F2A-46F4-B1EE-8630F1569AD6}"/>
              </a:ext>
            </a:extLst>
          </p:cNvPr>
          <p:cNvPicPr>
            <a:picLocks noChangeAspect="1"/>
          </p:cNvPicPr>
          <p:nvPr userDrawn="1"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rcRect/>
          <a:stretch/>
        </p:blipFill>
        <p:spPr>
          <a:xfrm>
            <a:off x="11393141" y="6602145"/>
            <a:ext cx="620759" cy="1305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77019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9" r:id="rId1"/>
    <p:sldLayoutId id="2147483740" r:id="rId2"/>
    <p:sldLayoutId id="2147483741" r:id="rId3"/>
    <p:sldLayoutId id="2147483742" r:id="rId4"/>
    <p:sldLayoutId id="2147483743" r:id="rId5"/>
    <p:sldLayoutId id="2147483744" r:id="rId6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800" b="1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85750" indent="-285750" algn="l" defTabSz="914400" rtl="0" eaLnBrk="1" latinLnBrk="0" hangingPunct="1">
        <a:lnSpc>
          <a:spcPct val="110000"/>
        </a:lnSpc>
        <a:spcBef>
          <a:spcPts val="0"/>
        </a:spcBef>
        <a:spcAft>
          <a:spcPts val="1200"/>
        </a:spcAft>
        <a:buFontTx/>
        <a:buBlip>
          <a:blip r:embed="rId10"/>
        </a:buBlip>
        <a:defRPr sz="18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lnSpc>
          <a:spcPct val="110000"/>
        </a:lnSpc>
        <a:spcBef>
          <a:spcPts val="0"/>
        </a:spcBef>
        <a:spcAft>
          <a:spcPts val="1200"/>
        </a:spcAft>
        <a:buFontTx/>
        <a:buBlip>
          <a:blip r:embed="rId10"/>
        </a:buBlip>
        <a:defRPr sz="16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1200150" indent="-285750" algn="l" defTabSz="914400" rtl="0" eaLnBrk="1" latinLnBrk="0" hangingPunct="1">
        <a:lnSpc>
          <a:spcPct val="110000"/>
        </a:lnSpc>
        <a:spcBef>
          <a:spcPts val="0"/>
        </a:spcBef>
        <a:spcAft>
          <a:spcPts val="1200"/>
        </a:spcAft>
        <a:buFontTx/>
        <a:buBlip>
          <a:blip r:embed="rId10"/>
        </a:buBlip>
        <a:defRPr sz="1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543050" indent="-171450" algn="l" defTabSz="914400" rtl="0" eaLnBrk="1" latinLnBrk="0" hangingPunct="1">
        <a:lnSpc>
          <a:spcPct val="110000"/>
        </a:lnSpc>
        <a:spcBef>
          <a:spcPts val="0"/>
        </a:spcBef>
        <a:spcAft>
          <a:spcPts val="1200"/>
        </a:spcAft>
        <a:buFontTx/>
        <a:buBlip>
          <a:blip r:embed="rId10"/>
        </a:buBlip>
        <a:defRPr sz="1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2000250" indent="-171450" algn="l" defTabSz="914400" rtl="0" eaLnBrk="1" latinLnBrk="0" hangingPunct="1">
        <a:lnSpc>
          <a:spcPct val="110000"/>
        </a:lnSpc>
        <a:spcBef>
          <a:spcPts val="0"/>
        </a:spcBef>
        <a:spcAft>
          <a:spcPts val="1200"/>
        </a:spcAft>
        <a:buFontTx/>
        <a:buBlip>
          <a:blip r:embed="rId10"/>
        </a:buBlip>
        <a:defRPr sz="12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0.sv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sv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8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5.jpg"/><Relationship Id="rId4" Type="http://schemas.openxmlformats.org/officeDocument/2006/relationships/image" Target="../media/image24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slideLayout" Target="../slideLayouts/slideLayout5.xml"/><Relationship Id="rId1" Type="http://schemas.openxmlformats.org/officeDocument/2006/relationships/themeOverride" Target="../theme/themeOverride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C553A0-E411-088C-9256-BA41B6CCFE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29458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 Single Corner of Rectangle 5">
            <a:extLst>
              <a:ext uri="{FF2B5EF4-FFF2-40B4-BE49-F238E27FC236}">
                <a16:creationId xmlns:a16="http://schemas.microsoft.com/office/drawing/2014/main" id="{372CBD60-B6B9-3FA2-90B7-27585A8FAFFF}"/>
              </a:ext>
            </a:extLst>
          </p:cNvPr>
          <p:cNvSpPr/>
          <p:nvPr/>
        </p:nvSpPr>
        <p:spPr>
          <a:xfrm>
            <a:off x="546265" y="4981433"/>
            <a:ext cx="4096987" cy="1281216"/>
          </a:xfrm>
          <a:prstGeom prst="round1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1" descr="A picture containing invertebrate&#10;&#10;Description automatically generated">
            <a:extLst>
              <a:ext uri="{FF2B5EF4-FFF2-40B4-BE49-F238E27FC236}">
                <a16:creationId xmlns:a16="http://schemas.microsoft.com/office/drawing/2014/main" id="{8EDFD80E-A089-5A8A-A79F-60E53C039318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46265" y="534391"/>
            <a:ext cx="7707086" cy="950026"/>
          </a:xfrm>
          <a:prstGeom prst="round1Rect">
            <a:avLst>
              <a:gd name="adj" fmla="val 50000"/>
            </a:avLst>
          </a:prstGeom>
          <a:noFill/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43B4DFBC-923A-E1B7-6F8C-9D1D7DCADAE3}"/>
              </a:ext>
            </a:extLst>
          </p:cNvPr>
          <p:cNvSpPr txBox="1"/>
          <p:nvPr/>
        </p:nvSpPr>
        <p:spPr>
          <a:xfrm>
            <a:off x="628601" y="595351"/>
            <a:ext cx="6808519" cy="7481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GB" sz="4200" b="1" dirty="0"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Title goes here</a:t>
            </a:r>
            <a:endParaRPr lang="en-US" sz="4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C6FD514-4D52-3D35-B4B8-3AC09D251D73}"/>
              </a:ext>
            </a:extLst>
          </p:cNvPr>
          <p:cNvSpPr txBox="1"/>
          <p:nvPr/>
        </p:nvSpPr>
        <p:spPr>
          <a:xfrm>
            <a:off x="676101" y="5210031"/>
            <a:ext cx="3967151" cy="1052618"/>
          </a:xfrm>
          <a:prstGeom prst="rect">
            <a:avLst/>
          </a:prstGeom>
          <a:noFill/>
        </p:spPr>
        <p:txBody>
          <a:bodyPr wrap="square" numCol="1" rtlCol="0">
            <a:noAutofit/>
          </a:bodyPr>
          <a:lstStyle/>
          <a:p>
            <a:pPr marL="171450" indent="-171450">
              <a:spcAft>
                <a:spcPts val="1000"/>
              </a:spcAft>
              <a:buClr>
                <a:schemeClr val="bg1"/>
              </a:buClr>
              <a:buFont typeface="Wingdings" pitchFamily="2" charset="2"/>
              <a:buChar char="ü"/>
            </a:pPr>
            <a:r>
              <a:rPr lang="en-GB" sz="1050" b="1" dirty="0">
                <a:solidFill>
                  <a:srgbClr val="1E2A48"/>
                </a:solidFill>
                <a:effectLst/>
              </a:rPr>
              <a:t>Bullet point 1</a:t>
            </a:r>
          </a:p>
          <a:p>
            <a:pPr marL="171450" indent="-171450">
              <a:spcAft>
                <a:spcPts val="1000"/>
              </a:spcAft>
              <a:buClr>
                <a:schemeClr val="bg1"/>
              </a:buClr>
              <a:buFont typeface="Wingdings" pitchFamily="2" charset="2"/>
              <a:buChar char="ü"/>
            </a:pPr>
            <a:r>
              <a:rPr lang="en-GB" sz="1050" b="1" dirty="0">
                <a:solidFill>
                  <a:srgbClr val="1E2A48"/>
                </a:solidFill>
              </a:rPr>
              <a:t>Bullet point 2</a:t>
            </a:r>
          </a:p>
          <a:p>
            <a:pPr marL="171450" indent="-171450">
              <a:spcAft>
                <a:spcPts val="1000"/>
              </a:spcAft>
              <a:buClr>
                <a:schemeClr val="bg1"/>
              </a:buClr>
              <a:buFont typeface="Wingdings" pitchFamily="2" charset="2"/>
              <a:buChar char="ü"/>
            </a:pPr>
            <a:r>
              <a:rPr lang="en-GB" sz="1050" b="1" dirty="0">
                <a:solidFill>
                  <a:srgbClr val="1E2A48"/>
                </a:solidFill>
              </a:rPr>
              <a:t>Bullet point 3</a:t>
            </a:r>
            <a:endParaRPr lang="en-US" sz="105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07C27D3-02BE-AADA-0393-831F0EB16CEA}"/>
              </a:ext>
            </a:extLst>
          </p:cNvPr>
          <p:cNvSpPr txBox="1"/>
          <p:nvPr/>
        </p:nvSpPr>
        <p:spPr>
          <a:xfrm>
            <a:off x="831274" y="1698171"/>
            <a:ext cx="5688280" cy="3109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GB" sz="1400" b="1" dirty="0">
                <a:solidFill>
                  <a:srgbClr val="1E2A48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Copy goes here</a:t>
            </a:r>
            <a:endParaRPr 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Slide Number Placeholder 27">
            <a:extLst>
              <a:ext uri="{FF2B5EF4-FFF2-40B4-BE49-F238E27FC236}">
                <a16:creationId xmlns:a16="http://schemas.microsoft.com/office/drawing/2014/main" id="{61BCE33D-CB81-294A-1259-C3BD6E183A3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814408-5831-49B7-BF84-9D4EB0FEE077}" type="slidenum">
              <a:rPr lang="en-GB" smtClean="0"/>
              <a:pPr/>
              <a:t>2</a:t>
            </a:fld>
            <a:endParaRPr lang="en-GB" dirty="0"/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5BB4D47B-07BB-3663-6DFC-8E58BE805E1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840308" y="735501"/>
            <a:ext cx="2859954" cy="24974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61357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ound Single Corner of Rectangle 19">
            <a:extLst>
              <a:ext uri="{FF2B5EF4-FFF2-40B4-BE49-F238E27FC236}">
                <a16:creationId xmlns:a16="http://schemas.microsoft.com/office/drawing/2014/main" id="{59C5696B-661D-5B5C-EE07-9E9E1AE7B5C3}"/>
              </a:ext>
            </a:extLst>
          </p:cNvPr>
          <p:cNvSpPr/>
          <p:nvPr/>
        </p:nvSpPr>
        <p:spPr>
          <a:xfrm>
            <a:off x="8220137" y="4480382"/>
            <a:ext cx="3102288" cy="1858546"/>
          </a:xfrm>
          <a:prstGeom prst="round1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9764DA4-7452-4885-EB76-2FF6A6C6A6A0}"/>
              </a:ext>
            </a:extLst>
          </p:cNvPr>
          <p:cNvSpPr txBox="1"/>
          <p:nvPr/>
        </p:nvSpPr>
        <p:spPr>
          <a:xfrm>
            <a:off x="732662" y="1721332"/>
            <a:ext cx="5688280" cy="3109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GB" sz="1400" b="1" dirty="0">
                <a:solidFill>
                  <a:srgbClr val="1E2A48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Introduction</a:t>
            </a:r>
            <a:endParaRPr 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" name="Graphic 8">
            <a:extLst>
              <a:ext uri="{FF2B5EF4-FFF2-40B4-BE49-F238E27FC236}">
                <a16:creationId xmlns:a16="http://schemas.microsoft.com/office/drawing/2014/main" id="{B24B73AD-BC6A-C97B-7D68-3A98C8BCE9E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203547" y="1743094"/>
            <a:ext cx="4919411" cy="2704830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057BA41E-7FC0-7968-5817-6B7C7C53F46F}"/>
              </a:ext>
            </a:extLst>
          </p:cNvPr>
          <p:cNvSpPr txBox="1"/>
          <p:nvPr/>
        </p:nvSpPr>
        <p:spPr>
          <a:xfrm>
            <a:off x="732662" y="2544640"/>
            <a:ext cx="5688280" cy="264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GB" sz="1100" dirty="0">
                <a:solidFill>
                  <a:srgbClr val="1E2A48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Copy goes here</a:t>
            </a:r>
            <a:endParaRPr 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A9E0CEB2-25E6-324F-25F4-04F5DD89CC1A}"/>
              </a:ext>
            </a:extLst>
          </p:cNvPr>
          <p:cNvSpPr txBox="1"/>
          <p:nvPr/>
        </p:nvSpPr>
        <p:spPr>
          <a:xfrm>
            <a:off x="8332042" y="4703277"/>
            <a:ext cx="3062099" cy="1635651"/>
          </a:xfrm>
          <a:prstGeom prst="rect">
            <a:avLst/>
          </a:prstGeom>
          <a:noFill/>
        </p:spPr>
        <p:txBody>
          <a:bodyPr wrap="square" numCol="1" rtlCol="0">
            <a:noAutofit/>
          </a:bodyPr>
          <a:lstStyle/>
          <a:p>
            <a:pPr marL="171450" indent="-171450">
              <a:spcAft>
                <a:spcPts val="1000"/>
              </a:spcAft>
              <a:buClr>
                <a:schemeClr val="bg1"/>
              </a:buClr>
              <a:buFont typeface="Wingdings" pitchFamily="2" charset="2"/>
              <a:buChar char="ü"/>
            </a:pPr>
            <a:r>
              <a:rPr lang="en-GB" sz="1050" b="1" dirty="0">
                <a:solidFill>
                  <a:srgbClr val="1E2A48"/>
                </a:solidFill>
                <a:effectLst/>
              </a:rPr>
              <a:t>Bullet 1</a:t>
            </a:r>
          </a:p>
          <a:p>
            <a:pPr marL="171450" indent="-171450">
              <a:spcAft>
                <a:spcPts val="1000"/>
              </a:spcAft>
              <a:buClr>
                <a:schemeClr val="bg1"/>
              </a:buClr>
              <a:buFont typeface="Wingdings" pitchFamily="2" charset="2"/>
              <a:buChar char="ü"/>
            </a:pPr>
            <a:r>
              <a:rPr lang="en-GB" sz="1050" b="1" dirty="0">
                <a:solidFill>
                  <a:srgbClr val="1E2A48"/>
                </a:solidFill>
              </a:rPr>
              <a:t>Bullet 2</a:t>
            </a:r>
          </a:p>
          <a:p>
            <a:pPr marL="171450" indent="-171450">
              <a:spcAft>
                <a:spcPts val="1000"/>
              </a:spcAft>
              <a:buClr>
                <a:schemeClr val="bg1"/>
              </a:buClr>
              <a:buFont typeface="Wingdings" pitchFamily="2" charset="2"/>
              <a:buChar char="ü"/>
            </a:pPr>
            <a:r>
              <a:rPr lang="en-GB" sz="1050" b="1" dirty="0">
                <a:solidFill>
                  <a:srgbClr val="1E2A48"/>
                </a:solidFill>
                <a:effectLst/>
              </a:rPr>
              <a:t>Bullet 3</a:t>
            </a:r>
          </a:p>
          <a:p>
            <a:pPr marL="171450" indent="-171450">
              <a:spcAft>
                <a:spcPts val="1000"/>
              </a:spcAft>
              <a:buClr>
                <a:schemeClr val="bg1"/>
              </a:buClr>
              <a:buFont typeface="Wingdings" pitchFamily="2" charset="2"/>
              <a:buChar char="ü"/>
            </a:pPr>
            <a:r>
              <a:rPr lang="en-GB" sz="1050" b="1" dirty="0">
                <a:solidFill>
                  <a:srgbClr val="1E2A48"/>
                </a:solidFill>
              </a:rPr>
              <a:t>Bullet 4</a:t>
            </a:r>
          </a:p>
          <a:p>
            <a:pPr>
              <a:spcAft>
                <a:spcPts val="1000"/>
              </a:spcAft>
              <a:buClr>
                <a:schemeClr val="bg1"/>
              </a:buClr>
            </a:pPr>
            <a:endParaRPr lang="en-GB" sz="1050" dirty="0">
              <a:solidFill>
                <a:srgbClr val="1E2A48"/>
              </a:solidFill>
              <a:effectLst/>
            </a:endParaRPr>
          </a:p>
        </p:txBody>
      </p:sp>
      <p:pic>
        <p:nvPicPr>
          <p:cNvPr id="3" name="Picture 2" descr="A picture containing invertebrate&#10;&#10;Description automatically generated">
            <a:extLst>
              <a:ext uri="{FF2B5EF4-FFF2-40B4-BE49-F238E27FC236}">
                <a16:creationId xmlns:a16="http://schemas.microsoft.com/office/drawing/2014/main" id="{4072D24F-E1DD-2F66-8FF6-1400F53F8EB8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46265" y="534391"/>
            <a:ext cx="7707086" cy="950026"/>
          </a:xfrm>
          <a:prstGeom prst="round1Rect">
            <a:avLst>
              <a:gd name="adj" fmla="val 50000"/>
            </a:avLst>
          </a:prstGeom>
          <a:noFill/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284A73DC-92F7-FBEC-F539-6B93ACD74041}"/>
              </a:ext>
            </a:extLst>
          </p:cNvPr>
          <p:cNvSpPr txBox="1"/>
          <p:nvPr/>
        </p:nvSpPr>
        <p:spPr>
          <a:xfrm>
            <a:off x="628601" y="595351"/>
            <a:ext cx="6808519" cy="7481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GB" sz="4200" b="1" dirty="0"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Title goes here</a:t>
            </a:r>
            <a:endParaRPr lang="en-US" sz="4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91035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C0CB8B9-5A0E-543E-4917-1713B9A7A28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814408-5831-49B7-BF84-9D4EB0FEE077}" type="slidenum">
              <a:rPr lang="en-GB" smtClean="0"/>
              <a:pPr/>
              <a:t>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85672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C09E828-B126-5E73-7619-5F1B580DAEE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814408-5831-49B7-BF84-9D4EB0FEE077}" type="slidenum">
              <a:rPr lang="en-GB" smtClean="0"/>
              <a:pPr/>
              <a:t>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425119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B9764DA4-7452-4885-EB76-2FF6A6C6A6A0}"/>
              </a:ext>
            </a:extLst>
          </p:cNvPr>
          <p:cNvSpPr txBox="1"/>
          <p:nvPr/>
        </p:nvSpPr>
        <p:spPr>
          <a:xfrm>
            <a:off x="732662" y="1645335"/>
            <a:ext cx="5688280" cy="3109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GB" sz="1400" b="1" dirty="0">
                <a:solidFill>
                  <a:srgbClr val="1E2A48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Introduction</a:t>
            </a:r>
            <a:endParaRPr 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057BA41E-7FC0-7968-5817-6B7C7C53F46F}"/>
              </a:ext>
            </a:extLst>
          </p:cNvPr>
          <p:cNvSpPr txBox="1"/>
          <p:nvPr/>
        </p:nvSpPr>
        <p:spPr>
          <a:xfrm>
            <a:off x="732662" y="1956254"/>
            <a:ext cx="5688280" cy="264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GB" sz="1100" dirty="0">
                <a:solidFill>
                  <a:srgbClr val="1E2A48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Copy goes here</a:t>
            </a:r>
            <a:endParaRPr 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Picture 2" descr="A picture containing invertebrate&#10;&#10;Description automatically generated">
            <a:extLst>
              <a:ext uri="{FF2B5EF4-FFF2-40B4-BE49-F238E27FC236}">
                <a16:creationId xmlns:a16="http://schemas.microsoft.com/office/drawing/2014/main" id="{4072D24F-E1DD-2F66-8FF6-1400F53F8EB8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46265" y="534391"/>
            <a:ext cx="7707086" cy="950026"/>
          </a:xfrm>
          <a:prstGeom prst="round1Rect">
            <a:avLst>
              <a:gd name="adj" fmla="val 50000"/>
            </a:avLst>
          </a:prstGeom>
          <a:noFill/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284A73DC-92F7-FBEC-F539-6B93ACD74041}"/>
              </a:ext>
            </a:extLst>
          </p:cNvPr>
          <p:cNvSpPr txBox="1"/>
          <p:nvPr/>
        </p:nvSpPr>
        <p:spPr>
          <a:xfrm>
            <a:off x="628601" y="595351"/>
            <a:ext cx="6808519" cy="7481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GB" sz="4200" b="1" dirty="0"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Title goes here</a:t>
            </a:r>
            <a:endParaRPr lang="en-US" sz="4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Round Single Corner of Rectangle 1">
            <a:extLst>
              <a:ext uri="{FF2B5EF4-FFF2-40B4-BE49-F238E27FC236}">
                <a16:creationId xmlns:a16="http://schemas.microsoft.com/office/drawing/2014/main" id="{6F1BC01C-4427-9C40-7420-531BE82D2A7D}"/>
              </a:ext>
            </a:extLst>
          </p:cNvPr>
          <p:cNvSpPr/>
          <p:nvPr/>
        </p:nvSpPr>
        <p:spPr>
          <a:xfrm>
            <a:off x="546265" y="2343170"/>
            <a:ext cx="6371370" cy="3919479"/>
          </a:xfrm>
          <a:prstGeom prst="round1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18AD8E3-78A7-2723-D273-2AAA77B18D64}"/>
              </a:ext>
            </a:extLst>
          </p:cNvPr>
          <p:cNvSpPr txBox="1"/>
          <p:nvPr/>
        </p:nvSpPr>
        <p:spPr>
          <a:xfrm>
            <a:off x="676101" y="2857214"/>
            <a:ext cx="2812534" cy="2446316"/>
          </a:xfrm>
          <a:prstGeom prst="rect">
            <a:avLst/>
          </a:prstGeom>
          <a:noFill/>
        </p:spPr>
        <p:txBody>
          <a:bodyPr wrap="square" numCol="1" rtlCol="0">
            <a:noAutofit/>
          </a:bodyPr>
          <a:lstStyle/>
          <a:p>
            <a:pPr marL="171450" indent="-171450">
              <a:spcAft>
                <a:spcPts val="1000"/>
              </a:spcAft>
              <a:buClr>
                <a:schemeClr val="bg1"/>
              </a:buClr>
              <a:buFont typeface="Wingdings" pitchFamily="2" charset="2"/>
              <a:buChar char="ü"/>
            </a:pPr>
            <a:r>
              <a:rPr lang="en-GB" sz="1050" dirty="0">
                <a:solidFill>
                  <a:srgbClr val="1E2A48"/>
                </a:solidFill>
                <a:effectLst/>
              </a:rPr>
              <a:t>Bullet</a:t>
            </a:r>
            <a:r>
              <a:rPr lang="en-US" sz="1050" dirty="0">
                <a:solidFill>
                  <a:srgbClr val="1E2A48"/>
                </a:solidFill>
                <a:effectLst/>
              </a:rPr>
              <a:t> 1</a:t>
            </a:r>
          </a:p>
          <a:p>
            <a:pPr marL="171450" indent="-171450">
              <a:spcAft>
                <a:spcPts val="1000"/>
              </a:spcAft>
              <a:buClr>
                <a:schemeClr val="bg1"/>
              </a:buClr>
              <a:buFont typeface="Wingdings" pitchFamily="2" charset="2"/>
              <a:buChar char="ü"/>
            </a:pPr>
            <a:r>
              <a:rPr lang="en-US" sz="1050" dirty="0">
                <a:solidFill>
                  <a:srgbClr val="1E2A48"/>
                </a:solidFill>
              </a:rPr>
              <a:t>Bullet</a:t>
            </a:r>
            <a:r>
              <a:rPr lang="en-GB" sz="1050" dirty="0">
                <a:solidFill>
                  <a:srgbClr val="1E2A48"/>
                </a:solidFill>
              </a:rPr>
              <a:t> 2</a:t>
            </a:r>
          </a:p>
          <a:p>
            <a:pPr marL="171450" indent="-171450">
              <a:spcAft>
                <a:spcPts val="1000"/>
              </a:spcAft>
              <a:buClr>
                <a:schemeClr val="bg1"/>
              </a:buClr>
              <a:buFont typeface="Wingdings" pitchFamily="2" charset="2"/>
              <a:buChar char="ü"/>
            </a:pPr>
            <a:r>
              <a:rPr lang="en-GB" sz="1050" dirty="0">
                <a:solidFill>
                  <a:srgbClr val="1E2A48"/>
                </a:solidFill>
              </a:rPr>
              <a:t>Bullet 3</a:t>
            </a:r>
          </a:p>
          <a:p>
            <a:pPr marL="171450" indent="-171450">
              <a:spcAft>
                <a:spcPts val="1000"/>
              </a:spcAft>
              <a:buClr>
                <a:schemeClr val="bg1"/>
              </a:buClr>
              <a:buFont typeface="Wingdings" pitchFamily="2" charset="2"/>
              <a:buChar char="ü"/>
            </a:pPr>
            <a:r>
              <a:rPr lang="en-GB" sz="1050" dirty="0">
                <a:solidFill>
                  <a:srgbClr val="1E2A48"/>
                </a:solidFill>
              </a:rPr>
              <a:t>Bullet 4</a:t>
            </a:r>
            <a:endParaRPr lang="en-US" sz="1050" dirty="0">
              <a:solidFill>
                <a:srgbClr val="1E2A48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442D647-063D-4D72-6AA5-F6509D35C4D2}"/>
              </a:ext>
            </a:extLst>
          </p:cNvPr>
          <p:cNvSpPr txBox="1"/>
          <p:nvPr/>
        </p:nvSpPr>
        <p:spPr>
          <a:xfrm>
            <a:off x="3558836" y="2857214"/>
            <a:ext cx="2812534" cy="2446316"/>
          </a:xfrm>
          <a:prstGeom prst="rect">
            <a:avLst/>
          </a:prstGeom>
          <a:noFill/>
        </p:spPr>
        <p:txBody>
          <a:bodyPr wrap="square" numCol="1" rtlCol="0">
            <a:noAutofit/>
          </a:bodyPr>
          <a:lstStyle/>
          <a:p>
            <a:pPr marL="171450" indent="-171450">
              <a:spcAft>
                <a:spcPts val="1000"/>
              </a:spcAft>
              <a:buClr>
                <a:schemeClr val="bg1"/>
              </a:buClr>
              <a:buFont typeface="Wingdings" pitchFamily="2" charset="2"/>
              <a:buChar char="ü"/>
            </a:pPr>
            <a:r>
              <a:rPr lang="en-GB" sz="1050" dirty="0">
                <a:solidFill>
                  <a:srgbClr val="1E2A48"/>
                </a:solidFill>
                <a:effectLst/>
              </a:rPr>
              <a:t>Bullet 1</a:t>
            </a:r>
          </a:p>
          <a:p>
            <a:pPr marL="171450" indent="-171450">
              <a:spcAft>
                <a:spcPts val="1000"/>
              </a:spcAft>
              <a:buClr>
                <a:schemeClr val="bg1"/>
              </a:buClr>
              <a:buFont typeface="Wingdings" pitchFamily="2" charset="2"/>
              <a:buChar char="ü"/>
            </a:pPr>
            <a:r>
              <a:rPr lang="en-GB" sz="1050" dirty="0">
                <a:solidFill>
                  <a:srgbClr val="1E2A48"/>
                </a:solidFill>
              </a:rPr>
              <a:t>Bullet 2</a:t>
            </a:r>
          </a:p>
          <a:p>
            <a:pPr marL="171450" indent="-171450">
              <a:spcAft>
                <a:spcPts val="1000"/>
              </a:spcAft>
              <a:buClr>
                <a:schemeClr val="bg1"/>
              </a:buClr>
              <a:buFont typeface="Wingdings" pitchFamily="2" charset="2"/>
              <a:buChar char="ü"/>
            </a:pPr>
            <a:r>
              <a:rPr lang="en-GB" sz="1050" dirty="0">
                <a:solidFill>
                  <a:srgbClr val="1E2A48"/>
                </a:solidFill>
              </a:rPr>
              <a:t>Bullet 3</a:t>
            </a:r>
          </a:p>
          <a:p>
            <a:pPr marL="171450" indent="-171450">
              <a:spcAft>
                <a:spcPts val="1000"/>
              </a:spcAft>
              <a:buClr>
                <a:schemeClr val="bg1"/>
              </a:buClr>
              <a:buFont typeface="Wingdings" pitchFamily="2" charset="2"/>
              <a:buChar char="ü"/>
            </a:pPr>
            <a:r>
              <a:rPr lang="en-GB" sz="1050" dirty="0">
                <a:solidFill>
                  <a:srgbClr val="1E2A48"/>
                </a:solidFill>
              </a:rPr>
              <a:t>Bullet 4</a:t>
            </a:r>
            <a:endParaRPr lang="en-US" sz="105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E065EDF-F19E-94ED-B279-41ABCCF8797F}"/>
              </a:ext>
            </a:extLst>
          </p:cNvPr>
          <p:cNvSpPr txBox="1"/>
          <p:nvPr/>
        </p:nvSpPr>
        <p:spPr>
          <a:xfrm>
            <a:off x="715857" y="2526121"/>
            <a:ext cx="2683326" cy="3109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GB" sz="1400" b="1" dirty="0">
                <a:solidFill>
                  <a:srgbClr val="1E2A48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Title</a:t>
            </a:r>
            <a:endParaRPr 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C08B00D-3C99-9525-02C9-A431716D043D}"/>
              </a:ext>
            </a:extLst>
          </p:cNvPr>
          <p:cNvSpPr txBox="1"/>
          <p:nvPr/>
        </p:nvSpPr>
        <p:spPr>
          <a:xfrm>
            <a:off x="3558836" y="2526643"/>
            <a:ext cx="2683326" cy="3109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GB" sz="1400" b="1" dirty="0">
                <a:solidFill>
                  <a:srgbClr val="1E2A48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Title</a:t>
            </a:r>
            <a:endParaRPr 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5646808C-EB3E-F602-B915-649DF4151C7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007" b="12007"/>
          <a:stretch/>
        </p:blipFill>
        <p:spPr>
          <a:xfrm>
            <a:off x="6917636" y="2291186"/>
            <a:ext cx="2610086" cy="1323821"/>
          </a:xfrm>
          <a:prstGeom prst="round2DiagRect">
            <a:avLst>
              <a:gd name="adj1" fmla="val 50000"/>
              <a:gd name="adj2" fmla="val 0"/>
            </a:avLst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37A63229-63F7-9768-7936-8473F38D33D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951" b="11951"/>
          <a:stretch/>
        </p:blipFill>
        <p:spPr>
          <a:xfrm>
            <a:off x="6917636" y="4938828"/>
            <a:ext cx="2610086" cy="1323821"/>
          </a:xfrm>
          <a:prstGeom prst="round2DiagRect">
            <a:avLst>
              <a:gd name="adj1" fmla="val 50000"/>
              <a:gd name="adj2" fmla="val 0"/>
            </a:avLst>
          </a:prstGeom>
        </p:spPr>
      </p:pic>
      <p:sp>
        <p:nvSpPr>
          <p:cNvPr id="14" name="Round Single Corner of Rectangle 13">
            <a:extLst>
              <a:ext uri="{FF2B5EF4-FFF2-40B4-BE49-F238E27FC236}">
                <a16:creationId xmlns:a16="http://schemas.microsoft.com/office/drawing/2014/main" id="{0748BF8A-657C-47CE-633F-8F06B5D7DE70}"/>
              </a:ext>
            </a:extLst>
          </p:cNvPr>
          <p:cNvSpPr>
            <a:spLocks/>
          </p:cNvSpPr>
          <p:nvPr/>
        </p:nvSpPr>
        <p:spPr>
          <a:xfrm flipH="1" flipV="1">
            <a:off x="6917635" y="3615007"/>
            <a:ext cx="2610086" cy="1323821"/>
          </a:xfrm>
          <a:prstGeom prst="round1Rect">
            <a:avLst>
              <a:gd name="adj" fmla="val 50000"/>
            </a:avLst>
          </a:prstGeom>
          <a:blipFill dpi="0" rotWithShape="0">
            <a:blip r:embed="rId5"/>
            <a:srcRect/>
            <a:stretch>
              <a:fillRect t="-14000" b="-28000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722192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EEFF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picture containing invertebrate&#10;&#10;Description automatically generated">
            <a:extLst>
              <a:ext uri="{FF2B5EF4-FFF2-40B4-BE49-F238E27FC236}">
                <a16:creationId xmlns:a16="http://schemas.microsoft.com/office/drawing/2014/main" id="{97F42494-60EE-6965-6B5E-2AB78339EF27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46265" y="534391"/>
            <a:ext cx="7872050" cy="950026"/>
          </a:xfrm>
          <a:prstGeom prst="round1Rect">
            <a:avLst>
              <a:gd name="adj" fmla="val 50000"/>
            </a:avLst>
          </a:prstGeom>
          <a:noFill/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5D860AB1-1812-D7FD-B756-87766438A555}"/>
              </a:ext>
            </a:extLst>
          </p:cNvPr>
          <p:cNvSpPr txBox="1"/>
          <p:nvPr/>
        </p:nvSpPr>
        <p:spPr>
          <a:xfrm>
            <a:off x="549965" y="577912"/>
            <a:ext cx="7872050" cy="7481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Innovation through TM Forum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9764DA4-7452-4885-EB76-2FF6A6C6A6A0}"/>
              </a:ext>
            </a:extLst>
          </p:cNvPr>
          <p:cNvSpPr txBox="1"/>
          <p:nvPr/>
        </p:nvSpPr>
        <p:spPr>
          <a:xfrm>
            <a:off x="553366" y="2079704"/>
            <a:ext cx="64539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1" i="1" u="sng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Please include a slide listing the TM Forum assets used by the Catalyst as part of your presentation. </a:t>
            </a:r>
          </a:p>
        </p:txBody>
      </p:sp>
      <p:sp>
        <p:nvSpPr>
          <p:cNvPr id="22" name="Slide Number Placeholder 21">
            <a:extLst>
              <a:ext uri="{FF2B5EF4-FFF2-40B4-BE49-F238E27FC236}">
                <a16:creationId xmlns:a16="http://schemas.microsoft.com/office/drawing/2014/main" id="{0920B082-FEEB-B815-0A45-D3438EC882F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0307679" y="6561823"/>
            <a:ext cx="1014746" cy="247342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3814408-5831-49B7-BF84-9D4EB0FEE077}" type="slidenum">
              <a:rPr kumimoji="0" lang="en-GB" sz="8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GB" sz="8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18F09B2-AD08-C71D-9275-E0A94C7EAE55}"/>
              </a:ext>
            </a:extLst>
          </p:cNvPr>
          <p:cNvSpPr txBox="1"/>
          <p:nvPr/>
        </p:nvSpPr>
        <p:spPr>
          <a:xfrm>
            <a:off x="549964" y="1519961"/>
            <a:ext cx="8213576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Arial"/>
                <a:ea typeface="Segoe UI"/>
                <a:cs typeface="Segoe UI"/>
              </a:rPr>
              <a:t>Co-creating innovative solutions using TM Forum assets</a:t>
            </a:r>
            <a:endParaRPr kumimoji="0" lang="en-US" sz="2000" b="0" i="0" u="none" strike="noStrike" kern="1200" cap="none" spc="0" normalizeH="0" baseline="0" noProof="0">
              <a:ln>
                <a:noFill/>
              </a:ln>
              <a:solidFill>
                <a:srgbClr val="44546A"/>
              </a:solidFill>
              <a:effectLst/>
              <a:uLnTx/>
              <a:uFillTx/>
              <a:latin typeface="Arial"/>
              <a:ea typeface="Segoe UI"/>
              <a:cs typeface="Segoe UI"/>
            </a:endParaRPr>
          </a:p>
        </p:txBody>
      </p:sp>
    </p:spTree>
    <p:extLst>
      <p:ext uri="{BB962C8B-B14F-4D97-AF65-F5344CB8AC3E}">
        <p14:creationId xmlns:p14="http://schemas.microsoft.com/office/powerpoint/2010/main" val="239590260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1D20801-AFB9-4890-517A-846B303CA745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3479597" y="4233701"/>
            <a:ext cx="5368636" cy="1410991"/>
          </a:xfrm>
        </p:spPr>
        <p:txBody>
          <a:bodyPr>
            <a:normAutofit/>
          </a:bodyPr>
          <a:lstStyle/>
          <a:p>
            <a:r>
              <a:rPr lang="en-US" sz="4000" dirty="0">
                <a:solidFill>
                  <a:schemeClr val="accent2"/>
                </a:solidFill>
              </a:rPr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3714821"/>
      </p:ext>
    </p:extLst>
  </p:cSld>
  <p:clrMapOvr>
    <a:masterClrMapping/>
  </p:clrMapOvr>
</p:sld>
</file>

<file path=ppt/theme/theme1.xml><?xml version="1.0" encoding="utf-8"?>
<a:theme xmlns:a="http://schemas.openxmlformats.org/drawingml/2006/main" name="TM Forum Template 2021 - Labs">
  <a:themeElements>
    <a:clrScheme name="TM Forum Labs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1A2746"/>
      </a:accent1>
      <a:accent2>
        <a:srgbClr val="AABE3B"/>
      </a:accent2>
      <a:accent3>
        <a:srgbClr val="989898"/>
      </a:accent3>
      <a:accent4>
        <a:srgbClr val="D2D5DA"/>
      </a:accent4>
      <a:accent5>
        <a:srgbClr val="F3F3F5"/>
      </a:accent5>
      <a:accent6>
        <a:srgbClr val="1A2746"/>
      </a:accent6>
      <a:hlink>
        <a:srgbClr val="0563C1"/>
      </a:hlink>
      <a:folHlink>
        <a:srgbClr val="954F72"/>
      </a:folHlink>
    </a:clrScheme>
    <a:fontScheme name="TM Forum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Subtle Solids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custClrLst>
    <a:custClr name="KNOWLEDGE">
      <a:srgbClr val="B71A5D"/>
    </a:custClr>
    <a:custClr name="LABS">
      <a:srgbClr val="AABE3B"/>
    </a:custClr>
    <a:custClr name="CODE+FRAMEWORKS">
      <a:srgbClr val="DC6526"/>
    </a:custClr>
    <a:custClr name="ACCREDITATION">
      <a:srgbClr val="662482"/>
    </a:custClr>
    <a:custClr name="EVENTS BLUE">
      <a:srgbClr val="35AADE"/>
    </a:custClr>
    <a:custClr name="EVENTS LIGHT BLUE">
      <a:srgbClr val="BCE4EE"/>
    </a:custClr>
  </a:custClr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TM Forum Template 2021 - Labs">
  <a:themeElements>
    <a:clrScheme name="TM Forum Labs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1A2746"/>
      </a:accent1>
      <a:accent2>
        <a:srgbClr val="AABE3B"/>
      </a:accent2>
      <a:accent3>
        <a:srgbClr val="989898"/>
      </a:accent3>
      <a:accent4>
        <a:srgbClr val="D2D5DA"/>
      </a:accent4>
      <a:accent5>
        <a:srgbClr val="F3F3F5"/>
      </a:accent5>
      <a:accent6>
        <a:srgbClr val="1A2746"/>
      </a:accent6>
      <a:hlink>
        <a:srgbClr val="0563C1"/>
      </a:hlink>
      <a:folHlink>
        <a:srgbClr val="954F72"/>
      </a:folHlink>
    </a:clrScheme>
    <a:fontScheme name="TM Forum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Subtle Solids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custClrLst>
    <a:custClr name="KNOWLEDGE">
      <a:srgbClr val="B71A5D"/>
    </a:custClr>
    <a:custClr name="LABS">
      <a:srgbClr val="AABE3B"/>
    </a:custClr>
    <a:custClr name="CODE+FRAMEWORKS">
      <a:srgbClr val="DC6526"/>
    </a:custClr>
    <a:custClr name="ACCREDITATION">
      <a:srgbClr val="662482"/>
    </a:custClr>
    <a:custClr name="EVENTS BLUE">
      <a:srgbClr val="35AADE"/>
    </a:custClr>
    <a:custClr name="EVENTS LIGHT BLUE">
      <a:srgbClr val="BCE4EE"/>
    </a:custClr>
  </a:custClr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2_TM Forum Template 2021 - Labs">
  <a:themeElements>
    <a:clrScheme name="TM Forum Labs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1A2746"/>
      </a:accent1>
      <a:accent2>
        <a:srgbClr val="AABE3B"/>
      </a:accent2>
      <a:accent3>
        <a:srgbClr val="989898"/>
      </a:accent3>
      <a:accent4>
        <a:srgbClr val="D2D5DA"/>
      </a:accent4>
      <a:accent5>
        <a:srgbClr val="F3F3F5"/>
      </a:accent5>
      <a:accent6>
        <a:srgbClr val="1A2746"/>
      </a:accent6>
      <a:hlink>
        <a:srgbClr val="0563C1"/>
      </a:hlink>
      <a:folHlink>
        <a:srgbClr val="954F72"/>
      </a:folHlink>
    </a:clrScheme>
    <a:fontScheme name="TM Forum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Subtle Solids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custClrLst>
    <a:custClr name="KNOWLEDGE">
      <a:srgbClr val="B71A5D"/>
    </a:custClr>
    <a:custClr name="LABS">
      <a:srgbClr val="AABE3B"/>
    </a:custClr>
    <a:custClr name="CODE+FRAMEWORKS">
      <a:srgbClr val="DC6526"/>
    </a:custClr>
    <a:custClr name="ACCREDITATION">
      <a:srgbClr val="662482"/>
    </a:custClr>
    <a:custClr name="EVENTS BLUE">
      <a:srgbClr val="35AADE"/>
    </a:custClr>
    <a:custClr name="EVENTS LIGHT BLUE">
      <a:srgbClr val="BCE4EE"/>
    </a:custClr>
  </a:custClr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TM Forum Labs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1A2746"/>
    </a:accent1>
    <a:accent2>
      <a:srgbClr val="AABE3B"/>
    </a:accent2>
    <a:accent3>
      <a:srgbClr val="989898"/>
    </a:accent3>
    <a:accent4>
      <a:srgbClr val="D2D5DA"/>
    </a:accent4>
    <a:accent5>
      <a:srgbClr val="F3F3F5"/>
    </a:accent5>
    <a:accent6>
      <a:srgbClr val="1A2746"/>
    </a:accent6>
    <a:hlink>
      <a:srgbClr val="0563C1"/>
    </a:hlink>
    <a:folHlink>
      <a:srgbClr val="954F72"/>
    </a:folHlink>
  </a:clr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469c2687-3c75-4a4b-ba1c-5f013cf06c9c" xsi:nil="true"/>
    <lcf76f155ced4ddcb4097134ff3c332f xmlns="24f24ae2-3cf6-4b35-b751-689285a5b18b">
      <Terms xmlns="http://schemas.microsoft.com/office/infopath/2007/PartnerControls"/>
    </lcf76f155ced4ddcb4097134ff3c332f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C3B07F8724AB64799A6786E14B80CEE" ma:contentTypeVersion="18" ma:contentTypeDescription="Create a new document." ma:contentTypeScope="" ma:versionID="291b10298d91e3a815a4cdf44f59958d">
  <xsd:schema xmlns:xsd="http://www.w3.org/2001/XMLSchema" xmlns:xs="http://www.w3.org/2001/XMLSchema" xmlns:p="http://schemas.microsoft.com/office/2006/metadata/properties" xmlns:ns2="24f24ae2-3cf6-4b35-b751-689285a5b18b" xmlns:ns3="469c2687-3c75-4a4b-ba1c-5f013cf06c9c" targetNamespace="http://schemas.microsoft.com/office/2006/metadata/properties" ma:root="true" ma:fieldsID="fd144a548aa2ee354104d5acf56f4d18" ns2:_="" ns3:_="">
    <xsd:import namespace="24f24ae2-3cf6-4b35-b751-689285a5b18b"/>
    <xsd:import namespace="469c2687-3c75-4a4b-ba1c-5f013cf06c9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CR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GenerationTime" minOccurs="0"/>
                <xsd:element ref="ns2:MediaServiceEventHashCode" minOccurs="0"/>
                <xsd:element ref="ns2:lcf76f155ced4ddcb4097134ff3c332f" minOccurs="0"/>
                <xsd:element ref="ns3:TaxCatchAll" minOccurs="0"/>
                <xsd:element ref="ns2:MediaServiceSearchProperties" minOccurs="0"/>
                <xsd:element ref="ns2:MediaLengthInSeconds" minOccurs="0"/>
                <xsd:element ref="ns2:MediaServiceLocation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4f24ae2-3cf6-4b35-b751-689285a5b18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4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5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lcf76f155ced4ddcb4097134ff3c332f" ma:index="19" nillable="true" ma:taxonomy="true" ma:internalName="lcf76f155ced4ddcb4097134ff3c332f" ma:taxonomyFieldName="MediaServiceImageTags" ma:displayName="Image Tags" ma:readOnly="false" ma:fieldId="{5cf76f15-5ced-4ddc-b409-7134ff3c332f}" ma:taxonomyMulti="true" ma:sspId="d6c21206-e962-4e70-b7c6-9737299e2fc7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SearchProperties" ma:index="21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LengthInSeconds" ma:index="22" nillable="true" ma:displayName="MediaLengthInSeconds" ma:hidden="true" ma:internalName="MediaLengthInSeconds" ma:readOnly="true">
      <xsd:simpleType>
        <xsd:restriction base="dms:Unknown"/>
      </xsd:simpleType>
    </xsd:element>
    <xsd:element name="MediaServiceLocation" ma:index="23" nillable="true" ma:displayName="Location" ma:indexed="true" ma:internalName="MediaServiceLocation" ma:readOnly="true">
      <xsd:simpleType>
        <xsd:restriction base="dms:Text"/>
      </xsd:simpleType>
    </xsd:element>
    <xsd:element name="MediaServiceObjectDetectorVersions" ma:index="24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69c2687-3c75-4a4b-ba1c-5f013cf06c9c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0" nillable="true" ma:displayName="Taxonomy Catch All Column" ma:hidden="true" ma:list="{06ec7043-42dc-4e9d-97f0-db0d3263ff8e}" ma:internalName="TaxCatchAll" ma:showField="CatchAllData" ma:web="469c2687-3c75-4a4b-ba1c-5f013cf06c9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AE1ACB0B-AC06-4AB3-B32A-75E010309D7B}">
  <ds:schemaRefs>
    <ds:schemaRef ds:uri="http://schemas.microsoft.com/office/2006/metadata/properties"/>
    <ds:schemaRef ds:uri="http://schemas.microsoft.com/office/infopath/2007/PartnerControls"/>
    <ds:schemaRef ds:uri="e56d6dd9-ffdd-4763-a7fa-c4c5c31c99e6"/>
    <ds:schemaRef ds:uri="35c1db57-6ea1-4c0a-b55c-6294d6b1c3a0"/>
  </ds:schemaRefs>
</ds:datastoreItem>
</file>

<file path=customXml/itemProps2.xml><?xml version="1.0" encoding="utf-8"?>
<ds:datastoreItem xmlns:ds="http://schemas.openxmlformats.org/officeDocument/2006/customXml" ds:itemID="{F7D05250-C7C3-4C2F-A268-180E4DBD839A}"/>
</file>

<file path=customXml/itemProps3.xml><?xml version="1.0" encoding="utf-8"?>
<ds:datastoreItem xmlns:ds="http://schemas.openxmlformats.org/officeDocument/2006/customXml" ds:itemID="{9158C216-98C5-4DAC-8754-A6CB27FF3821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22299</TotalTime>
  <Words>91</Words>
  <Application>Microsoft Office PowerPoint</Application>
  <PresentationFormat>Widescreen</PresentationFormat>
  <Paragraphs>33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8</vt:i4>
      </vt:variant>
    </vt:vector>
  </HeadingPairs>
  <TitlesOfParts>
    <vt:vector size="14" baseType="lpstr">
      <vt:lpstr>Arial</vt:lpstr>
      <vt:lpstr>Calibri</vt:lpstr>
      <vt:lpstr>Wingdings</vt:lpstr>
      <vt:lpstr>TM Forum Template 2021 - Labs</vt:lpstr>
      <vt:lpstr>1_TM Forum Template 2021 - Labs</vt:lpstr>
      <vt:lpstr>2_TM Forum Template 2021 - Labs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Thank you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Anne-Marie Jones</dc:creator>
  <cp:lastModifiedBy>Ailis Claassen</cp:lastModifiedBy>
  <cp:revision>97</cp:revision>
  <dcterms:created xsi:type="dcterms:W3CDTF">2021-07-28T13:46:51Z</dcterms:created>
  <dcterms:modified xsi:type="dcterms:W3CDTF">2024-02-21T14:26:40Z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0x010100EC3B07F8724AB64799A6786E14B80CEE</vt:lpwstr>
  </property>
</Properties>
</file>