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076137208"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53"/>
    <p:restoredTop sz="95846"/>
  </p:normalViewPr>
  <p:slideViewPr>
    <p:cSldViewPr snapToGrid="0">
      <p:cViewPr varScale="1">
        <p:scale>
          <a:sx n="102" d="100"/>
          <a:sy n="102" d="100"/>
        </p:scale>
        <p:origin x="216"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7-15T15:31:47.95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46 24,'736'0,"-719"-1,0-1,29-6,-28 4,1 0,20 0,-28 4,-3-1,1 1,-1 0,1 1,8 1,-15-1,1-1,0 1,-1 0,0 0,1 0,-1 1,1-1,-1 1,0-1,0 1,0-1,0 1,0 0,0 0,-1 0,4 5,4 12,0 0,-1 1,-1 1,-1-1,-1 1,0 0,2 33,2 2,-5-32,-1 0,1 26,-2 2,-1-28,0 0,-2 0,0-1,-6 28,6-47,0-1,-1 1,0 0,0 0,0-1,0 1,0-1,-1 0,1 0,-1 0,0 0,0 0,0 0,0-1,-1 1,1-1,-1 0,0 0,1 0,-1-1,0 1,0-1,0 0,0 0,-6 0,-12 2,-1-1,1-1,-36-3,23 1,-767 0,798 1,1 0,-1 0,1 0,0-1,-1 1,1-1,0 0,-1 0,1 0,0 0,0-1,0 1,-5-4,6 3,1 1,-1-1,1 0,0 0,-1 0,1 0,0 0,0 0,0 0,1 0,-1 0,0 0,1 0,0 0,-1 0,1-1,0 1,0 0,0 0,0-1,1 1,0-3,20-109,-21 112,1-1,0 0,0 1,0-1,0 1,0-1,1 1,-1 0,1 0,0-1,-1 1,1 0,0 0,0 1,0-1,0 0,1 1,-1-1,0 1,1 0,-1-1,1 1,-1 0,1 1,0-1,-1 0,1 1,3-1,9 0,1 0,0 0,29 5,-13-2,384 0,-255-2,-142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7-15T15:38:45.56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2296 0,'-1'3,"1"0,-1 0,1-1,-1 1,0 0,0 0,0-1,0 1,0-1,-1 1,1-1,-1 1,0-1,1 0,-4 3,-37 30,16-15,20-16,0 1,-1-1,1 0,-1-1,0 0,0 0,-1 0,1-1,0 0,-1-1,1 1,-1-1,0-1,1 0,-10 0,2 0,0 1,-25 6,-131 26,148-30,-1-1,1-1,-1-1,0-2,-31-5,48 5,-1 0,1-1,0 0,0 0,0-1,0 0,1 0,-1 0,-8-9,-28-17,30 23,-1 1,0 1,0 0,0 1,-1 1,1 0,-27-2,-109 5,70 3,-544-4,591 3,-47 8,47-5,-45 1,-11-7,-66 2,151 0,0 0,0 0,0 0,0 1,0 0,1-1,-1 1,0 0,1 1,-4 2,-21 12,13-13</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9-12T18:20:14.496"/>
    </inkml:context>
    <inkml:brush xml:id="br0">
      <inkml:brushProperty name="width" value="0.1" units="cm"/>
      <inkml:brushProperty name="height" value="0.1" units="cm"/>
      <inkml:brushProperty name="color" value="#E71224"/>
    </inkml:brush>
  </inkml:definitions>
  <inkml:trace contextRef="#ctx0" brushRef="#br0">34008 16185 16383 0 0,'-7'0'0'0'0,"-11"0"0"0"0,-10 0 0 0 0,-3 4 0 0 0,-5 1 0 0 0,0 0 0 0 0,3-1 0 0 0,-5-2 0 0 0,-4 4 0 0 0,-2 0 0 0 0,-1-1 0 0 0,3-1 0 0 0,1-1 0 0 0,3-2 0 0 0,2 0 0 0 0,-2-1 0 0 0,2 0 0 0 0,3 0 0 0 0,4-1 0 0 0,3 1 0 0 0,1-4 0 0 0,2-1 0 0 0,-3 0 0 0 0,-5 1 0 0 0,-4-2 0 0 0,-5-1 0 0 0,2-3 0 0 0,-2 1 0 0 0,3 1 0 0 0,4 3 0 0 0,4 1 0 0 0,2 2 0 0 0,3 2 0 0 0,-3 3 0 0 0,0 3 0 0 0,1-1 0 0 0,0-1 0 0 0,1-1 0 0 0,1 3 0 0 0,1 0 0 0 0,1 0 0 0 0,-5-2 0 0 0,0 2 0 0 0,0 1 0 0 0,0 2 0 0 0,2 0 0 0 0,5 3 0 0 0,2-2 0 0 0,0 2 0 0 0,-1 3 0 0 0,-1-2 0 0 0,0 2 0 0 0,-1-3 0 0 0,2 1 0 0 0,2 2 0 0 0,-1 3 0 0 0,0-3 0 0 0,-2 1 0 0 0,-5 1 0 0 0,2 2 0 0 0,1-3 0 0 0,4 0 0 0 0,5 1 0 0 0,5 2 0 0 0,4 1 0 0 0,3 1 0 0 0,0 1 0 0 0,2 0 0 0 0,4 1 0 0 0,5-4 0 0 0,8 2 0 0 0,6-1 0 0 0,1-2 0 0 0,2-3 0 0 0,-1 0 0 0 0,-5 1 0 0 0,-2-3 0 0 0,-4 1 0 0 0,-1 6 0 0 0,5-1 0 0 0,-1 0 0 0 0,1-3 0 0 0,0-4 0 0 0,1-4 0 0 0,-2 0 0 0 0,-5 3 0 0 0,-1-1 0 0 0,-2 2 0 0 0,1-1 0 0 0,2 1 0 0 0,3-1 0 0 0,3 2 0 0 0,1 1 0 0 0,2-1 0 0 0,5 2 0 0 0,4 1 0 0 0,6 2 0 0 0,4-2 0 0 0,6 0 0 0 0,-4 1 0 0 0,-7-2 0 0 0,-4 0 0 0 0,-5-2 0 0 0,-3-4 0 0 0,-1 0 0 0 0,-5 4 0 0 0,-2-2 0 0 0,4-2 0 0 0,7-3 0 0 0,6-2 0 0 0,5-2 0 0 0,4-1 0 0 0,6-1 0 0 0,3 0 0 0 0,0-1 0 0 0,-5 0 0 0 0,-6 5 0 0 0,-6 1 0 0 0,-5-1 0 0 0,-4 0 0 0 0,-2 3 0 0 0,6 0 0 0 0,3-2 0 0 0,-1 0 0 0 0,-2-2 0 0 0,2-2 0 0 0,8 0 0 0 0,4-1 0 0 0,-2 0 0 0 0,5 0 0 0 0,5-1 0 0 0,6 1 0 0 0,8 0 0 0 0,9 0 0 0 0,7 0 0 0 0,1 0 0 0 0,-6 0 0 0 0,-11 0 0 0 0,-14 0 0 0 0,-15-4 0 0 0,-6-1 0 0 0,-1 0 0 0 0,3 1 0 0 0,-1 1 0 0 0,7 1 0 0 0,7 2 0 0 0,9-1 0 0 0,-2 1 0 0 0,-6 0 0 0 0,-7 1 0 0 0,-6-5 0 0 0,3-5 0 0 0,11-1 0 0 0,12-2 0 0 0,15 0 0 0 0,4 3 0 0 0,-9 2 0 0 0,-8-1 0 0 0,-7 1 0 0 0,-8 1 0 0 0,-9 3 0 0 0,-6-4 0 0 0,-5 1 0 0 0,1-3 0 0 0,3-4 0 0 0,1 1 0 0 0,-2-6 0 0 0,-1-3 0 0 0,-2-7 0 0 0,-1 3 0 0 0,-6 1 0 0 0,-1 5 0 0 0,-5 1 0 0 0,-3 1 0 0 0,-5-1 0 0 0,2-2 0 0 0,3 0 0 0 0,0-2 0 0 0,1 0 0 0 0,0 0 0 0 0,-2-1 0 0 0,-3 1 0 0 0,-2-1 0 0 0,1 0 0 0 0,1 1 0 0 0,-1-1 0 0 0,-2 0 0 0 0,0 1 0 0 0,-2-1 0 0 0,-4 1 0 0 0,-2-1 0 0 0,-4 5 0 0 0,-4 0 0 0 0,0 0 0 0 0,2 0 0 0 0,-1-2 0 0 0,2-1 0 0 0,-1 4 0 0 0,1 0 0 0 0,2-1 0 0 0,-1-1 0 0 0,-3 3 0 0 0,0 0 0 0 0,-1-1 0 0 0,2-1 0 0 0,-2 2 0 0 0,-10 0 0 0 0,-20-1 0 0 0,-14 2 0 0 0,-9 4 0 0 0,-1 4 0 0 0,7-1 0 0 0,10 1 0 0 0,10 2 0 0 0,7 1 0 0 0,-5 2 0 0 0,-12-3 0 0 0,-9 0 0 0 0,-2 0 0 0 0,6 1 0 0 0,0 2 0 0 0,-6 4 0 0 0,-3 7 0 0 0,-3 0 0 0 0,6 4 0 0 0,10-1 0 0 0,6-2 0 0 0,6-3 0 0 0,3-3 0 0 0,7 2 0 0 0,5 0 0 0 0,3-1 0 0 0,-3-2 0 0 0,-6-1 0 0 0,-4 0 0 0 0,-4-2 0 0 0,-4 0 0 0 0,1 0 0 0 0,5 0 0 0 0,0-1 0 0 0,2 1 0 0 0,4 0 0 0 0,7-4 0 0 0,2-5 0 0 0,3-1 0 0 0,-1 1 0 0 0,0-1 0 0 0,2-4 0 0 0,1 2 0 0 0,0 2 0 0 0,1 3 0 0 0</inkml:trace>
</inkml:ink>
</file>

<file path=ppt/slideLayouts/_rels/slideLayout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dirty="0"/>
              <a:t>title line one</a:t>
            </a:r>
            <a:endParaRPr lang="en-GB" dirty="0"/>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dirty="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dirty="0">
                <a:ln>
                  <a:noFill/>
                </a:ln>
                <a:solidFill>
                  <a:schemeClr val="accent3"/>
                </a:solidFill>
                <a:effectLst/>
                <a:latin typeface="+mj-lt"/>
              </a:rPr>
              <a:t> </a:t>
            </a:r>
          </a:p>
          <a:p>
            <a:pPr algn="r"/>
            <a:endParaRPr lang="en-GB" sz="600" dirty="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128638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4104920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US" dirty="0"/>
              <a:t>Click to edit Master text styles</a:t>
            </a:r>
          </a:p>
          <a:p>
            <a:pPr marL="720000" lvl="1" indent="-288000" algn="l" defTabSz="914400" rtl="0" eaLnBrk="1" latinLnBrk="0" hangingPunct="1">
              <a:lnSpc>
                <a:spcPct val="110000"/>
              </a:lnSpc>
              <a:spcBef>
                <a:spcPts val="0"/>
              </a:spcBef>
              <a:spcAft>
                <a:spcPts val="600"/>
              </a:spcAft>
              <a:buClrTx/>
              <a:buFont typeface="Arial" panose="020B0604020202020204" pitchFamily="34" charset="0"/>
              <a:buChar char="–"/>
            </a:pPr>
            <a:r>
              <a:rPr lang="en-US" dirty="0"/>
              <a:t>Second level</a:t>
            </a:r>
          </a:p>
          <a:p>
            <a:pPr marL="1080000" lvl="2" indent="-288000" algn="l" defTabSz="914400" rtl="0" eaLnBrk="1" latinLnBrk="0" hangingPunct="1">
              <a:lnSpc>
                <a:spcPct val="110000"/>
              </a:lnSpc>
              <a:spcBef>
                <a:spcPts val="0"/>
              </a:spcBef>
              <a:spcAft>
                <a:spcPts val="300"/>
              </a:spcAft>
              <a:buClrTx/>
              <a:buFont typeface="Arial" panose="020B0604020202020204" pitchFamily="34" charset="0"/>
              <a:buChar char="–"/>
            </a:pPr>
            <a:r>
              <a:rPr lang="en-US" dirty="0"/>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spTree>
    <p:extLst>
      <p:ext uri="{BB962C8B-B14F-4D97-AF65-F5344CB8AC3E}">
        <p14:creationId xmlns:p14="http://schemas.microsoft.com/office/powerpoint/2010/main" val="151168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US" dirty="0"/>
              <a:t>Click to edit Master text styles</a:t>
            </a:r>
          </a:p>
          <a:p>
            <a:pPr marL="720000" lvl="1" indent="-288000" algn="l" defTabSz="914400" rtl="0" eaLnBrk="1" latinLnBrk="0" hangingPunct="1">
              <a:lnSpc>
                <a:spcPct val="110000"/>
              </a:lnSpc>
              <a:spcBef>
                <a:spcPts val="0"/>
              </a:spcBef>
              <a:spcAft>
                <a:spcPts val="600"/>
              </a:spcAft>
              <a:buClrTx/>
              <a:buFont typeface="Arial" panose="020B0604020202020204" pitchFamily="34" charset="0"/>
              <a:buChar char="–"/>
            </a:pPr>
            <a:r>
              <a:rPr lang="en-US" dirty="0"/>
              <a:t>Second level</a:t>
            </a:r>
          </a:p>
          <a:p>
            <a:pPr marL="1080000" lvl="2" indent="-288000" algn="l" defTabSz="914400" rtl="0" eaLnBrk="1" latinLnBrk="0" hangingPunct="1">
              <a:lnSpc>
                <a:spcPct val="110000"/>
              </a:lnSpc>
              <a:spcBef>
                <a:spcPts val="0"/>
              </a:spcBef>
              <a:spcAft>
                <a:spcPts val="300"/>
              </a:spcAft>
              <a:buClrTx/>
              <a:buFont typeface="Arial" panose="020B0604020202020204" pitchFamily="34" charset="0"/>
              <a:buChar char="–"/>
            </a:pPr>
            <a:r>
              <a:rPr lang="en-US" dirty="0"/>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spTree>
    <p:extLst>
      <p:ext uri="{BB962C8B-B14F-4D97-AF65-F5344CB8AC3E}">
        <p14:creationId xmlns:p14="http://schemas.microsoft.com/office/powerpoint/2010/main" val="57151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spTree>
    <p:extLst>
      <p:ext uri="{BB962C8B-B14F-4D97-AF65-F5344CB8AC3E}">
        <p14:creationId xmlns:p14="http://schemas.microsoft.com/office/powerpoint/2010/main" val="2439966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093002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US" dirty="0"/>
              <a:t>Click to edit Master text styles</a:t>
            </a:r>
          </a:p>
          <a:p>
            <a:pPr lvl="1"/>
            <a:r>
              <a:rPr lang="en-US" dirty="0"/>
              <a:t>Second level</a:t>
            </a:r>
          </a:p>
          <a:p>
            <a:pPr lvl="2"/>
            <a:r>
              <a:rPr lang="en-US" dirty="0"/>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585079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endParaRPr lang="en-GB"/>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1277494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sv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35464066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2"/>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2"/>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2"/>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2"/>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2"/>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customXml" Target="../ink/ink3.xml"/><Relationship Id="rId3" Type="http://schemas.openxmlformats.org/officeDocument/2006/relationships/hyperlink" Target="https://www.tmforum.org/catalysts/projects" TargetMode="External"/><Relationship Id="rId7" Type="http://schemas.openxmlformats.org/officeDocument/2006/relationships/customXml" Target="../ink/ink1.xml"/><Relationship Id="rId12" Type="http://schemas.openxmlformats.org/officeDocument/2006/relationships/image" Target="../media/image17.png"/><Relationship Id="rId2" Type="http://schemas.openxmlformats.org/officeDocument/2006/relationships/hyperlink" Target="https://idp.tmforum.org/login" TargetMode="External"/><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customXml" Target="../ink/ink2.xml"/><Relationship Id="rId5" Type="http://schemas.openxmlformats.org/officeDocument/2006/relationships/image" Target="../media/image10.png"/><Relationship Id="rId10" Type="http://schemas.openxmlformats.org/officeDocument/2006/relationships/image" Target="../media/image6.png"/><Relationship Id="rId4" Type="http://schemas.openxmlformats.org/officeDocument/2006/relationships/image" Target="../media/image9.png"/><Relationship Id="rId9" Type="http://schemas.openxmlformats.org/officeDocument/2006/relationships/image" Target="../media/image3.png"/><Relationship Id="rId1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A1D9B-15A7-1E1B-8348-4C496099D505}"/>
              </a:ext>
            </a:extLst>
          </p:cNvPr>
          <p:cNvSpPr>
            <a:spLocks noGrp="1"/>
          </p:cNvSpPr>
          <p:nvPr>
            <p:ph type="title"/>
          </p:nvPr>
        </p:nvSpPr>
        <p:spPr/>
        <p:txBody>
          <a:bodyPr/>
          <a:lstStyle/>
          <a:p>
            <a:r>
              <a:rPr lang="en-US" dirty="0">
                <a:cs typeface="Arial"/>
              </a:rPr>
              <a:t>Accessing project page backend "Team member view"</a:t>
            </a:r>
            <a:endParaRPr lang="en-US" dirty="0"/>
          </a:p>
        </p:txBody>
      </p:sp>
      <p:sp>
        <p:nvSpPr>
          <p:cNvPr id="6" name="Text Placeholder 5">
            <a:extLst>
              <a:ext uri="{FF2B5EF4-FFF2-40B4-BE49-F238E27FC236}">
                <a16:creationId xmlns:a16="http://schemas.microsoft.com/office/drawing/2014/main" id="{AC4351E5-BAEB-8F4D-BB94-2263AFE48954}"/>
              </a:ext>
            </a:extLst>
          </p:cNvPr>
          <p:cNvSpPr>
            <a:spLocks noGrp="1"/>
          </p:cNvSpPr>
          <p:nvPr>
            <p:ph type="body" sz="half" idx="2"/>
          </p:nvPr>
        </p:nvSpPr>
        <p:spPr>
          <a:xfrm>
            <a:off x="793554" y="738679"/>
            <a:ext cx="10453130" cy="529736"/>
          </a:xfrm>
        </p:spPr>
        <p:txBody>
          <a:bodyPr vert="horz" lIns="91440" tIns="0" rIns="91440" bIns="45720" rtlCol="0" anchor="t">
            <a:noAutofit/>
          </a:bodyPr>
          <a:lstStyle/>
          <a:p>
            <a:r>
              <a:rPr lang="en-US" dirty="0">
                <a:solidFill>
                  <a:srgbClr val="FF0000"/>
                </a:solidFill>
              </a:rPr>
              <a:t>You need to be logged in to</a:t>
            </a:r>
            <a:r>
              <a:rPr lang="en-US" dirty="0"/>
              <a:t> </a:t>
            </a:r>
            <a:r>
              <a:rPr lang="en-US" dirty="0">
                <a:hlinkClick r:id="rId2"/>
              </a:rPr>
              <a:t>www.tmforum.org</a:t>
            </a:r>
            <a:r>
              <a:rPr lang="en-US" dirty="0"/>
              <a:t> </a:t>
            </a:r>
            <a:r>
              <a:rPr lang="en-US" dirty="0">
                <a:solidFill>
                  <a:srgbClr val="FF0000"/>
                </a:solidFill>
              </a:rPr>
              <a:t>to access and listed as a team member to access a project page’s backend</a:t>
            </a:r>
          </a:p>
        </p:txBody>
      </p:sp>
      <p:sp>
        <p:nvSpPr>
          <p:cNvPr id="5" name="Content Placeholder 4">
            <a:extLst>
              <a:ext uri="{FF2B5EF4-FFF2-40B4-BE49-F238E27FC236}">
                <a16:creationId xmlns:a16="http://schemas.microsoft.com/office/drawing/2014/main" id="{FB6D0D81-FD20-7FE2-BEC1-DFCEF829A602}"/>
              </a:ext>
            </a:extLst>
          </p:cNvPr>
          <p:cNvSpPr>
            <a:spLocks noGrp="1"/>
          </p:cNvSpPr>
          <p:nvPr>
            <p:ph idx="1"/>
          </p:nvPr>
        </p:nvSpPr>
        <p:spPr>
          <a:xfrm>
            <a:off x="317399" y="1474401"/>
            <a:ext cx="2449135" cy="658378"/>
          </a:xfrm>
        </p:spPr>
        <p:txBody>
          <a:bodyPr>
            <a:noAutofit/>
          </a:bodyPr>
          <a:lstStyle/>
          <a:p>
            <a:r>
              <a:rPr lang="en-US" sz="1600" dirty="0"/>
              <a:t>Find and select your Catalyst on the </a:t>
            </a:r>
            <a:r>
              <a:rPr lang="en-US" sz="1600" dirty="0">
                <a:hlinkClick r:id="rId3"/>
              </a:rPr>
              <a:t>Projects</a:t>
            </a:r>
            <a:r>
              <a:rPr lang="en-US" sz="1600" dirty="0"/>
              <a:t> page</a:t>
            </a:r>
          </a:p>
        </p:txBody>
      </p:sp>
      <p:sp>
        <p:nvSpPr>
          <p:cNvPr id="4" name="Slide Number Placeholder 3">
            <a:extLst>
              <a:ext uri="{FF2B5EF4-FFF2-40B4-BE49-F238E27FC236}">
                <a16:creationId xmlns:a16="http://schemas.microsoft.com/office/drawing/2014/main" id="{A4E8ED9C-8D10-F4B9-13D8-89796D86976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8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
        <p:nvSpPr>
          <p:cNvPr id="7" name="Content Placeholder 6">
            <a:extLst>
              <a:ext uri="{FF2B5EF4-FFF2-40B4-BE49-F238E27FC236}">
                <a16:creationId xmlns:a16="http://schemas.microsoft.com/office/drawing/2014/main" id="{E4EEB715-280D-FF85-7B7B-6385CD818AFD}"/>
              </a:ext>
            </a:extLst>
          </p:cNvPr>
          <p:cNvSpPr>
            <a:spLocks noGrp="1"/>
          </p:cNvSpPr>
          <p:nvPr>
            <p:ph idx="10"/>
          </p:nvPr>
        </p:nvSpPr>
        <p:spPr>
          <a:xfrm>
            <a:off x="6246177" y="1370123"/>
            <a:ext cx="4898269" cy="2117124"/>
          </a:xfrm>
        </p:spPr>
        <p:txBody>
          <a:bodyPr>
            <a:normAutofit lnSpcReduction="10000"/>
          </a:bodyPr>
          <a:lstStyle/>
          <a:p>
            <a:pPr marL="137160">
              <a:spcBef>
                <a:spcPts val="0"/>
              </a:spcBef>
              <a:spcAft>
                <a:spcPts val="300"/>
              </a:spcAft>
            </a:pPr>
            <a:r>
              <a:rPr lang="en-US" sz="1600" dirty="0"/>
              <a:t>You will then be brought to the back end to make any edits. </a:t>
            </a:r>
          </a:p>
          <a:p>
            <a:pPr marL="137160">
              <a:spcBef>
                <a:spcPts val="0"/>
              </a:spcBef>
              <a:spcAft>
                <a:spcPts val="300"/>
              </a:spcAft>
            </a:pPr>
            <a:r>
              <a:rPr lang="en-US" sz="1600" dirty="0"/>
              <a:t>You may have to login again as this is a separate platform. </a:t>
            </a:r>
          </a:p>
          <a:p>
            <a:pPr marL="137160">
              <a:spcBef>
                <a:spcPts val="0"/>
              </a:spcBef>
              <a:spcAft>
                <a:spcPts val="300"/>
              </a:spcAft>
            </a:pPr>
            <a:r>
              <a:rPr lang="en-US" sz="1600" dirty="0"/>
              <a:t>Use this link to </a:t>
            </a:r>
            <a:r>
              <a:rPr lang="en-US" sz="1600" dirty="0">
                <a:effectLst/>
                <a:hlinkClick r:id="rId2" tooltip="https://idp.tmforum.org/login"/>
              </a:rPr>
              <a:t>login</a:t>
            </a:r>
            <a:r>
              <a:rPr lang="en-US" sz="1600" dirty="0"/>
              <a:t> if you are redirected back to frontend </a:t>
            </a:r>
          </a:p>
          <a:p>
            <a:pPr marL="137160">
              <a:spcBef>
                <a:spcPts val="0"/>
              </a:spcBef>
              <a:spcAft>
                <a:spcPts val="300"/>
              </a:spcAft>
            </a:pPr>
            <a:r>
              <a:rPr lang="en-US" sz="1600" dirty="0"/>
              <a:t>Select “View as Public” to return to the front end </a:t>
            </a:r>
          </a:p>
          <a:p>
            <a:endParaRPr lang="en-US" dirty="0"/>
          </a:p>
        </p:txBody>
      </p:sp>
      <p:pic>
        <p:nvPicPr>
          <p:cNvPr id="9" name="Picture 8">
            <a:extLst>
              <a:ext uri="{FF2B5EF4-FFF2-40B4-BE49-F238E27FC236}">
                <a16:creationId xmlns:a16="http://schemas.microsoft.com/office/drawing/2014/main" id="{3BB540A2-ECC5-FE84-28EC-4B9C06AB8987}"/>
              </a:ext>
            </a:extLst>
          </p:cNvPr>
          <p:cNvPicPr>
            <a:picLocks noChangeAspect="1"/>
          </p:cNvPicPr>
          <p:nvPr/>
        </p:nvPicPr>
        <p:blipFill>
          <a:blip r:embed="rId4"/>
          <a:stretch>
            <a:fillRect/>
          </a:stretch>
        </p:blipFill>
        <p:spPr>
          <a:xfrm>
            <a:off x="189769" y="2335553"/>
            <a:ext cx="2996606" cy="4018438"/>
          </a:xfrm>
          <a:prstGeom prst="rect">
            <a:avLst/>
          </a:prstGeom>
        </p:spPr>
      </p:pic>
      <p:pic>
        <p:nvPicPr>
          <p:cNvPr id="13" name="Picture 12" descr="A screenshot of a computer&#10;&#10;Description automatically generated">
            <a:extLst>
              <a:ext uri="{FF2B5EF4-FFF2-40B4-BE49-F238E27FC236}">
                <a16:creationId xmlns:a16="http://schemas.microsoft.com/office/drawing/2014/main" id="{AC49343C-E762-D539-6D6D-430B337E2EB3}"/>
              </a:ext>
            </a:extLst>
          </p:cNvPr>
          <p:cNvPicPr>
            <a:picLocks noChangeAspect="1"/>
          </p:cNvPicPr>
          <p:nvPr/>
        </p:nvPicPr>
        <p:blipFill rotWithShape="1">
          <a:blip r:embed="rId5">
            <a:extLst>
              <a:ext uri="{28A0092B-C50C-407E-A947-70E740481C1C}">
                <a14:useLocalDpi xmlns:a14="http://schemas.microsoft.com/office/drawing/2010/main" val="0"/>
              </a:ext>
            </a:extLst>
          </a:blip>
          <a:srcRect l="277" t="2505" r="79933" b="69886"/>
          <a:stretch/>
        </p:blipFill>
        <p:spPr>
          <a:xfrm>
            <a:off x="3345911" y="2462464"/>
            <a:ext cx="2586685" cy="3826042"/>
          </a:xfrm>
          <a:prstGeom prst="rect">
            <a:avLst/>
          </a:prstGeom>
        </p:spPr>
      </p:pic>
      <p:pic>
        <p:nvPicPr>
          <p:cNvPr id="17" name="Picture 16" descr="A screenshot of a computer&#10;&#10;Description automatically generated">
            <a:extLst>
              <a:ext uri="{FF2B5EF4-FFF2-40B4-BE49-F238E27FC236}">
                <a16:creationId xmlns:a16="http://schemas.microsoft.com/office/drawing/2014/main" id="{4951EB48-A2E2-BD45-BD2B-2C168ACE7B1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1449" r="6418" b="15812"/>
          <a:stretch/>
        </p:blipFill>
        <p:spPr>
          <a:xfrm>
            <a:off x="7025016" y="3325763"/>
            <a:ext cx="3555512" cy="3028228"/>
          </a:xfrm>
          <a:prstGeom prst="rect">
            <a:avLst/>
          </a:prstGeom>
        </p:spPr>
      </p:pic>
      <mc:AlternateContent xmlns:mc="http://schemas.openxmlformats.org/markup-compatibility/2006" xmlns:p14="http://schemas.microsoft.com/office/powerpoint/2010/main">
        <mc:Choice Requires="p14">
          <p:contentPart p14:bwMode="auto" r:id="rId7">
            <p14:nvContentPartPr>
              <p14:cNvPr id="18" name="Ink 17">
                <a:extLst>
                  <a:ext uri="{FF2B5EF4-FFF2-40B4-BE49-F238E27FC236}">
                    <a16:creationId xmlns:a16="http://schemas.microsoft.com/office/drawing/2014/main" id="{F95384AF-89E0-33FB-CAB9-A162A3E15388}"/>
                  </a:ext>
                </a:extLst>
              </p14:cNvPr>
              <p14:cNvContentPartPr/>
              <p14:nvPr/>
            </p14:nvContentPartPr>
            <p14:xfrm>
              <a:off x="3833665" y="5365408"/>
              <a:ext cx="403560" cy="235080"/>
            </p14:xfrm>
          </p:contentPart>
        </mc:Choice>
        <mc:Fallback xmlns="">
          <p:pic>
            <p:nvPicPr>
              <p:cNvPr id="18" name="Ink 17">
                <a:extLst>
                  <a:ext uri="{FF2B5EF4-FFF2-40B4-BE49-F238E27FC236}">
                    <a16:creationId xmlns:a16="http://schemas.microsoft.com/office/drawing/2014/main" id="{F95384AF-89E0-33FB-CAB9-A162A3E15388}"/>
                  </a:ext>
                </a:extLst>
              </p:cNvPr>
              <p:cNvPicPr/>
              <p:nvPr/>
            </p:nvPicPr>
            <p:blipFill>
              <a:blip r:embed="rId8"/>
              <a:stretch>
                <a:fillRect/>
              </a:stretch>
            </p:blipFill>
            <p:spPr>
              <a:xfrm>
                <a:off x="3779665" y="5257408"/>
                <a:ext cx="511200" cy="450720"/>
              </a:xfrm>
              <a:prstGeom prst="rect">
                <a:avLst/>
              </a:prstGeom>
            </p:spPr>
          </p:pic>
        </mc:Fallback>
      </mc:AlternateContent>
      <p:sp>
        <p:nvSpPr>
          <p:cNvPr id="19" name="Content Placeholder 4">
            <a:extLst>
              <a:ext uri="{FF2B5EF4-FFF2-40B4-BE49-F238E27FC236}">
                <a16:creationId xmlns:a16="http://schemas.microsoft.com/office/drawing/2014/main" id="{CD1F4D9E-98A9-EA8E-A1A2-732EC0B04E98}"/>
              </a:ext>
            </a:extLst>
          </p:cNvPr>
          <p:cNvSpPr txBox="1">
            <a:spLocks/>
          </p:cNvSpPr>
          <p:nvPr/>
        </p:nvSpPr>
        <p:spPr>
          <a:xfrm>
            <a:off x="2913258" y="1375877"/>
            <a:ext cx="3197295" cy="1086587"/>
          </a:xfrm>
          <a:prstGeom prst="rect">
            <a:avLst/>
          </a:prstGeom>
        </p:spPr>
        <p:txBody>
          <a:bodyPr vert="horz" lIns="91440" tIns="45720" rIns="91440" bIns="45720" rtlCol="0">
            <a:normAutofit fontScale="25000" lnSpcReduction="20000"/>
          </a:bodyPr>
          <a:lstStyle>
            <a:lvl1pPr marL="324000" indent="-324000" algn="l" defTabSz="914400" rtl="0" eaLnBrk="1" latinLnBrk="0" hangingPunct="1">
              <a:lnSpc>
                <a:spcPct val="110000"/>
              </a:lnSpc>
              <a:spcBef>
                <a:spcPts val="1800"/>
              </a:spcBef>
              <a:spcAft>
                <a:spcPts val="600"/>
              </a:spcAft>
              <a:buFontTx/>
              <a:buBlip>
                <a:blip r:embed="rId9"/>
              </a:buBlip>
              <a:defRPr sz="1800" kern="1200">
                <a:solidFill>
                  <a:schemeClr val="accent1"/>
                </a:solidFill>
                <a:latin typeface="+mn-lt"/>
                <a:ea typeface="+mn-ea"/>
                <a:cs typeface="+mn-cs"/>
              </a:defRPr>
            </a:lvl1pPr>
            <a:lvl2pPr marL="720000" indent="-288000" algn="l" defTabSz="914400" rtl="0" eaLnBrk="1" latinLnBrk="0" hangingPunct="1">
              <a:lnSpc>
                <a:spcPct val="110000"/>
              </a:lnSpc>
              <a:spcBef>
                <a:spcPts val="0"/>
              </a:spcBef>
              <a:spcAft>
                <a:spcPts val="600"/>
              </a:spcAft>
              <a:buClrTx/>
              <a:buFont typeface="Arial" panose="020B0604020202020204" pitchFamily="34" charset="0"/>
              <a:buChar char="–"/>
              <a:defRPr sz="1600" kern="1200">
                <a:solidFill>
                  <a:schemeClr val="accent1"/>
                </a:solidFill>
                <a:latin typeface="+mn-lt"/>
                <a:ea typeface="+mn-ea"/>
                <a:cs typeface="+mn-cs"/>
              </a:defRPr>
            </a:lvl2pPr>
            <a:lvl3pPr marL="1080000" indent="-288000" algn="l" defTabSz="914400" rtl="0" eaLnBrk="1" latinLnBrk="0" hangingPunct="1">
              <a:lnSpc>
                <a:spcPct val="110000"/>
              </a:lnSpc>
              <a:spcBef>
                <a:spcPts val="0"/>
              </a:spcBef>
              <a:spcAft>
                <a:spcPts val="300"/>
              </a:spcAft>
              <a:buClrTx/>
              <a:buFont typeface="Arial" panose="020B0604020202020204" pitchFamily="34" charset="0"/>
              <a:buChar char="–"/>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600"/>
              </a:spcAft>
              <a:buFontTx/>
              <a:buBlip>
                <a:blip r:embed="rId10"/>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600"/>
              </a:spcAft>
              <a:buFontTx/>
              <a:buBlip>
                <a:blip r:embed="rId10"/>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4000" marR="0" lvl="0" indent="-324000" algn="l" defTabSz="914400" rtl="0" eaLnBrk="1" fontAlgn="auto" latinLnBrk="0" hangingPunct="1">
              <a:lnSpc>
                <a:spcPct val="120000"/>
              </a:lnSpc>
              <a:spcBef>
                <a:spcPts val="0"/>
              </a:spcBef>
              <a:spcAft>
                <a:spcPts val="0"/>
              </a:spcAft>
              <a:buClrTx/>
              <a:buSzTx/>
              <a:buFontTx/>
              <a:buBlip>
                <a:blip r:embed="rId9"/>
              </a:buBlip>
              <a:tabLst/>
              <a:defRPr/>
            </a:pPr>
            <a:r>
              <a:rPr kumimoji="0" lang="en-US" sz="6400" b="0" i="0" u="none" strike="noStrike" kern="1200" cap="none" spc="0" normalizeH="0" baseline="0" noProof="0" dirty="0">
                <a:ln>
                  <a:noFill/>
                </a:ln>
                <a:solidFill>
                  <a:srgbClr val="1A2746"/>
                </a:solidFill>
                <a:effectLst/>
                <a:uLnTx/>
                <a:uFillTx/>
                <a:latin typeface="Arial"/>
                <a:ea typeface="+mn-ea"/>
                <a:cs typeface="+mn-cs"/>
              </a:rPr>
              <a:t>Select “View as team member” from left navigation menu. </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4800" b="0" i="1" u="none" strike="noStrike" kern="1200" cap="none" spc="0" normalizeH="0" baseline="0" noProof="0" dirty="0">
                <a:ln>
                  <a:noFill/>
                </a:ln>
                <a:solidFill>
                  <a:srgbClr val="1A2746"/>
                </a:solidFill>
                <a:effectLst/>
                <a:uLnTx/>
                <a:uFillTx/>
                <a:latin typeface="Arial"/>
                <a:ea typeface="+mn-ea"/>
                <a:cs typeface="+mn-cs"/>
              </a:rPr>
              <a:t>TIP: This link only shows for logged in Team members for that Catalyst project</a:t>
            </a:r>
          </a:p>
        </p:txBody>
      </p:sp>
      <mc:AlternateContent xmlns:mc="http://schemas.openxmlformats.org/markup-compatibility/2006" xmlns:p14="http://schemas.microsoft.com/office/powerpoint/2010/main">
        <mc:Choice Requires="p14">
          <p:contentPart p14:bwMode="auto" r:id="rId11">
            <p14:nvContentPartPr>
              <p14:cNvPr id="20" name="Ink 19">
                <a:extLst>
                  <a:ext uri="{FF2B5EF4-FFF2-40B4-BE49-F238E27FC236}">
                    <a16:creationId xmlns:a16="http://schemas.microsoft.com/office/drawing/2014/main" id="{05EA6C5F-50FF-2726-6148-776DA757A9BE}"/>
                  </a:ext>
                </a:extLst>
              </p14:cNvPr>
              <p14:cNvContentPartPr/>
              <p14:nvPr/>
            </p14:nvContentPartPr>
            <p14:xfrm>
              <a:off x="9753505" y="4130968"/>
              <a:ext cx="826560" cy="66240"/>
            </p14:xfrm>
          </p:contentPart>
        </mc:Choice>
        <mc:Fallback xmlns="">
          <p:pic>
            <p:nvPicPr>
              <p:cNvPr id="20" name="Ink 19">
                <a:extLst>
                  <a:ext uri="{FF2B5EF4-FFF2-40B4-BE49-F238E27FC236}">
                    <a16:creationId xmlns:a16="http://schemas.microsoft.com/office/drawing/2014/main" id="{05EA6C5F-50FF-2726-6148-776DA757A9BE}"/>
                  </a:ext>
                </a:extLst>
              </p:cNvPr>
              <p:cNvPicPr/>
              <p:nvPr/>
            </p:nvPicPr>
            <p:blipFill>
              <a:blip r:embed="rId12"/>
              <a:stretch>
                <a:fillRect/>
              </a:stretch>
            </p:blipFill>
            <p:spPr>
              <a:xfrm>
                <a:off x="9699529" y="4022968"/>
                <a:ext cx="934153" cy="2818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3" name="Ink 2">
                <a:extLst>
                  <a:ext uri="{FF2B5EF4-FFF2-40B4-BE49-F238E27FC236}">
                    <a16:creationId xmlns:a16="http://schemas.microsoft.com/office/drawing/2014/main" id="{210E2EF2-AEA7-BC92-44D8-B6119857805C}"/>
                  </a:ext>
                </a:extLst>
              </p14:cNvPr>
              <p14:cNvContentPartPr/>
              <p14:nvPr/>
            </p14:nvContentPartPr>
            <p14:xfrm>
              <a:off x="9158612" y="4694049"/>
              <a:ext cx="1339337" cy="389140"/>
            </p14:xfrm>
          </p:contentPart>
        </mc:Choice>
        <mc:Fallback xmlns="">
          <p:pic>
            <p:nvPicPr>
              <p:cNvPr id="3" name="Ink 2">
                <a:extLst>
                  <a:ext uri="{FF2B5EF4-FFF2-40B4-BE49-F238E27FC236}">
                    <a16:creationId xmlns:a16="http://schemas.microsoft.com/office/drawing/2014/main" id="{210E2EF2-AEA7-BC92-44D8-B6119857805C}"/>
                  </a:ext>
                </a:extLst>
              </p:cNvPr>
              <p:cNvPicPr/>
              <p:nvPr/>
            </p:nvPicPr>
            <p:blipFill>
              <a:blip r:embed="rId14"/>
              <a:stretch>
                <a:fillRect/>
              </a:stretch>
            </p:blipFill>
            <p:spPr>
              <a:xfrm>
                <a:off x="9140615" y="4676067"/>
                <a:ext cx="1374971" cy="424745"/>
              </a:xfrm>
              <a:prstGeom prst="rect">
                <a:avLst/>
              </a:prstGeom>
            </p:spPr>
          </p:pic>
        </mc:Fallback>
      </mc:AlternateContent>
    </p:spTree>
    <p:extLst>
      <p:ext uri="{BB962C8B-B14F-4D97-AF65-F5344CB8AC3E}">
        <p14:creationId xmlns:p14="http://schemas.microsoft.com/office/powerpoint/2010/main" val="3280696240"/>
      </p:ext>
    </p:extLst>
  </p:cSld>
  <p:clrMapOvr>
    <a:masterClrMapping/>
  </p:clrMapOvr>
</p:sld>
</file>

<file path=ppt/theme/theme1.xml><?xml version="1.0" encoding="utf-8"?>
<a:theme xmlns:a="http://schemas.openxmlformats.org/drawingml/2006/main" name="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123</Words>
  <Application>Microsoft Macintosh PowerPoint</Application>
  <PresentationFormat>Widescreen</PresentationFormat>
  <Paragraphs>10</Paragraphs>
  <Slides>1</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vt:i4>
      </vt:variant>
    </vt:vector>
  </HeadingPairs>
  <TitlesOfParts>
    <vt:vector size="3" baseType="lpstr">
      <vt:lpstr>Arial</vt:lpstr>
      <vt:lpstr>TM Forum Template 2021 - Labs</vt:lpstr>
      <vt:lpstr>Accessing project page backend "Team member view"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Accessing project page backend "Team member view"</dc:title>
  <dc:creator>Graham Hughes</dc:creator>
  <cp:lastModifiedBy>Graham Hughes</cp:lastModifiedBy>
  <cp:revision>1</cp:revision>
  <dcterms:created xsi:type="dcterms:W3CDTF">2023-10-13T09:06:37Z</dcterms:created>
  <dcterms:modified xsi:type="dcterms:W3CDTF">2023-10-13T09:07:11Z</dcterms:modified>
</cp:coreProperties>
</file>