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ink/ink1.xml" ContentType="application/inkml+xml"/>
  <Override PartName="/ppt/ink/ink2.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91" r:id="rId5"/>
    <p:sldMasterId id="2147483701" r:id="rId6"/>
  </p:sldMasterIdLst>
  <p:notesMasterIdLst>
    <p:notesMasterId r:id="rId14"/>
  </p:notesMasterIdLst>
  <p:sldIdLst>
    <p:sldId id="2076137204" r:id="rId7"/>
    <p:sldId id="2076137197" r:id="rId8"/>
    <p:sldId id="2076137198" r:id="rId9"/>
    <p:sldId id="2076137199" r:id="rId10"/>
    <p:sldId id="2076137200" r:id="rId11"/>
    <p:sldId id="2076137201" r:id="rId12"/>
    <p:sldId id="2076137205"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D4D9"/>
    <a:srgbClr val="EAEAEA"/>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6" autoAdjust="0"/>
    <p:restoredTop sz="94660"/>
  </p:normalViewPr>
  <p:slideViewPr>
    <p:cSldViewPr snapToGrid="0">
      <p:cViewPr varScale="1">
        <p:scale>
          <a:sx n="99" d="100"/>
          <a:sy n="99" d="100"/>
        </p:scale>
        <p:origin x="208" y="5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9-12T19:02:09.916"/>
    </inkml:context>
    <inkml:brush xml:id="br0">
      <inkml:brushProperty name="width" value="0.1" units="cm"/>
      <inkml:brushProperty name="height" value="0.1" units="cm"/>
      <inkml:brushProperty name="color" value="#E71224"/>
    </inkml:brush>
  </inkml:definitions>
  <inkml:trace contextRef="#ctx0" brushRef="#br0">4710 10266 16383 0 0,'4'0'0'0'0,"7"0"0"0"0,1 4 0 0 0,3 3 0 0 0,4 3 0 0 0,3 6 0 0 0,3 3 0 0 0,1 0 0 0 0,1-4 0 0 0,1 0 0 0 0,4 3 0 0 0,7-3 0 0 0,10-3 0 0 0,5 1 0 0 0,9-2 0 0 0,6 2 0 0 0,-3-2 0 0 0,-8 3 0 0 0,-10 3 0 0 0,-4-2 0 0 0,5 7 0 0 0,3 4 0 0 0,-3-3 0 0 0,0-1 0 0 0,-4-3 0 0 0,-10-1 0 0 0,-10 1 0 0 0,-5-2 0 0 0,-2 0 0 0 0,1-3 0 0 0,7 1 0 0 0,8 3 0 0 0,7-2 0 0 0,1 1 0 0 0,4 2 0 0 0,2 3 0 0 0,-2-3 0 0 0,0 0 0 0 0,-7 2 0 0 0,-6-3 0 0 0,-4 0 0 0 0,-3-3 0 0 0,5 0 0 0 0,5 3 0 0 0,15-2 0 0 0,13 1 0 0 0,10 2 0 0 0,0 3 0 0 0,-2-3 0 0 0,-9 0 0 0 0,-10 2 0 0 0,-10-3 0 0 0,-8 0 0 0 0,-5 2 0 0 0,2-3 0 0 0,0-4 0 0 0,-6 0 0 0 0,-2-2 0 0 0,-1-3 0 0 0,0 2 0 0 0,1 4 0 0 0,1-1 0 0 0,6-2 0 0 0,2 2 0 0 0,-1-2 0 0 0,0-3 0 0 0,-1 2 0 0 0,-2 5 0 0 0,0-2 0 0 0,-6 3 0 0 0,2 3 0 0 0,12-2 0 0 0,12 0 0 0 0,13 3 0 0 0,4 2 0 0 0,1-2 0 0 0,-3-1 0 0 0,-6 2 0 0 0,-10-3 0 0 0,-7-5 0 0 0,-7 1 0 0 0,0-3 0 0 0,9 2 0 0 0,10 3 0 0 0,6 4 0 0 0,6 2 0 0 0,2 3 0 0 0,-6 1 0 0 0,-5-3 0 0 0,-6-1 0 0 0,-8-5 0 0 0,-6 0 0 0 0,-5-3 0 0 0,-2 0 0 0 0,-3-1 0 0 0,5 1 0 0 0,1 2 0 0 0,4 0 0 0 0,6 1 0 0 0,-5 2 0 0 0,-4-2 0 0 0,-7 1 0 0 0,-4-3 0 0 0,4-4 0 0 0,-3 1 0 0 0,-1 3 0 0 0,11-1 0 0 0,8 1 0 0 0,6 4 0 0 0,5 2 0 0 0,3-2 0 0 0,5 1 0 0 0,2 1 0 0 0,0-3 0 0 0,-1 0 0 0 0,2 1 0 0 0,5 3 0 0 0,4 2 0 0 0,9-3 0 0 0,4-1 0 0 0,1 1 0 0 0,-4-3 0 0 0,-12 0 0 0 0,-13-3 0 0 0,-11-4 0 0 0,-10-4 0 0 0,-5-3 0 0 0,-4-2 0 0 0,-2-2 0 0 0,-1-1 0 0 0,1 1 0 0 0,0-1 0 0 0,-4 5 0 0 0,4 1 0 0 0,7 6 0 0 0,11-1 0 0 0,18-1 0 0 0,25-2 0 0 0,13-2 0 0 0,2-3 0 0 0,-6 4 0 0 0,-14 5 0 0 0,-17 1 0 0 0,-10-2 0 0 0,-1 2 0 0 0,1 4 0 0 0,0-1 0 0 0,0 1 0 0 0,0-1 0 0 0,0-4 0 0 0,-4-4 0 0 0,-7-2 0 0 0,-5-3 0 0 0,-5-2 0 0 0,-4 0 0 0 0,-6 4 0 0 0,-2 2 0 0 0,-1-1 0 0 0,1-1 0 0 0,6-1 0 0 0,4-1 0 0 0,5-1 0 0 0,6 4 0 0 0,0 1 0 0 0,3 0 0 0 0,-3-2 0 0 0,-2 4 0 0 0,0 0 0 0 0,-2-1 0 0 0,-3-2 0 0 0,-2 3 0 0 0,-8 5 0 0 0,2-1 0 0 0,10 4 0 0 0,4 2 0 0 0,3-1 0 0 0,4 1 0 0 0,8 3 0 0 0,-2-4 0 0 0,-5 1 0 0 0,-6 2 0 0 0,-6-3 0 0 0,5-3 0 0 0,9-1 0 0 0,9 3 0 0 0,23 7 0 0 0,15 6 0 0 0,10 1 0 0 0,0-4 0 0 0,-9-6 0 0 0,-21-3 0 0 0,-29-3 0 0 0,-36-14 0 0 0,-39-16 0 0 0,-29-14 0 0 0,-5-3 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9-12T19:02:09.917"/>
    </inkml:context>
    <inkml:brush xml:id="br0">
      <inkml:brushProperty name="width" value="0.1" units="cm"/>
      <inkml:brushProperty name="height" value="0.1" units="cm"/>
      <inkml:brushProperty name="color" value="#E71224"/>
    </inkml:brush>
  </inkml:definitions>
  <inkml:trace contextRef="#ctx0" brushRef="#br0">4630 12544 16383 0 0,'14'-5'0'0'0,"41"-6"0"0"0,49-1 0 0 0,38-3 0 0 0,42-8 0 0 0,-11-5 0 0 0,-30 2 0 0 0,-39 1 0 0 0,-29 5 0 0 0,-17 6 0 0 0,-5 5 0 0 0,-2 4 0 0 0,0 3 0 0 0,-1 2 0 0 0,2-4 0 0 0,-4-1 0 0 0,-6-4 0 0 0,-5-6 0 0 0,1 0 0 0 0,2-2 0 0 0,0 2 0 0 0,1 4 0 0 0,0-2 0 0 0,1-2 0 0 0,3 0 0 0 0,3 4 0 0 0,-2-1 0 0 0,-5-4 0 0 0,1 2 0 0 0,-3-2 0 0 0,-3-3 0 0 0,2 2 0 0 0,7-1 0 0 0,7-2 0 0 0,2 3 0 0 0,2-1 0 0 0,6-2 0 0 0,5-1 0 0 0,5 1 0 0 0,1 1 0 0 0,0-1 0 0 0,-7 2 0 0 0,-5 0 0 0 0,-9 3 0 0 0,-8 4 0 0 0,-8 4 0 0 0,1-2 0 0 0,1-3 0 0 0,5-1 0 0 0,9-1 0 0 0,9-4 0 0 0,3-4 0 0 0,5 3 0 0 0,0 0 0 0 0,-3-2 0 0 0,-3-2 0 0 0,-3 3 0 0 0,-2 5 0 0 0,2 5 0 0 0,0 4 0 0 0,0-1 0 0 0,-2 0 0 0 0,4-3 0 0 0,0 0 0 0 0,3 2 0 0 0,5 2 0 0 0,9-3 0 0 0,5 1 0 0 0,15-3 0 0 0,15 0 0 0 0,1 2 0 0 0,-5-2 0 0 0,-12-4 0 0 0,-8-3 0 0 0,-11 0 0 0 0,-14-1 0 0 0,-9-1 0 0 0,-9 2 0 0 0,-4-5 0 0 0,5-8 0 0 0,22-12 0 0 0,27-13 0 0 0,24-11 0 0 0,6-3 0 0 0,-5 6 0 0 0,-19 9 0 0 0,-22 4 0 0 0,-20 12 0 0 0,-21 7 0 0 0,-12 9 0 0 0,-6 0 0 0 0,-3 3 0 0 0,0 1 0 0 0,11-6 0 0 0,10-3 0 0 0,7-2 0 0 0,4 0 0 0 0,4 1 0 0 0,1 0 0 0 0,0 0 0 0 0,5 1 0 0 0,10-4 0 0 0,7-1 0 0 0,4 0 0 0 0,2 6 0 0 0,-4 2 0 0 0,-11 2 0 0 0,-3 0 0 0 0,-9 3 0 0 0,-9 1 0 0 0,-8 4 0 0 0,-2 4 0 0 0,21 9 0 0 0,18 9 0 0 0,24 8 0 0 0,4 1 0 0 0,-6-1 0 0 0,-12 1 0 0 0,-10-3 0 0 0,-14-3 0 0 0,-14-3 0 0 0,-10-3 0 0 0,-7-2 0 0 0,1-2 0 0 0,7 0 0 0 0,12-5 0 0 0,11-7 0 0 0,-2-5 0 0 0,-5 0 0 0 0,-13 3 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51AEF2-C274-4CC2-B627-E244440B41CA}" type="datetimeFigureOut">
              <a:rPr lang="en-US" smtClean="0"/>
              <a:t>4/24/24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27423D-7050-40B7-B3EA-09FF59784340}" type="slidenum">
              <a:rPr lang="en-US" smtClean="0"/>
              <a:t>‹#›</a:t>
            </a:fld>
            <a:endParaRPr lang="en-US"/>
          </a:p>
        </p:txBody>
      </p:sp>
    </p:spTree>
    <p:extLst>
      <p:ext uri="{BB962C8B-B14F-4D97-AF65-F5344CB8AC3E}">
        <p14:creationId xmlns:p14="http://schemas.microsoft.com/office/powerpoint/2010/main" val="21394902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dirty="0"/>
              <a:t>title line one</a:t>
            </a:r>
            <a:endParaRPr lang="en-GB" dirty="0"/>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dirty="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dirty="0">
                <a:ln>
                  <a:noFill/>
                </a:ln>
                <a:solidFill>
                  <a:schemeClr val="accent3"/>
                </a:solidFill>
                <a:effectLst/>
                <a:latin typeface="+mj-lt"/>
              </a:rPr>
              <a:t> </a:t>
            </a:r>
          </a:p>
          <a:p>
            <a:pPr algn="r"/>
            <a:endParaRPr lang="en-GB" sz="600" dirty="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525064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724736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1619757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3172998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Tree>
    <p:extLst>
      <p:ext uri="{BB962C8B-B14F-4D97-AF65-F5344CB8AC3E}">
        <p14:creationId xmlns:p14="http://schemas.microsoft.com/office/powerpoint/2010/main" val="42629358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9736445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GB"/>
              <a:t>Click to edit Master title style</a:t>
            </a:r>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41062489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r>
              <a:rPr lang="en-GB"/>
              <a:t>Click icon to add picture</a:t>
            </a:r>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626345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Title">
    <p:bg>
      <p:bgPr>
        <a:solidFill>
          <a:schemeClr val="accent1"/>
        </a:solidFill>
        <a:effectLst/>
      </p:bgPr>
    </p:bg>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908105DD-A7E4-483E-BE10-722157BC00C3}"/>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chemeClr val="accent3"/>
          </a:solidFill>
        </p:spPr>
        <p:txBody>
          <a:bodyPr wrap="square" lIns="0" tIns="0" rIns="0" bIns="0" rtlCol="0"/>
          <a:lstStyle/>
          <a:p>
            <a:endParaRPr/>
          </a:p>
        </p:txBody>
      </p:sp>
      <p:sp>
        <p:nvSpPr>
          <p:cNvPr id="4" name="Text Placeholder 3">
            <a:extLst>
              <a:ext uri="{FF2B5EF4-FFF2-40B4-BE49-F238E27FC236}">
                <a16:creationId xmlns:a16="http://schemas.microsoft.com/office/drawing/2014/main" id="{AFC0E756-6D97-466C-8DF0-BBCB29AF2664}"/>
              </a:ext>
            </a:extLst>
          </p:cNvPr>
          <p:cNvSpPr>
            <a:spLocks noGrp="1"/>
          </p:cNvSpPr>
          <p:nvPr>
            <p:ph type="body" sz="half" idx="2"/>
          </p:nvPr>
        </p:nvSpPr>
        <p:spPr>
          <a:xfrm>
            <a:off x="910270" y="699449"/>
            <a:ext cx="8902072" cy="418832"/>
          </a:xfrm>
        </p:spPr>
        <p:txBody>
          <a:bodyPr tIns="0">
            <a:noAutofit/>
          </a:bodyPr>
          <a:lstStyle>
            <a:lvl1pPr marL="0" indent="0">
              <a:lnSpc>
                <a:spcPct val="100000"/>
              </a:lnSpc>
              <a:buNone/>
              <a:defRPr sz="13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Title Placeholder 1">
            <a:extLst>
              <a:ext uri="{FF2B5EF4-FFF2-40B4-BE49-F238E27FC236}">
                <a16:creationId xmlns:a16="http://schemas.microsoft.com/office/drawing/2014/main" id="{46328F77-05C3-49C8-991C-E3E92521A7B5}"/>
              </a:ext>
            </a:extLst>
          </p:cNvPr>
          <p:cNvSpPr>
            <a:spLocks noGrp="1"/>
          </p:cNvSpPr>
          <p:nvPr>
            <p:ph type="title"/>
          </p:nvPr>
        </p:nvSpPr>
        <p:spPr>
          <a:xfrm>
            <a:off x="452852" y="294639"/>
            <a:ext cx="9816909" cy="549275"/>
          </a:xfrm>
          <a:prstGeom prst="rect">
            <a:avLst/>
          </a:prstGeom>
        </p:spPr>
        <p:txBody>
          <a:bodyPr vert="horz" lIns="91440" tIns="45720" rIns="91440" bIns="45720" rtlCol="0" anchor="t">
            <a:normAutofit/>
          </a:bodyPr>
          <a:lstStyle>
            <a:lvl1pPr>
              <a:defRPr>
                <a:solidFill>
                  <a:schemeClr val="bg1"/>
                </a:solidFill>
              </a:defRPr>
            </a:lvl1pPr>
          </a:lstStyle>
          <a:p>
            <a:r>
              <a:rPr lang="en-US"/>
              <a:t>Click to edit master title style</a:t>
            </a:r>
            <a:endParaRPr lang="en-GB"/>
          </a:p>
        </p:txBody>
      </p:sp>
      <p:pic>
        <p:nvPicPr>
          <p:cNvPr id="10" name="Graphic 9">
            <a:extLst>
              <a:ext uri="{FF2B5EF4-FFF2-40B4-BE49-F238E27FC236}">
                <a16:creationId xmlns:a16="http://schemas.microsoft.com/office/drawing/2014/main" id="{CE9647C2-E249-4700-BFA7-0FE358BAEEEB}"/>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1392068" y="6602145"/>
            <a:ext cx="626225" cy="130532"/>
          </a:xfrm>
          <a:prstGeom prst="rect">
            <a:avLst/>
          </a:prstGeom>
        </p:spPr>
      </p:pic>
    </p:spTree>
    <p:extLst>
      <p:ext uri="{BB962C8B-B14F-4D97-AF65-F5344CB8AC3E}">
        <p14:creationId xmlns:p14="http://schemas.microsoft.com/office/powerpoint/2010/main" val="3804240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dirty="0"/>
              <a:t>title line one</a:t>
            </a:r>
            <a:endParaRPr lang="en-GB" dirty="0"/>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dirty="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dirty="0">
                <a:ln>
                  <a:noFill/>
                </a:ln>
                <a:solidFill>
                  <a:schemeClr val="accent3"/>
                </a:solidFill>
                <a:effectLst/>
                <a:latin typeface="+mj-lt"/>
              </a:rPr>
              <a:t> </a:t>
            </a:r>
          </a:p>
          <a:p>
            <a:pPr algn="r"/>
            <a:endParaRPr lang="en-GB" sz="600" dirty="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5250647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8240679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ong 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926411" y="1759111"/>
            <a:ext cx="6838105" cy="2654612"/>
          </a:xfrm>
        </p:spPr>
        <p:txBody>
          <a:bodyPr tIns="0" anchor="t">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Title of presentation goes in here, can go over three lines</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PRESENTER NAME</a:t>
            </a:r>
          </a:p>
        </p:txBody>
      </p:sp>
      <p:sp>
        <p:nvSpPr>
          <p:cNvPr id="13" name="Text Placeholder 2">
            <a:extLst>
              <a:ext uri="{FF2B5EF4-FFF2-40B4-BE49-F238E27FC236}">
                <a16:creationId xmlns:a16="http://schemas.microsoft.com/office/drawing/2014/main" id="{E2ED987A-AB96-405A-B8A7-9136BB7499D2}"/>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Date</a:t>
            </a:r>
          </a:p>
        </p:txBody>
      </p:sp>
      <p:pic>
        <p:nvPicPr>
          <p:cNvPr id="16" name="Graphic 15">
            <a:extLst>
              <a:ext uri="{FF2B5EF4-FFF2-40B4-BE49-F238E27FC236}">
                <a16:creationId xmlns:a16="http://schemas.microsoft.com/office/drawing/2014/main" id="{4AF4D53D-3949-47AC-AAB8-20E1936B3785}"/>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3824067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4239339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27990186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9309335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691473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049667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61351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10029944"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72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4239339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o sub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418897"/>
            <a:ext cx="10029944" cy="4970059"/>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Tx/>
              <a:buBlip>
                <a:blip r:embed="rId2"/>
              </a:buBlip>
              <a:defRPr lang="en-US" sz="1600" kern="1200" dirty="0">
                <a:solidFill>
                  <a:schemeClr val="accent1"/>
                </a:solidFill>
                <a:latin typeface="+mn-lt"/>
                <a:ea typeface="+mn-ea"/>
                <a:cs typeface="+mn-cs"/>
              </a:defRPr>
            </a:lvl2pPr>
            <a:lvl3pPr marL="1080000" indent="-288000">
              <a:lnSpc>
                <a:spcPct val="110000"/>
              </a:lnSpc>
              <a:spcBef>
                <a:spcPts val="0"/>
              </a:spcBef>
              <a:spcAft>
                <a:spcPts val="300"/>
              </a:spcAft>
              <a:buClrTx/>
              <a:buFontTx/>
              <a:buBlip>
                <a:blip r:embed="rId2"/>
              </a:buBlip>
              <a:defRPr lang="en-US" sz="1400" kern="1200" dirty="0">
                <a:solidFill>
                  <a:schemeClr val="accent1"/>
                </a:solidFill>
                <a:latin typeface="+mn-lt"/>
                <a:ea typeface="+mn-ea"/>
                <a:cs typeface="+mn-cs"/>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marL="720000" lvl="1" indent="-288000" algn="l" defTabSz="914400" rtl="0" eaLnBrk="1" latinLnBrk="0" hangingPunct="1">
              <a:lnSpc>
                <a:spcPct val="110000"/>
              </a:lnSpc>
              <a:spcBef>
                <a:spcPts val="0"/>
              </a:spcBef>
              <a:spcAft>
                <a:spcPts val="600"/>
              </a:spcAft>
              <a:buClrTx/>
              <a:buFont typeface="Arial" panose="020B0604020202020204" pitchFamily="34" charset="0"/>
              <a:buChar char="–"/>
            </a:pPr>
            <a:r>
              <a:rPr lang="en-US" dirty="0"/>
              <a:t>Second level</a:t>
            </a:r>
          </a:p>
          <a:p>
            <a:pPr marL="1080000" lvl="2" indent="-288000" algn="l" defTabSz="914400" rtl="0" eaLnBrk="1" latinLnBrk="0" hangingPunct="1">
              <a:lnSpc>
                <a:spcPct val="110000"/>
              </a:lnSpc>
              <a:spcBef>
                <a:spcPts val="0"/>
              </a:spcBef>
              <a:spcAft>
                <a:spcPts val="300"/>
              </a:spcAft>
              <a:buClrTx/>
              <a:buFont typeface="Arial" panose="020B0604020202020204" pitchFamily="34" charset="0"/>
              <a:buChar char="–"/>
            </a:pPr>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2799018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 Labs">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E7E67A5E-23F8-4802-8327-4CBC45C271C7}"/>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7" name="Text Placeholder 3">
            <a:extLst>
              <a:ext uri="{FF2B5EF4-FFF2-40B4-BE49-F238E27FC236}">
                <a16:creationId xmlns:a16="http://schemas.microsoft.com/office/drawing/2014/main" id="{A0025712-F260-4964-8B60-FCAA09184AC5}"/>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5">
            <a:extLst>
              <a:ext uri="{FF2B5EF4-FFF2-40B4-BE49-F238E27FC236}">
                <a16:creationId xmlns:a16="http://schemas.microsoft.com/office/drawing/2014/main" id="{4E45F11D-1227-41F8-A3A5-DA968C438034}"/>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Tree>
    <p:extLst>
      <p:ext uri="{BB962C8B-B14F-4D97-AF65-F5344CB8AC3E}">
        <p14:creationId xmlns:p14="http://schemas.microsoft.com/office/powerpoint/2010/main" val="930933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rot="5400000" flipH="1">
            <a:off x="614815" y="513000"/>
            <a:ext cx="5832000" cy="583200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36869" y="1794582"/>
            <a:ext cx="8974334" cy="2654612"/>
          </a:xfrm>
        </p:spPr>
        <p:txBody>
          <a:bodyPr tIns="0" anchor="ctr">
            <a:normAutofit/>
          </a:bodyPr>
          <a:lstStyle>
            <a:lvl1pPr marL="0" indent="0">
              <a:lnSpc>
                <a:spcPct val="90000"/>
              </a:lnSpc>
              <a:buNone/>
              <a:defRPr sz="54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This is the start of a new section in the presentation</a:t>
            </a:r>
          </a:p>
        </p:txBody>
      </p:sp>
      <p:pic>
        <p:nvPicPr>
          <p:cNvPr id="11" name="Graphic 10">
            <a:extLst>
              <a:ext uri="{FF2B5EF4-FFF2-40B4-BE49-F238E27FC236}">
                <a16:creationId xmlns:a16="http://schemas.microsoft.com/office/drawing/2014/main" id="{CF3C95AB-E898-47D9-88C2-F5B9C14650BB}"/>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1691473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 Labs">
    <p:spTree>
      <p:nvGrpSpPr>
        <p:cNvPr id="1" name=""/>
        <p:cNvGrpSpPr/>
        <p:nvPr/>
      </p:nvGrpSpPr>
      <p:grpSpPr>
        <a:xfrm>
          <a:off x="0" y="0"/>
          <a:ext cx="0" cy="0"/>
          <a:chOff x="0" y="0"/>
          <a:chExt cx="0" cy="0"/>
        </a:xfrm>
      </p:grpSpPr>
      <p:sp>
        <p:nvSpPr>
          <p:cNvPr id="6" name="bg object 16">
            <a:extLst>
              <a:ext uri="{FF2B5EF4-FFF2-40B4-BE49-F238E27FC236}">
                <a16:creationId xmlns:a16="http://schemas.microsoft.com/office/drawing/2014/main" id="{74C3828B-5C7D-4B95-B37A-C1B122FF8BF9}"/>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8" name="Title Placeholder 1">
            <a:extLst>
              <a:ext uri="{FF2B5EF4-FFF2-40B4-BE49-F238E27FC236}">
                <a16:creationId xmlns:a16="http://schemas.microsoft.com/office/drawing/2014/main" id="{A6DCE3A5-A9DB-42AC-A0D7-1098B05246B8}"/>
              </a:ext>
            </a:extLst>
          </p:cNvPr>
          <p:cNvSpPr>
            <a:spLocks noGrp="1"/>
          </p:cNvSpPr>
          <p:nvPr>
            <p:ph type="title"/>
          </p:nvPr>
        </p:nvSpPr>
        <p:spPr>
          <a:xfrm>
            <a:off x="452852" y="294639"/>
            <a:ext cx="10653954"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5" name="Text Placeholder 3">
            <a:extLst>
              <a:ext uri="{FF2B5EF4-FFF2-40B4-BE49-F238E27FC236}">
                <a16:creationId xmlns:a16="http://schemas.microsoft.com/office/drawing/2014/main" id="{92F4F557-77AF-4202-972E-DE2E08F402D9}"/>
              </a:ext>
            </a:extLst>
          </p:cNvPr>
          <p:cNvSpPr>
            <a:spLocks noGrp="1"/>
          </p:cNvSpPr>
          <p:nvPr>
            <p:ph type="body" sz="half" idx="2"/>
          </p:nvPr>
        </p:nvSpPr>
        <p:spPr>
          <a:xfrm>
            <a:off x="1076862" y="826603"/>
            <a:ext cx="10042823" cy="549274"/>
          </a:xfrm>
        </p:spPr>
        <p:txBody>
          <a:bodyPr tIns="0">
            <a:noAutofit/>
          </a:bodyPr>
          <a:lstStyle>
            <a:lvl1pPr marL="0" indent="0">
              <a:lnSpc>
                <a:spcPct val="100000"/>
              </a:lnSpc>
              <a:spcAft>
                <a:spcPts val="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9" name="Content Placeholder 2">
            <a:extLst>
              <a:ext uri="{FF2B5EF4-FFF2-40B4-BE49-F238E27FC236}">
                <a16:creationId xmlns:a16="http://schemas.microsoft.com/office/drawing/2014/main" id="{D0FF7886-C547-447A-9FD5-073A47D23FDD}"/>
              </a:ext>
            </a:extLst>
          </p:cNvPr>
          <p:cNvSpPr>
            <a:spLocks noGrp="1"/>
          </p:cNvSpPr>
          <p:nvPr>
            <p:ph idx="1"/>
          </p:nvPr>
        </p:nvSpPr>
        <p:spPr>
          <a:xfrm>
            <a:off x="1076862"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
        <p:nvSpPr>
          <p:cNvPr id="10" name="Slide Number Placeholder 5">
            <a:extLst>
              <a:ext uri="{FF2B5EF4-FFF2-40B4-BE49-F238E27FC236}">
                <a16:creationId xmlns:a16="http://schemas.microsoft.com/office/drawing/2014/main" id="{FBC5FE6A-E6DC-4682-892C-ACD51201A42A}"/>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sp>
        <p:nvSpPr>
          <p:cNvPr id="7" name="Content Placeholder 2">
            <a:extLst>
              <a:ext uri="{FF2B5EF4-FFF2-40B4-BE49-F238E27FC236}">
                <a16:creationId xmlns:a16="http://schemas.microsoft.com/office/drawing/2014/main" id="{2D6C270B-EC9A-48FA-A79D-40DEA12D5979}"/>
              </a:ext>
            </a:extLst>
          </p:cNvPr>
          <p:cNvSpPr>
            <a:spLocks noGrp="1"/>
          </p:cNvSpPr>
          <p:nvPr>
            <p:ph idx="10"/>
          </p:nvPr>
        </p:nvSpPr>
        <p:spPr>
          <a:xfrm>
            <a:off x="6216871" y="1687132"/>
            <a:ext cx="4898269" cy="4701824"/>
          </a:xfrm>
        </p:spPr>
        <p:txBody>
          <a:bodyPr>
            <a:normAutofit/>
          </a:bodyPr>
          <a:lstStyle>
            <a:lvl1pPr marL="324000" indent="-324000">
              <a:lnSpc>
                <a:spcPct val="110000"/>
              </a:lnSpc>
              <a:spcBef>
                <a:spcPts val="1800"/>
              </a:spcBef>
              <a:spcAft>
                <a:spcPts val="600"/>
              </a:spcAft>
              <a:buFontTx/>
              <a:buBlip>
                <a:blip r:embed="rId2"/>
              </a:buBlip>
              <a:defRPr sz="1800">
                <a:solidFill>
                  <a:schemeClr val="accent1"/>
                </a:solidFill>
              </a:defRPr>
            </a:lvl1pPr>
            <a:lvl2pPr marL="720000" indent="-288000">
              <a:lnSpc>
                <a:spcPct val="110000"/>
              </a:lnSpc>
              <a:spcAft>
                <a:spcPts val="600"/>
              </a:spcAft>
              <a:buClrTx/>
              <a:buFont typeface="Arial" panose="020B0604020202020204" pitchFamily="34" charset="0"/>
              <a:buChar char="–"/>
              <a:defRPr sz="1600">
                <a:solidFill>
                  <a:schemeClr val="accent1"/>
                </a:solidFill>
              </a:defRPr>
            </a:lvl2pPr>
            <a:lvl3pPr marL="1080000" indent="-288000">
              <a:lnSpc>
                <a:spcPct val="110000"/>
              </a:lnSpc>
              <a:spcBef>
                <a:spcPts val="0"/>
              </a:spcBef>
              <a:spcAft>
                <a:spcPts val="300"/>
              </a:spcAft>
              <a:buClrTx/>
              <a:buFont typeface="Arial" panose="020B0604020202020204" pitchFamily="34" charset="0"/>
              <a:buChar char="–"/>
              <a:defRPr sz="1400">
                <a:solidFill>
                  <a:schemeClr val="accent1"/>
                </a:solidFill>
              </a:defRPr>
            </a:lvl3pPr>
            <a:lvl4pPr marL="1543050" indent="-171450">
              <a:lnSpc>
                <a:spcPct val="110000"/>
              </a:lnSpc>
              <a:spcAft>
                <a:spcPts val="600"/>
              </a:spcAft>
              <a:buFontTx/>
              <a:buBlip>
                <a:blip r:embed="rId3"/>
              </a:buBlip>
              <a:defRPr sz="1200">
                <a:solidFill>
                  <a:schemeClr val="accent1"/>
                </a:solidFill>
              </a:defRPr>
            </a:lvl4pPr>
            <a:lvl5pPr marL="2000250" indent="-171450">
              <a:lnSpc>
                <a:spcPct val="110000"/>
              </a:lnSpc>
              <a:spcAft>
                <a:spcPts val="600"/>
              </a:spcAft>
              <a:buFontTx/>
              <a:buBlip>
                <a:blip r:embed="rId3"/>
              </a:buBlip>
              <a:defRPr sz="1200">
                <a:solidFill>
                  <a:schemeClr val="accent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049667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 Labs">
    <p:bg>
      <p:bgPr>
        <a:solidFill>
          <a:schemeClr val="accent1"/>
        </a:solidFill>
        <a:effectLst/>
      </p:bgPr>
    </p:bg>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E8549AE6-73F0-4257-B1FD-AAE86DEC8C05}"/>
              </a:ext>
            </a:extLst>
          </p:cNvPr>
          <p:cNvSpPr>
            <a:spLocks noGrp="1"/>
          </p:cNvSpPr>
          <p:nvPr>
            <p:ph type="pic" sz="quarter" idx="10"/>
          </p:nvPr>
        </p:nvSpPr>
        <p:spPr>
          <a:xfrm>
            <a:off x="0" y="0"/>
            <a:ext cx="12192000" cy="6858000"/>
          </a:xfrm>
        </p:spPr>
        <p:txBody>
          <a:bodyPr anchor="ctr"/>
          <a:lstStyle>
            <a:lvl1pPr marL="0" indent="0" algn="ctr">
              <a:buFont typeface="Arial" panose="020B0604020202020204" pitchFamily="34" charset="0"/>
              <a:buNone/>
              <a:defRPr>
                <a:solidFill>
                  <a:schemeClr val="bg1"/>
                </a:solidFill>
              </a:defRPr>
            </a:lvl1pPr>
          </a:lstStyle>
          <a:p>
            <a:endParaRPr lang="en-GB"/>
          </a:p>
        </p:txBody>
      </p:sp>
      <p:pic>
        <p:nvPicPr>
          <p:cNvPr id="9" name="Graphic 8">
            <a:extLst>
              <a:ext uri="{FF2B5EF4-FFF2-40B4-BE49-F238E27FC236}">
                <a16:creationId xmlns:a16="http://schemas.microsoft.com/office/drawing/2014/main" id="{362D9EE8-C1A5-4BD2-8DCA-D84A8588E0E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28320" y="549274"/>
            <a:ext cx="5841047" cy="5827619"/>
          </a:xfrm>
          <a:prstGeom prst="rect">
            <a:avLst/>
          </a:prstGeom>
        </p:spPr>
      </p:pic>
      <p:pic>
        <p:nvPicPr>
          <p:cNvPr id="11" name="Graphic 10">
            <a:extLst>
              <a:ext uri="{FF2B5EF4-FFF2-40B4-BE49-F238E27FC236}">
                <a16:creationId xmlns:a16="http://schemas.microsoft.com/office/drawing/2014/main" id="{CE5129EA-BCAC-429D-AEDC-02CF6956C6D4}"/>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396776" y="827225"/>
            <a:ext cx="2154350" cy="767642"/>
          </a:xfrm>
          <a:prstGeom prst="rect">
            <a:avLst/>
          </a:prstGeom>
        </p:spPr>
      </p:pic>
    </p:spTree>
    <p:extLst>
      <p:ext uri="{BB962C8B-B14F-4D97-AF65-F5344CB8AC3E}">
        <p14:creationId xmlns:p14="http://schemas.microsoft.com/office/powerpoint/2010/main" val="2861351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 Labs">
    <p:bg>
      <p:bgPr>
        <a:solidFill>
          <a:schemeClr val="accent1"/>
        </a:solidFill>
        <a:effectLst/>
      </p:bgPr>
    </p:bg>
    <p:spTree>
      <p:nvGrpSpPr>
        <p:cNvPr id="1" name=""/>
        <p:cNvGrpSpPr/>
        <p:nvPr/>
      </p:nvGrpSpPr>
      <p:grpSpPr>
        <a:xfrm>
          <a:off x="0" y="0"/>
          <a:ext cx="0" cy="0"/>
          <a:chOff x="0" y="0"/>
          <a:chExt cx="0" cy="0"/>
        </a:xfrm>
      </p:grpSpPr>
      <p:sp>
        <p:nvSpPr>
          <p:cNvPr id="8" name="Rectangle: Diagonal Corners Rounded 7">
            <a:extLst>
              <a:ext uri="{FF2B5EF4-FFF2-40B4-BE49-F238E27FC236}">
                <a16:creationId xmlns:a16="http://schemas.microsoft.com/office/drawing/2014/main" id="{CFE4B822-7163-4FB1-B200-81284C130CCD}"/>
              </a:ext>
            </a:extLst>
          </p:cNvPr>
          <p:cNvSpPr/>
          <p:nvPr userDrawn="1"/>
        </p:nvSpPr>
        <p:spPr>
          <a:xfrm flipH="1">
            <a:off x="749147" y="760164"/>
            <a:ext cx="7590622" cy="5310130"/>
          </a:xfrm>
          <a:prstGeom prst="round2Diag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itle 7">
            <a:extLst>
              <a:ext uri="{FF2B5EF4-FFF2-40B4-BE49-F238E27FC236}">
                <a16:creationId xmlns:a16="http://schemas.microsoft.com/office/drawing/2014/main" id="{AD64EA04-D8D1-40A9-BDAE-5B89E16A7CB8}"/>
              </a:ext>
            </a:extLst>
          </p:cNvPr>
          <p:cNvSpPr>
            <a:spLocks noGrp="1"/>
          </p:cNvSpPr>
          <p:nvPr>
            <p:ph type="title" hasCustomPrompt="1"/>
          </p:nvPr>
        </p:nvSpPr>
        <p:spPr>
          <a:xfrm>
            <a:off x="1111352" y="1926182"/>
            <a:ext cx="5349084" cy="1168415"/>
          </a:xfrm>
          <a:prstGeom prst="rect">
            <a:avLst/>
          </a:prstGeom>
        </p:spPr>
        <p:txBody>
          <a:bodyPr>
            <a:noAutofit/>
          </a:bodyPr>
          <a:lstStyle>
            <a:lvl1pPr>
              <a:defRPr sz="6600"/>
            </a:lvl1pPr>
          </a:lstStyle>
          <a:p>
            <a:r>
              <a:rPr lang="en-US"/>
              <a:t>title line one</a:t>
            </a:r>
            <a:endParaRPr lang="en-GB"/>
          </a:p>
        </p:txBody>
      </p:sp>
      <p:sp>
        <p:nvSpPr>
          <p:cNvPr id="10" name="Text Placeholder 3">
            <a:extLst>
              <a:ext uri="{FF2B5EF4-FFF2-40B4-BE49-F238E27FC236}">
                <a16:creationId xmlns:a16="http://schemas.microsoft.com/office/drawing/2014/main" id="{75AEEC81-7D64-4CA9-87DC-FF0D7D8D3C3E}"/>
              </a:ext>
            </a:extLst>
          </p:cNvPr>
          <p:cNvSpPr>
            <a:spLocks noGrp="1"/>
          </p:cNvSpPr>
          <p:nvPr>
            <p:ph type="body" sz="half" idx="2" hasCustomPrompt="1"/>
          </p:nvPr>
        </p:nvSpPr>
        <p:spPr>
          <a:xfrm>
            <a:off x="1856577" y="2368504"/>
            <a:ext cx="9126161" cy="1551646"/>
          </a:xfrm>
        </p:spPr>
        <p:txBody>
          <a:bodyPr tIns="0" anchor="t">
            <a:noAutofit/>
          </a:bodyPr>
          <a:lstStyle>
            <a:lvl1pPr marL="0" indent="0">
              <a:lnSpc>
                <a:spcPct val="100000"/>
              </a:lnSpc>
              <a:buNone/>
              <a:defRPr sz="11500" b="1">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title line two</a:t>
            </a:r>
          </a:p>
        </p:txBody>
      </p:sp>
      <p:sp>
        <p:nvSpPr>
          <p:cNvPr id="11" name="Text Placeholder 2">
            <a:extLst>
              <a:ext uri="{FF2B5EF4-FFF2-40B4-BE49-F238E27FC236}">
                <a16:creationId xmlns:a16="http://schemas.microsoft.com/office/drawing/2014/main" id="{45C2A7DE-CBC8-453E-980E-B2088B659C91}"/>
              </a:ext>
            </a:extLst>
          </p:cNvPr>
          <p:cNvSpPr>
            <a:spLocks noGrp="1"/>
          </p:cNvSpPr>
          <p:nvPr>
            <p:ph type="body" idx="10" hasCustomPrompt="1"/>
          </p:nvPr>
        </p:nvSpPr>
        <p:spPr>
          <a:xfrm>
            <a:off x="2132287" y="5036634"/>
            <a:ext cx="6086248" cy="288000"/>
          </a:xfrm>
        </p:spPr>
        <p:txBody>
          <a:bodyPr>
            <a:noAutofit/>
          </a:bodyPr>
          <a:lstStyle>
            <a:lvl1pPr marL="0" indent="0" algn="r">
              <a:lnSpc>
                <a:spcPct val="100000"/>
              </a:lnSpc>
              <a:buFont typeface="Arial" panose="020B0604020202020204" pitchFamily="34" charset="0"/>
              <a:buNone/>
              <a:defRPr sz="1400" b="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Job title</a:t>
            </a:r>
          </a:p>
        </p:txBody>
      </p:sp>
      <p:sp>
        <p:nvSpPr>
          <p:cNvPr id="12" name="Text Placeholder 2">
            <a:extLst>
              <a:ext uri="{FF2B5EF4-FFF2-40B4-BE49-F238E27FC236}">
                <a16:creationId xmlns:a16="http://schemas.microsoft.com/office/drawing/2014/main" id="{7308F450-F524-46D8-ADA1-3DBD85E3E4A7}"/>
              </a:ext>
            </a:extLst>
          </p:cNvPr>
          <p:cNvSpPr>
            <a:spLocks noGrp="1"/>
          </p:cNvSpPr>
          <p:nvPr>
            <p:ph type="body" idx="13" hasCustomPrompt="1"/>
          </p:nvPr>
        </p:nvSpPr>
        <p:spPr>
          <a:xfrm>
            <a:off x="2132287" y="4734467"/>
            <a:ext cx="6086248" cy="288000"/>
          </a:xfrm>
        </p:spPr>
        <p:txBody>
          <a:bodyPr>
            <a:noAutofit/>
          </a:bodyPr>
          <a:lstStyle>
            <a:lvl1pPr marL="0" indent="0" algn="r">
              <a:lnSpc>
                <a:spcPct val="120000"/>
              </a:lnSpc>
              <a:buFont typeface="Arial" panose="020B0604020202020204" pitchFamily="34" charset="0"/>
              <a:buNone/>
              <a:defRPr sz="1400" b="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PRESENTER NAME</a:t>
            </a:r>
          </a:p>
        </p:txBody>
      </p:sp>
      <p:sp>
        <p:nvSpPr>
          <p:cNvPr id="14" name="Text Placeholder 2">
            <a:extLst>
              <a:ext uri="{FF2B5EF4-FFF2-40B4-BE49-F238E27FC236}">
                <a16:creationId xmlns:a16="http://schemas.microsoft.com/office/drawing/2014/main" id="{DB0DD0AD-FDC8-4C34-9E3E-130D5FE536A6}"/>
              </a:ext>
            </a:extLst>
          </p:cNvPr>
          <p:cNvSpPr>
            <a:spLocks noGrp="1"/>
          </p:cNvSpPr>
          <p:nvPr>
            <p:ph type="body" idx="16" hasCustomPrompt="1"/>
          </p:nvPr>
        </p:nvSpPr>
        <p:spPr>
          <a:xfrm>
            <a:off x="4095551" y="5736026"/>
            <a:ext cx="4122984" cy="288000"/>
          </a:xfrm>
        </p:spPr>
        <p:txBody>
          <a:bodyPr>
            <a:noAutofit/>
          </a:bodyPr>
          <a:lstStyle>
            <a:lvl1pPr marL="0" indent="0" algn="r">
              <a:lnSpc>
                <a:spcPct val="120000"/>
              </a:lnSpc>
              <a:buFont typeface="Arial" panose="020B0604020202020204" pitchFamily="34" charset="0"/>
              <a:buNone/>
              <a:defRPr sz="11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Date</a:t>
            </a:r>
          </a:p>
        </p:txBody>
      </p:sp>
      <p:sp>
        <p:nvSpPr>
          <p:cNvPr id="13" name="TextBox 12">
            <a:extLst>
              <a:ext uri="{FF2B5EF4-FFF2-40B4-BE49-F238E27FC236}">
                <a16:creationId xmlns:a16="http://schemas.microsoft.com/office/drawing/2014/main" id="{6510704F-3C7C-423A-B34C-184C0B8FA637}"/>
              </a:ext>
            </a:extLst>
          </p:cNvPr>
          <p:cNvSpPr txBox="1"/>
          <p:nvPr userDrawn="1"/>
        </p:nvSpPr>
        <p:spPr>
          <a:xfrm>
            <a:off x="4445876" y="6112252"/>
            <a:ext cx="3974127" cy="553998"/>
          </a:xfrm>
          <a:prstGeom prst="rect">
            <a:avLst/>
          </a:prstGeom>
          <a:noFill/>
        </p:spPr>
        <p:txBody>
          <a:bodyPr wrap="square" rtlCol="0">
            <a:spAutoFit/>
          </a:bodyPr>
          <a:lstStyle/>
          <a:p>
            <a:pPr algn="r"/>
            <a:r>
              <a:rPr kumimoji="0" lang="en-US" altLang="zh-CN" sz="600" i="0" u="none" strike="noStrike" cap="none" normalizeH="0" baseline="0">
                <a:ln>
                  <a:noFill/>
                </a:ln>
                <a:solidFill>
                  <a:schemeClr val="accent3"/>
                </a:solidFill>
                <a:effectLst/>
                <a:latin typeface="+mj-lt"/>
                <a:ea typeface="DengXian" panose="02010600030101010101" pitchFamily="2" charset="-122"/>
                <a:cs typeface="Calibri" panose="020F0502020204030204" pitchFamily="34" charset="0"/>
              </a:rPr>
              <a:t>TM Forum is committed to comply with global antitrust laws and requires all present to comply therewith as well as with the TM Forum Antitrust Policies &amp; Guidelines.  Antitrust law prohibits agreements between competitors that restrict other parties’ actions or create barriers to market entry and the discussion or exchange of confidential information pricing, business plans, or other confidential or commercially sensitive data.</a:t>
            </a:r>
            <a:r>
              <a:rPr kumimoji="0" lang="en-GB" altLang="zh-CN" sz="600" i="0" u="none" strike="noStrike" cap="none" normalizeH="0" baseline="0">
                <a:ln>
                  <a:noFill/>
                </a:ln>
                <a:solidFill>
                  <a:schemeClr val="accent3"/>
                </a:solidFill>
                <a:effectLst/>
                <a:latin typeface="+mj-lt"/>
              </a:rPr>
              <a:t> </a:t>
            </a:r>
          </a:p>
          <a:p>
            <a:pPr algn="r"/>
            <a:endParaRPr lang="en-GB" sz="600">
              <a:solidFill>
                <a:schemeClr val="accent3"/>
              </a:solidFill>
              <a:latin typeface="+mj-lt"/>
            </a:endParaRPr>
          </a:p>
        </p:txBody>
      </p:sp>
      <p:pic>
        <p:nvPicPr>
          <p:cNvPr id="21" name="Graphic 20">
            <a:extLst>
              <a:ext uri="{FF2B5EF4-FFF2-40B4-BE49-F238E27FC236}">
                <a16:creationId xmlns:a16="http://schemas.microsoft.com/office/drawing/2014/main" id="{06D292A7-EAAF-4EB1-8F7E-917F0BAC028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230530" y="5601456"/>
            <a:ext cx="2154350" cy="767642"/>
          </a:xfrm>
          <a:prstGeom prst="rect">
            <a:avLst/>
          </a:prstGeom>
        </p:spPr>
      </p:pic>
    </p:spTree>
    <p:extLst>
      <p:ext uri="{BB962C8B-B14F-4D97-AF65-F5344CB8AC3E}">
        <p14:creationId xmlns:p14="http://schemas.microsoft.com/office/powerpoint/2010/main" val="27246682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sv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2.sv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1.png"/><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image" Target="../media/image3.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image" Target="../media/image2.svg"/><Relationship Id="rId5" Type="http://schemas.openxmlformats.org/officeDocument/2006/relationships/slideLayout" Target="../slideLayouts/slideLayout22.xml"/><Relationship Id="rId10"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1997835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bg object 16">
            <a:extLst>
              <a:ext uri="{FF2B5EF4-FFF2-40B4-BE49-F238E27FC236}">
                <a16:creationId xmlns:a16="http://schemas.microsoft.com/office/drawing/2014/main" id="{2CBA2FE5-8310-0847-9FE3-483F704FA9E8}"/>
              </a:ext>
            </a:extLst>
          </p:cNvPr>
          <p:cNvSpPr/>
          <p:nvPr userDrawn="1"/>
        </p:nvSpPr>
        <p:spPr>
          <a:xfrm>
            <a:off x="224468" y="226800"/>
            <a:ext cx="680720" cy="680720"/>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GB"/>
              <a:t>Click to edit Master title style</a:t>
            </a:r>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69014330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3"/>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3"/>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3"/>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3"/>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1BE4BF21-AB5A-4944-91CA-0FA9411B73AE}"/>
              </a:ext>
            </a:extLst>
          </p:cNvPr>
          <p:cNvSpPr/>
          <p:nvPr userDrawn="1"/>
        </p:nvSpPr>
        <p:spPr>
          <a:xfrm>
            <a:off x="1" y="6515266"/>
            <a:ext cx="11107293" cy="342735"/>
          </a:xfrm>
          <a:custGeom>
            <a:avLst/>
            <a:gdLst>
              <a:gd name="connsiteX0" fmla="*/ 0 w 11107293"/>
              <a:gd name="connsiteY0" fmla="*/ 0 h 342735"/>
              <a:gd name="connsiteX1" fmla="*/ 10838690 w 11107293"/>
              <a:gd name="connsiteY1" fmla="*/ 0 h 342735"/>
              <a:gd name="connsiteX2" fmla="*/ 11107293 w 11107293"/>
              <a:gd name="connsiteY2" fmla="*/ 268602 h 342735"/>
              <a:gd name="connsiteX3" fmla="*/ 11107293 w 11107293"/>
              <a:gd name="connsiteY3" fmla="*/ 342735 h 342735"/>
              <a:gd name="connsiteX4" fmla="*/ 0 w 11107293"/>
              <a:gd name="connsiteY4" fmla="*/ 342735 h 342735"/>
              <a:gd name="connsiteX5" fmla="*/ 0 w 11107293"/>
              <a:gd name="connsiteY5" fmla="*/ 0 h 342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07293" h="342735">
                <a:moveTo>
                  <a:pt x="0" y="0"/>
                </a:moveTo>
                <a:lnTo>
                  <a:pt x="10838690" y="0"/>
                </a:lnTo>
                <a:cubicBezTo>
                  <a:pt x="10986950" y="0"/>
                  <a:pt x="11107293" y="120207"/>
                  <a:pt x="11107293" y="268602"/>
                </a:cubicBezTo>
                <a:lnTo>
                  <a:pt x="11107293" y="342735"/>
                </a:lnTo>
                <a:lnTo>
                  <a:pt x="0" y="342735"/>
                </a:lnTo>
                <a:lnTo>
                  <a:pt x="0" y="0"/>
                </a:lnTo>
                <a:close/>
              </a:path>
            </a:pathLst>
          </a:custGeom>
          <a:solidFill>
            <a:srgbClr val="EDEEF0"/>
          </a:solidFill>
          <a:ln w="13549" cap="flat">
            <a:noFill/>
            <a:prstDash val="solid"/>
            <a:miter/>
          </a:ln>
        </p:spPr>
        <p:txBody>
          <a:bodyPr wrap="square" rtlCol="0" anchor="ctr">
            <a:noAutofit/>
          </a:bodyPr>
          <a:lstStyle/>
          <a:p>
            <a:endParaRPr lang="en-GB"/>
          </a:p>
        </p:txBody>
      </p:sp>
      <p:sp>
        <p:nvSpPr>
          <p:cNvPr id="15" name="bg object 16">
            <a:extLst>
              <a:ext uri="{FF2B5EF4-FFF2-40B4-BE49-F238E27FC236}">
                <a16:creationId xmlns:a16="http://schemas.microsoft.com/office/drawing/2014/main" id="{1DF580D6-0723-470E-A955-6A5AA6B5DD10}"/>
              </a:ext>
            </a:extLst>
          </p:cNvPr>
          <p:cNvSpPr/>
          <p:nvPr userDrawn="1"/>
        </p:nvSpPr>
        <p:spPr>
          <a:xfrm>
            <a:off x="177871" y="174512"/>
            <a:ext cx="892552" cy="892552"/>
          </a:xfrm>
          <a:custGeom>
            <a:avLst/>
            <a:gdLst/>
            <a:ahLst/>
            <a:cxnLst/>
            <a:rect l="l" t="t" r="r" b="b"/>
            <a:pathLst>
              <a:path w="680719" h="680719">
                <a:moveTo>
                  <a:pt x="335838" y="0"/>
                </a:moveTo>
                <a:lnTo>
                  <a:pt x="286209" y="3641"/>
                </a:lnTo>
                <a:lnTo>
                  <a:pt x="238842" y="14220"/>
                </a:lnTo>
                <a:lnTo>
                  <a:pt x="194255" y="31217"/>
                </a:lnTo>
                <a:lnTo>
                  <a:pt x="152968" y="54111"/>
                </a:lnTo>
                <a:lnTo>
                  <a:pt x="115501" y="82383"/>
                </a:lnTo>
                <a:lnTo>
                  <a:pt x="82373" y="115514"/>
                </a:lnTo>
                <a:lnTo>
                  <a:pt x="54104" y="152983"/>
                </a:lnTo>
                <a:lnTo>
                  <a:pt x="31212" y="194271"/>
                </a:lnTo>
                <a:lnTo>
                  <a:pt x="14218" y="238858"/>
                </a:lnTo>
                <a:lnTo>
                  <a:pt x="3641" y="286225"/>
                </a:lnTo>
                <a:lnTo>
                  <a:pt x="0" y="335851"/>
                </a:lnTo>
                <a:lnTo>
                  <a:pt x="0" y="339915"/>
                </a:lnTo>
                <a:lnTo>
                  <a:pt x="3106" y="386099"/>
                </a:lnTo>
                <a:lnTo>
                  <a:pt x="12157" y="430393"/>
                </a:lnTo>
                <a:lnTo>
                  <a:pt x="26745" y="472393"/>
                </a:lnTo>
                <a:lnTo>
                  <a:pt x="46465" y="511693"/>
                </a:lnTo>
                <a:lnTo>
                  <a:pt x="70912" y="547888"/>
                </a:lnTo>
                <a:lnTo>
                  <a:pt x="99680" y="580572"/>
                </a:lnTo>
                <a:lnTo>
                  <a:pt x="132364" y="609340"/>
                </a:lnTo>
                <a:lnTo>
                  <a:pt x="168558" y="633786"/>
                </a:lnTo>
                <a:lnTo>
                  <a:pt x="207856" y="653506"/>
                </a:lnTo>
                <a:lnTo>
                  <a:pt x="249853" y="668093"/>
                </a:lnTo>
                <a:lnTo>
                  <a:pt x="294143" y="677143"/>
                </a:lnTo>
                <a:lnTo>
                  <a:pt x="340321" y="680250"/>
                </a:lnTo>
                <a:lnTo>
                  <a:pt x="680237" y="680250"/>
                </a:lnTo>
                <a:lnTo>
                  <a:pt x="680237" y="344398"/>
                </a:lnTo>
                <a:lnTo>
                  <a:pt x="677093" y="297665"/>
                </a:lnTo>
                <a:lnTo>
                  <a:pt x="667935" y="252843"/>
                </a:lnTo>
                <a:lnTo>
                  <a:pt x="653173" y="210342"/>
                </a:lnTo>
                <a:lnTo>
                  <a:pt x="633217" y="170573"/>
                </a:lnTo>
                <a:lnTo>
                  <a:pt x="608478" y="133946"/>
                </a:lnTo>
                <a:lnTo>
                  <a:pt x="579366" y="100871"/>
                </a:lnTo>
                <a:lnTo>
                  <a:pt x="546291" y="71759"/>
                </a:lnTo>
                <a:lnTo>
                  <a:pt x="509664" y="47020"/>
                </a:lnTo>
                <a:lnTo>
                  <a:pt x="469895" y="27064"/>
                </a:lnTo>
                <a:lnTo>
                  <a:pt x="427394" y="12302"/>
                </a:lnTo>
                <a:lnTo>
                  <a:pt x="382572" y="3143"/>
                </a:lnTo>
                <a:lnTo>
                  <a:pt x="335838" y="0"/>
                </a:lnTo>
                <a:close/>
              </a:path>
            </a:pathLst>
          </a:custGeom>
          <a:solidFill>
            <a:srgbClr val="D1D4D9"/>
          </a:solidFill>
        </p:spPr>
        <p:txBody>
          <a:bodyPr wrap="square" lIns="0" tIns="0" rIns="0" bIns="0" rtlCol="0"/>
          <a:lstStyle/>
          <a:p>
            <a:endParaRPr/>
          </a:p>
        </p:txBody>
      </p:sp>
      <p:sp>
        <p:nvSpPr>
          <p:cNvPr id="3" name="Text Placeholder 2">
            <a:extLst>
              <a:ext uri="{FF2B5EF4-FFF2-40B4-BE49-F238E27FC236}">
                <a16:creationId xmlns:a16="http://schemas.microsoft.com/office/drawing/2014/main" id="{38758C25-9F0B-4769-8E8C-D95FA1C2D6BB}"/>
              </a:ext>
            </a:extLst>
          </p:cNvPr>
          <p:cNvSpPr>
            <a:spLocks noGrp="1"/>
          </p:cNvSpPr>
          <p:nvPr>
            <p:ph type="body" idx="1"/>
          </p:nvPr>
        </p:nvSpPr>
        <p:spPr>
          <a:xfrm>
            <a:off x="838200" y="1310185"/>
            <a:ext cx="10515600" cy="486677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a:extLst>
              <a:ext uri="{FF2B5EF4-FFF2-40B4-BE49-F238E27FC236}">
                <a16:creationId xmlns:a16="http://schemas.microsoft.com/office/drawing/2014/main" id="{B40927A7-7A0C-45CE-B38F-6D858B2E4631}"/>
              </a:ext>
            </a:extLst>
          </p:cNvPr>
          <p:cNvSpPr>
            <a:spLocks noGrp="1"/>
          </p:cNvSpPr>
          <p:nvPr>
            <p:ph type="title"/>
          </p:nvPr>
        </p:nvSpPr>
        <p:spPr>
          <a:xfrm>
            <a:off x="452852" y="294639"/>
            <a:ext cx="10900948" cy="549275"/>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9" name="Freeform: Shape 8">
            <a:extLst>
              <a:ext uri="{FF2B5EF4-FFF2-40B4-BE49-F238E27FC236}">
                <a16:creationId xmlns:a16="http://schemas.microsoft.com/office/drawing/2014/main" id="{B0430C2B-7B64-49F8-81DD-F900626B5EFA}"/>
              </a:ext>
            </a:extLst>
          </p:cNvPr>
          <p:cNvSpPr/>
          <p:nvPr userDrawn="1"/>
        </p:nvSpPr>
        <p:spPr>
          <a:xfrm>
            <a:off x="11106343" y="6515266"/>
            <a:ext cx="1085657" cy="365604"/>
          </a:xfrm>
          <a:custGeom>
            <a:avLst/>
            <a:gdLst>
              <a:gd name="connsiteX0" fmla="*/ 273887 w 1085657"/>
              <a:gd name="connsiteY0" fmla="*/ 0 h 365604"/>
              <a:gd name="connsiteX1" fmla="*/ 1085657 w 1085657"/>
              <a:gd name="connsiteY1" fmla="*/ 0 h 365604"/>
              <a:gd name="connsiteX2" fmla="*/ 1085657 w 1085657"/>
              <a:gd name="connsiteY2" fmla="*/ 342734 h 365604"/>
              <a:gd name="connsiteX3" fmla="*/ 950 w 1085657"/>
              <a:gd name="connsiteY3" fmla="*/ 342734 h 365604"/>
              <a:gd name="connsiteX4" fmla="*/ 950 w 1085657"/>
              <a:gd name="connsiteY4" fmla="*/ 365604 h 365604"/>
              <a:gd name="connsiteX5" fmla="*/ 0 w 1085657"/>
              <a:gd name="connsiteY5" fmla="*/ 365604 h 365604"/>
              <a:gd name="connsiteX6" fmla="*/ 0 w 1085657"/>
              <a:gd name="connsiteY6" fmla="*/ 273887 h 365604"/>
              <a:gd name="connsiteX7" fmla="*/ 273887 w 1085657"/>
              <a:gd name="connsiteY7" fmla="*/ 0 h 3656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85657" h="365604">
                <a:moveTo>
                  <a:pt x="273887" y="0"/>
                </a:moveTo>
                <a:lnTo>
                  <a:pt x="1085657" y="0"/>
                </a:lnTo>
                <a:lnTo>
                  <a:pt x="1085657" y="342734"/>
                </a:lnTo>
                <a:lnTo>
                  <a:pt x="950" y="342734"/>
                </a:lnTo>
                <a:lnTo>
                  <a:pt x="950" y="365604"/>
                </a:lnTo>
                <a:lnTo>
                  <a:pt x="0" y="365604"/>
                </a:lnTo>
                <a:lnTo>
                  <a:pt x="0" y="273887"/>
                </a:lnTo>
                <a:cubicBezTo>
                  <a:pt x="0" y="122646"/>
                  <a:pt x="122646" y="0"/>
                  <a:pt x="273887" y="0"/>
                </a:cubicBezTo>
                <a:close/>
              </a:path>
            </a:pathLst>
          </a:custGeom>
          <a:solidFill>
            <a:srgbClr val="EDEEF0"/>
          </a:solidFill>
          <a:ln w="13549" cap="flat">
            <a:noFill/>
            <a:prstDash val="solid"/>
            <a:miter/>
          </a:ln>
        </p:spPr>
        <p:txBody>
          <a:bodyPr wrap="square" rtlCol="0" anchor="ctr">
            <a:noAutofit/>
          </a:bodyPr>
          <a:lstStyle/>
          <a:p>
            <a:endParaRPr lang="en-GB"/>
          </a:p>
        </p:txBody>
      </p:sp>
      <p:sp>
        <p:nvSpPr>
          <p:cNvPr id="16" name="Slide Number Placeholder 5">
            <a:extLst>
              <a:ext uri="{FF2B5EF4-FFF2-40B4-BE49-F238E27FC236}">
                <a16:creationId xmlns:a16="http://schemas.microsoft.com/office/drawing/2014/main" id="{37A8ED49-260F-4DCF-88DA-189EE2FD03DC}"/>
              </a:ext>
            </a:extLst>
          </p:cNvPr>
          <p:cNvSpPr>
            <a:spLocks noGrp="1"/>
          </p:cNvSpPr>
          <p:nvPr>
            <p:ph type="sldNum" sz="quarter" idx="4"/>
          </p:nvPr>
        </p:nvSpPr>
        <p:spPr>
          <a:xfrm>
            <a:off x="9948041" y="6563361"/>
            <a:ext cx="1014746" cy="247342"/>
          </a:xfrm>
          <a:prstGeom prst="rect">
            <a:avLst/>
          </a:prstGeom>
        </p:spPr>
        <p:txBody>
          <a:bodyPr vert="horz" lIns="91440" tIns="45720" rIns="91440" bIns="45720" rtlCol="0" anchor="ctr"/>
          <a:lstStyle>
            <a:lvl1pPr algn="r">
              <a:defRPr sz="800">
                <a:solidFill>
                  <a:schemeClr val="tx1">
                    <a:tint val="75000"/>
                  </a:schemeClr>
                </a:solidFill>
              </a:defRPr>
            </a:lvl1pPr>
          </a:lstStyle>
          <a:p>
            <a:fld id="{93814408-5831-49B7-BF84-9D4EB0FEE077}" type="slidenum">
              <a:rPr lang="en-GB" smtClean="0"/>
              <a:pPr/>
              <a:t>‹#›</a:t>
            </a:fld>
            <a:endParaRPr lang="en-GB" dirty="0"/>
          </a:p>
        </p:txBody>
      </p:sp>
      <p:pic>
        <p:nvPicPr>
          <p:cNvPr id="12" name="Graphic 11">
            <a:extLst>
              <a:ext uri="{FF2B5EF4-FFF2-40B4-BE49-F238E27FC236}">
                <a16:creationId xmlns:a16="http://schemas.microsoft.com/office/drawing/2014/main" id="{8CF2D5A4-4F2A-46F4-B1EE-8630F1569AD6}"/>
              </a:ext>
            </a:extLst>
          </p:cNvPr>
          <p:cNvPicPr>
            <a:picLocks noChangeAspect="1"/>
          </p:cNvPicPr>
          <p:nvPr userDrawn="1"/>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11393141" y="6602145"/>
            <a:ext cx="620759" cy="130532"/>
          </a:xfrm>
          <a:prstGeom prst="rect">
            <a:avLst/>
          </a:prstGeom>
        </p:spPr>
      </p:pic>
    </p:spTree>
    <p:extLst>
      <p:ext uri="{BB962C8B-B14F-4D97-AF65-F5344CB8AC3E}">
        <p14:creationId xmlns:p14="http://schemas.microsoft.com/office/powerpoint/2010/main" val="2199783519"/>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Lst>
  <p:hf hdr="0" ftr="0" dt="0"/>
  <p:txStyles>
    <p:titleStyle>
      <a:lvl1pPr algn="l" defTabSz="914400" rtl="0" eaLnBrk="1" latinLnBrk="0" hangingPunct="1">
        <a:lnSpc>
          <a:spcPct val="90000"/>
        </a:lnSpc>
        <a:spcBef>
          <a:spcPct val="0"/>
        </a:spcBef>
        <a:buNone/>
        <a:defRPr sz="2800" b="1" kern="1200">
          <a:solidFill>
            <a:schemeClr val="accent1"/>
          </a:solidFill>
          <a:latin typeface="+mj-lt"/>
          <a:ea typeface="+mj-ea"/>
          <a:cs typeface="+mj-cs"/>
        </a:defRPr>
      </a:lvl1pPr>
    </p:titleStyle>
    <p:bodyStyle>
      <a:lvl1pPr marL="285750" indent="-285750" algn="l" defTabSz="914400" rtl="0" eaLnBrk="1" latinLnBrk="0" hangingPunct="1">
        <a:lnSpc>
          <a:spcPct val="110000"/>
        </a:lnSpc>
        <a:spcBef>
          <a:spcPts val="0"/>
        </a:spcBef>
        <a:spcAft>
          <a:spcPts val="1200"/>
        </a:spcAft>
        <a:buFontTx/>
        <a:buBlip>
          <a:blip r:embed="rId12"/>
        </a:buBlip>
        <a:defRPr sz="1800" kern="1200">
          <a:solidFill>
            <a:schemeClr val="accent1"/>
          </a:solidFill>
          <a:latin typeface="+mn-lt"/>
          <a:ea typeface="+mn-ea"/>
          <a:cs typeface="+mn-cs"/>
        </a:defRPr>
      </a:lvl1pPr>
      <a:lvl2pPr marL="742950" indent="-285750" algn="l" defTabSz="914400" rtl="0" eaLnBrk="1" latinLnBrk="0" hangingPunct="1">
        <a:lnSpc>
          <a:spcPct val="110000"/>
        </a:lnSpc>
        <a:spcBef>
          <a:spcPts val="0"/>
        </a:spcBef>
        <a:spcAft>
          <a:spcPts val="1200"/>
        </a:spcAft>
        <a:buFontTx/>
        <a:buBlip>
          <a:blip r:embed="rId12"/>
        </a:buBlip>
        <a:defRPr sz="1600" kern="1200">
          <a:solidFill>
            <a:schemeClr val="accent1"/>
          </a:solidFill>
          <a:latin typeface="+mn-lt"/>
          <a:ea typeface="+mn-ea"/>
          <a:cs typeface="+mn-cs"/>
        </a:defRPr>
      </a:lvl2pPr>
      <a:lvl3pPr marL="1200150" indent="-285750" algn="l" defTabSz="914400" rtl="0" eaLnBrk="1" latinLnBrk="0" hangingPunct="1">
        <a:lnSpc>
          <a:spcPct val="110000"/>
        </a:lnSpc>
        <a:spcBef>
          <a:spcPts val="0"/>
        </a:spcBef>
        <a:spcAft>
          <a:spcPts val="1200"/>
        </a:spcAft>
        <a:buFontTx/>
        <a:buBlip>
          <a:blip r:embed="rId12"/>
        </a:buBlip>
        <a:defRPr sz="1400" kern="1200">
          <a:solidFill>
            <a:schemeClr val="accent1"/>
          </a:solidFill>
          <a:latin typeface="+mn-lt"/>
          <a:ea typeface="+mn-ea"/>
          <a:cs typeface="+mn-cs"/>
        </a:defRPr>
      </a:lvl3pPr>
      <a:lvl4pPr marL="15430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4pPr>
      <a:lvl5pPr marL="2000250" indent="-171450" algn="l" defTabSz="914400" rtl="0" eaLnBrk="1" latinLnBrk="0" hangingPunct="1">
        <a:lnSpc>
          <a:spcPct val="110000"/>
        </a:lnSpc>
        <a:spcBef>
          <a:spcPts val="0"/>
        </a:spcBef>
        <a:spcAft>
          <a:spcPts val="1200"/>
        </a:spcAft>
        <a:buFontTx/>
        <a:buBlip>
          <a:blip r:embed="rId12"/>
        </a:buBlip>
        <a:defRPr sz="1200" kern="120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us02web.zoom.us/rec/share/NVP2IdgmdXPTIzjKQWyW39sXMC4ZzypxpB7WwDefB9GWzTMlKvDK5iHb3m60PJs1.tHAjgJnlGEeOIkEU" TargetMode="External"/><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8" Type="http://schemas.openxmlformats.org/officeDocument/2006/relationships/customXml" Target="../ink/ink2.xml"/><Relationship Id="rId3" Type="http://schemas.openxmlformats.org/officeDocument/2006/relationships/image" Target="../media/image12.png"/><Relationship Id="rId7" Type="http://schemas.openxmlformats.org/officeDocument/2006/relationships/image" Target="../media/image37.png"/><Relationship Id="rId2" Type="http://schemas.openxmlformats.org/officeDocument/2006/relationships/image" Target="../media/image3.png"/><Relationship Id="rId1" Type="http://schemas.openxmlformats.org/officeDocument/2006/relationships/slideLayout" Target="../slideLayouts/slideLayout5.xml"/><Relationship Id="rId6" Type="http://schemas.openxmlformats.org/officeDocument/2006/relationships/customXml" Target="../ink/ink1.xml"/><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38.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hyperlink" Target="https://myaccount.tmforum.org/networks/21-0-154/resources.html" TargetMode="External"/><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1AEB8A9-B768-4E30-BA55-D919E66873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01" y="-2"/>
            <a:ext cx="4069936" cy="6858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82466B1-3B5E-4033-80A2-C5B98CAA8333}"/>
              </a:ext>
            </a:extLst>
          </p:cNvPr>
          <p:cNvSpPr>
            <a:spLocks noGrp="1"/>
          </p:cNvSpPr>
          <p:nvPr>
            <p:ph type="title"/>
          </p:nvPr>
        </p:nvSpPr>
        <p:spPr>
          <a:xfrm>
            <a:off x="643467" y="640080"/>
            <a:ext cx="3096427" cy="5613236"/>
          </a:xfrm>
        </p:spPr>
        <p:txBody>
          <a:bodyPr vert="horz" lIns="91440" tIns="45720" rIns="91440" bIns="45720" rtlCol="0" anchor="ctr">
            <a:normAutofit/>
          </a:bodyPr>
          <a:lstStyle/>
          <a:p>
            <a:pPr algn="ctr"/>
            <a:r>
              <a:rPr lang="en-US" sz="3100" b="1" u="sng" kern="1200" dirty="0">
                <a:solidFill>
                  <a:srgbClr val="FFFFFF"/>
                </a:solidFill>
                <a:effectLst/>
              </a:rPr>
              <a:t>HOW-TO:</a:t>
            </a:r>
            <a:br>
              <a:rPr lang="en-US" sz="3100" b="1" kern="1200" dirty="0">
                <a:solidFill>
                  <a:srgbClr val="FFFFFF"/>
                </a:solidFill>
                <a:effectLst/>
                <a:latin typeface="+mj-lt"/>
                <a:ea typeface="+mj-ea"/>
                <a:cs typeface="+mj-cs"/>
              </a:rPr>
            </a:br>
            <a:br>
              <a:rPr lang="en-US" sz="3100" b="1" kern="1200" dirty="0">
                <a:solidFill>
                  <a:schemeClr val="bg1"/>
                </a:solidFill>
                <a:effectLst/>
                <a:latin typeface="+mj-lt"/>
                <a:ea typeface="+mj-ea"/>
                <a:cs typeface="+mj-cs"/>
              </a:rPr>
            </a:br>
            <a:r>
              <a:rPr lang="en-US" sz="3100" b="1" dirty="0">
                <a:solidFill>
                  <a:schemeClr val="bg1"/>
                </a:solidFill>
                <a:effectLst/>
                <a:ea typeface="Calibri" panose="020F0502020204030204" pitchFamily="34" charset="0"/>
              </a:rPr>
              <a:t>Add Videos, Documents, and other collateral to </a:t>
            </a:r>
            <a:r>
              <a:rPr lang="en-US" sz="3100" b="1" kern="1200" dirty="0">
                <a:solidFill>
                  <a:srgbClr val="FFFFFF"/>
                </a:solidFill>
                <a:effectLst/>
                <a:ea typeface="+mj-ea"/>
                <a:cs typeface="+mj-cs"/>
              </a:rPr>
              <a:t>your Project page</a:t>
            </a:r>
            <a:br>
              <a:rPr lang="en-US" sz="3100" kern="1200" dirty="0">
                <a:solidFill>
                  <a:srgbClr val="FFFFFF"/>
                </a:solidFill>
                <a:effectLst/>
                <a:latin typeface="+mj-lt"/>
                <a:ea typeface="+mj-ea"/>
                <a:cs typeface="+mj-cs"/>
              </a:rPr>
            </a:br>
            <a:endParaRPr lang="en-US" sz="3100" kern="1200" dirty="0">
              <a:solidFill>
                <a:srgbClr val="FFFFFF"/>
              </a:solidFill>
              <a:latin typeface="+mj-lt"/>
              <a:ea typeface="+mj-ea"/>
              <a:cs typeface="+mj-cs"/>
            </a:endParaRPr>
          </a:p>
        </p:txBody>
      </p:sp>
      <p:sp>
        <p:nvSpPr>
          <p:cNvPr id="4" name="Slide Number Placeholder 3">
            <a:extLst>
              <a:ext uri="{FF2B5EF4-FFF2-40B4-BE49-F238E27FC236}">
                <a16:creationId xmlns:a16="http://schemas.microsoft.com/office/drawing/2014/main" id="{55A6FE5B-10FE-454E-B844-90B96A794DED}"/>
              </a:ext>
            </a:extLst>
          </p:cNvPr>
          <p:cNvSpPr>
            <a:spLocks noGrp="1"/>
          </p:cNvSpPr>
          <p:nvPr>
            <p:ph type="sldNum" sz="quarter" idx="4"/>
          </p:nvPr>
        </p:nvSpPr>
        <p:spPr>
          <a:xfrm>
            <a:off x="10534650" y="6356350"/>
            <a:ext cx="819150" cy="365125"/>
          </a:xfrm>
        </p:spPr>
        <p:txBody>
          <a:bodyPr vert="horz" lIns="91440" tIns="45720" rIns="91440" bIns="45720" rtlCol="0" anchor="ctr">
            <a:normAutofit/>
          </a:bodyPr>
          <a:lstStyle/>
          <a:p>
            <a:pPr>
              <a:spcAft>
                <a:spcPts val="600"/>
              </a:spcAft>
            </a:pPr>
            <a:fld id="{93814408-5831-49B7-BF84-9D4EB0FEE077}" type="slidenum">
              <a:rPr lang="en-US" sz="1200">
                <a:solidFill>
                  <a:prstClr val="black">
                    <a:tint val="75000"/>
                  </a:prstClr>
                </a:solidFill>
              </a:rPr>
              <a:pPr>
                <a:spcAft>
                  <a:spcPts val="600"/>
                </a:spcAft>
              </a:pPr>
              <a:t>1</a:t>
            </a:fld>
            <a:endParaRPr lang="en-US" sz="1200">
              <a:solidFill>
                <a:prstClr val="black">
                  <a:tint val="75000"/>
                </a:prstClr>
              </a:solidFill>
            </a:endParaRPr>
          </a:p>
        </p:txBody>
      </p:sp>
      <p:sp>
        <p:nvSpPr>
          <p:cNvPr id="17" name="TextBox 16">
            <a:extLst>
              <a:ext uri="{FF2B5EF4-FFF2-40B4-BE49-F238E27FC236}">
                <a16:creationId xmlns:a16="http://schemas.microsoft.com/office/drawing/2014/main" id="{F7ED1DBB-F466-4E9E-81CA-8F562E4A3262}"/>
              </a:ext>
            </a:extLst>
          </p:cNvPr>
          <p:cNvSpPr txBox="1"/>
          <p:nvPr/>
        </p:nvSpPr>
        <p:spPr>
          <a:xfrm>
            <a:off x="4609879" y="319088"/>
            <a:ext cx="6616199" cy="5463034"/>
          </a:xfrm>
          <a:prstGeom prst="rect">
            <a:avLst/>
          </a:prstGeom>
          <a:noFill/>
        </p:spPr>
        <p:txBody>
          <a:bodyPr wrap="square" lIns="91440" tIns="45720" rIns="91440" bIns="45720" anchor="t">
            <a:spAutoFit/>
          </a:bodyPr>
          <a:lstStyle/>
          <a:p>
            <a:pPr marL="323850" indent="-323850">
              <a:spcBef>
                <a:spcPts val="600"/>
              </a:spcBef>
              <a:buBlip>
                <a:blip r:embed="rId2"/>
              </a:buBlip>
            </a:pPr>
            <a:r>
              <a:rPr lang="en-US" sz="1600" dirty="0"/>
              <a:t>The “Resources” tab is where teams should add documentation you want accessible to the public  - nothing proprietary</a:t>
            </a:r>
            <a:endParaRPr lang="en-US" sz="1600" dirty="0">
              <a:cs typeface="Arial"/>
            </a:endParaRPr>
          </a:p>
          <a:p>
            <a:pPr marL="323850" indent="-323850">
              <a:spcBef>
                <a:spcPts val="600"/>
              </a:spcBef>
              <a:buBlip>
                <a:blip r:embed="rId2"/>
              </a:buBlip>
            </a:pPr>
            <a:r>
              <a:rPr lang="en-US" sz="1600" dirty="0"/>
              <a:t>The Resource tab acts as the “</a:t>
            </a:r>
            <a:r>
              <a:rPr lang="en-US" sz="1600" dirty="0" err="1"/>
              <a:t>showbag</a:t>
            </a:r>
            <a:r>
              <a:rPr lang="en-US" sz="1600" dirty="0"/>
              <a:t>” for your project</a:t>
            </a:r>
            <a:endParaRPr lang="en-US" sz="1600" dirty="0">
              <a:cs typeface="Arial"/>
            </a:endParaRPr>
          </a:p>
          <a:p>
            <a:pPr marL="323850" indent="-323850">
              <a:spcBef>
                <a:spcPts val="600"/>
              </a:spcBef>
              <a:buBlip>
                <a:blip r:embed="rId2"/>
              </a:buBlip>
            </a:pPr>
            <a:r>
              <a:rPr lang="en-US" sz="1600" dirty="0">
                <a:solidFill>
                  <a:srgbClr val="FF0000"/>
                </a:solidFill>
              </a:rPr>
              <a:t>TEAM TIP: Catalyst teams are strongly encouraged to create and upload Presentations, Videos, White Papers, </a:t>
            </a:r>
            <a:r>
              <a:rPr lang="en-US" sz="1600" dirty="0" err="1">
                <a:solidFill>
                  <a:srgbClr val="FF0000"/>
                </a:solidFill>
              </a:rPr>
              <a:t>etc</a:t>
            </a:r>
            <a:r>
              <a:rPr lang="en-US" sz="1600" dirty="0">
                <a:solidFill>
                  <a:srgbClr val="FF0000"/>
                </a:solidFill>
              </a:rPr>
              <a:t> before the start of DTW or other live events</a:t>
            </a:r>
            <a:endParaRPr lang="en-US" sz="1600" dirty="0">
              <a:solidFill>
                <a:srgbClr val="FF0000"/>
              </a:solidFill>
              <a:cs typeface="Arial"/>
            </a:endParaRPr>
          </a:p>
          <a:p>
            <a:pPr marL="323850" indent="-323850">
              <a:spcBef>
                <a:spcPts val="600"/>
              </a:spcBef>
              <a:buBlip>
                <a:blip r:embed="rId2"/>
              </a:buBlip>
            </a:pPr>
            <a:r>
              <a:rPr lang="en-US" sz="1600" dirty="0"/>
              <a:t>Content uploaded will remain available after to project is completed for visitors to always be able to access.</a:t>
            </a:r>
            <a:endParaRPr lang="en-US" sz="1600" dirty="0">
              <a:cs typeface="Arial"/>
            </a:endParaRPr>
          </a:p>
          <a:p>
            <a:pPr marL="323850" indent="-323850">
              <a:spcBef>
                <a:spcPts val="600"/>
              </a:spcBef>
              <a:buBlip>
                <a:blip r:embed="rId2"/>
              </a:buBlip>
            </a:pPr>
            <a:r>
              <a:rPr lang="en-US" sz="1600" dirty="0"/>
              <a:t>Large videos files may need to be converted to video links to be posted</a:t>
            </a:r>
          </a:p>
          <a:p>
            <a:pPr marL="323850" indent="-323850">
              <a:spcBef>
                <a:spcPts val="600"/>
              </a:spcBef>
              <a:buBlip>
                <a:blip r:embed="rId2"/>
              </a:buBlip>
            </a:pPr>
            <a:r>
              <a:rPr lang="en-US" sz="1600" dirty="0"/>
              <a:t>Any text added into the resources page will only show up on the project page when at least one resource file has been added.</a:t>
            </a:r>
          </a:p>
          <a:p>
            <a:pPr>
              <a:spcBef>
                <a:spcPts val="600"/>
              </a:spcBef>
            </a:pPr>
            <a:endParaRPr lang="en-US" sz="1600" b="1" dirty="0">
              <a:ea typeface="Calibri" panose="020F0502020204030204" pitchFamily="34" charset="0"/>
              <a:cs typeface="Arial"/>
            </a:endParaRPr>
          </a:p>
          <a:p>
            <a:pPr>
              <a:spcBef>
                <a:spcPts val="600"/>
              </a:spcBef>
            </a:pPr>
            <a:r>
              <a:rPr lang="en-US" sz="1600" b="1" dirty="0">
                <a:ea typeface="+mn-lt"/>
                <a:cs typeface="+mn-lt"/>
              </a:rPr>
              <a:t>PLEASE NOTE: It takes 1-3 hours for the front end of the website to refresh and show new resources added to the backend, Especially if there have been large files added.</a:t>
            </a:r>
          </a:p>
          <a:p>
            <a:pPr marL="323850" indent="-323850">
              <a:spcBef>
                <a:spcPts val="600"/>
              </a:spcBef>
              <a:buFont typeface="Arial"/>
              <a:buBlip>
                <a:blip r:embed="rId2"/>
              </a:buBlip>
            </a:pPr>
            <a:endParaRPr lang="en-US" sz="1600" dirty="0">
              <a:ea typeface="+mn-lt"/>
              <a:cs typeface="+mn-lt"/>
            </a:endParaRPr>
          </a:p>
          <a:p>
            <a:pPr marL="323850" indent="-323850">
              <a:spcBef>
                <a:spcPts val="600"/>
              </a:spcBef>
              <a:buBlip>
                <a:blip r:embed="rId2"/>
              </a:buBlip>
            </a:pPr>
            <a:r>
              <a:rPr lang="en-US" sz="1600" dirty="0">
                <a:effectLst/>
                <a:ea typeface="Calibri" panose="020F0502020204030204" pitchFamily="34" charset="0"/>
              </a:rPr>
              <a:t>HOW-TO Tutorial: </a:t>
            </a:r>
            <a:r>
              <a:rPr lang="en-US" sz="1600" u="sng" dirty="0">
                <a:solidFill>
                  <a:srgbClr val="0563C1"/>
                </a:solidFill>
                <a:effectLst/>
                <a:ea typeface="Calibri" panose="020F0502020204030204" pitchFamily="34" charset="0"/>
                <a:hlinkClick r:id="rId3"/>
              </a:rPr>
              <a:t>Adding collateral to your Resource tab in your Catalyst Space</a:t>
            </a:r>
            <a:r>
              <a:rPr lang="en-US" sz="1600" dirty="0">
                <a:effectLst/>
                <a:ea typeface="Calibri" panose="020F0502020204030204" pitchFamily="34" charset="0"/>
              </a:rPr>
              <a:t> (Duration: 9:30 mins)</a:t>
            </a:r>
            <a:endParaRPr lang="en-US" sz="1600" dirty="0">
              <a:cs typeface="Arial"/>
            </a:endParaRPr>
          </a:p>
        </p:txBody>
      </p:sp>
      <p:pic>
        <p:nvPicPr>
          <p:cNvPr id="6" name="Picture 5">
            <a:extLst>
              <a:ext uri="{FF2B5EF4-FFF2-40B4-BE49-F238E27FC236}">
                <a16:creationId xmlns:a16="http://schemas.microsoft.com/office/drawing/2014/main" id="{1330EB30-A9F5-55E5-A54B-1750AA99196A}"/>
              </a:ext>
            </a:extLst>
          </p:cNvPr>
          <p:cNvPicPr>
            <a:picLocks noChangeAspect="1"/>
          </p:cNvPicPr>
          <p:nvPr/>
        </p:nvPicPr>
        <p:blipFill>
          <a:blip r:embed="rId4"/>
          <a:stretch>
            <a:fillRect/>
          </a:stretch>
        </p:blipFill>
        <p:spPr>
          <a:xfrm>
            <a:off x="4713403" y="5633911"/>
            <a:ext cx="4791744" cy="905001"/>
          </a:xfrm>
          <a:prstGeom prst="rect">
            <a:avLst/>
          </a:prstGeom>
        </p:spPr>
      </p:pic>
    </p:spTree>
    <p:extLst>
      <p:ext uri="{BB962C8B-B14F-4D97-AF65-F5344CB8AC3E}">
        <p14:creationId xmlns:p14="http://schemas.microsoft.com/office/powerpoint/2010/main" val="4261002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collateral to your Project page</a:t>
            </a:r>
            <a:br>
              <a:rPr lang="en-US" sz="2800" b="1" kern="1200" dirty="0">
                <a:solidFill>
                  <a:schemeClr val="accent6"/>
                </a:solidFill>
                <a:effectLst/>
                <a:latin typeface="+mj-lt"/>
                <a:ea typeface="+mj-ea"/>
                <a:cs typeface="+mj-cs"/>
              </a:rPr>
            </a:br>
            <a:endParaRPr lang="en-US" dirty="0">
              <a:solidFill>
                <a:schemeClr val="accent6"/>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2</a:t>
            </a:fld>
            <a:endParaRPr lang="en-GB" dirty="0"/>
          </a:p>
        </p:txBody>
      </p:sp>
      <p:sp>
        <p:nvSpPr>
          <p:cNvPr id="5" name="TextBox 4">
            <a:extLst>
              <a:ext uri="{FF2B5EF4-FFF2-40B4-BE49-F238E27FC236}">
                <a16:creationId xmlns:a16="http://schemas.microsoft.com/office/drawing/2014/main" id="{9F808964-22F7-4786-8E87-D48D64687664}"/>
              </a:ext>
            </a:extLst>
          </p:cNvPr>
          <p:cNvSpPr txBox="1"/>
          <p:nvPr/>
        </p:nvSpPr>
        <p:spPr>
          <a:xfrm>
            <a:off x="5422208" y="1062455"/>
            <a:ext cx="6700045" cy="1794873"/>
          </a:xfrm>
          <a:prstGeom prst="rect">
            <a:avLst/>
          </a:prstGeom>
          <a:noFill/>
        </p:spPr>
        <p:txBody>
          <a:bodyPr wrap="square" rtlCol="0">
            <a:spAutoFit/>
          </a:bodyPr>
          <a:lstStyle/>
          <a:p>
            <a:pPr marL="324000" indent="-324000">
              <a:spcBef>
                <a:spcPts val="600"/>
              </a:spcBef>
              <a:buBlip>
                <a:blip r:embed="rId2"/>
              </a:buBlip>
            </a:pPr>
            <a:r>
              <a:rPr lang="en-US" dirty="0"/>
              <a:t>Click on “Resource” tab</a:t>
            </a:r>
          </a:p>
          <a:p>
            <a:pPr marL="324000" indent="-324000">
              <a:spcBef>
                <a:spcPts val="600"/>
              </a:spcBef>
              <a:buBlip>
                <a:blip r:embed="rId2"/>
              </a:buBlip>
            </a:pPr>
            <a:r>
              <a:rPr lang="en-US" dirty="0"/>
              <a:t>Click “Add/Edit if you want to provide some header copy</a:t>
            </a:r>
          </a:p>
          <a:p>
            <a:pPr marL="324000" indent="-324000">
              <a:spcBef>
                <a:spcPts val="600"/>
              </a:spcBef>
              <a:buBlip>
                <a:blip r:embed="rId2"/>
              </a:buBlip>
            </a:pPr>
            <a:r>
              <a:rPr lang="en-US" dirty="0"/>
              <a:t>In pop-up add text that you want to appear at the top of area. </a:t>
            </a:r>
          </a:p>
          <a:p>
            <a:pPr marL="324000" indent="-324000">
              <a:spcBef>
                <a:spcPts val="600"/>
              </a:spcBef>
              <a:buBlip>
                <a:blip r:embed="rId2"/>
              </a:buBlip>
            </a:pPr>
            <a:r>
              <a:rPr lang="en-US" dirty="0"/>
              <a:t>Hit “SUBMIT”</a:t>
            </a:r>
          </a:p>
          <a:p>
            <a:pPr marL="324000" indent="-324000">
              <a:spcBef>
                <a:spcPts val="600"/>
              </a:spcBef>
              <a:buBlip>
                <a:blip r:embed="rId2"/>
              </a:buBlip>
            </a:pPr>
            <a:r>
              <a:rPr lang="en-US" dirty="0"/>
              <a:t>The Catalyst Space will refresh to show your text</a:t>
            </a:r>
          </a:p>
        </p:txBody>
      </p:sp>
      <p:pic>
        <p:nvPicPr>
          <p:cNvPr id="7" name="Picture 6">
            <a:extLst>
              <a:ext uri="{FF2B5EF4-FFF2-40B4-BE49-F238E27FC236}">
                <a16:creationId xmlns:a16="http://schemas.microsoft.com/office/drawing/2014/main" id="{1C52A3F2-1A55-46CC-A429-1D7F535114C0}"/>
              </a:ext>
            </a:extLst>
          </p:cNvPr>
          <p:cNvPicPr>
            <a:picLocks noChangeAspect="1"/>
          </p:cNvPicPr>
          <p:nvPr/>
        </p:nvPicPr>
        <p:blipFill rotWithShape="1">
          <a:blip r:embed="rId3"/>
          <a:srcRect l="23830" t="4240" r="4447" b="18374"/>
          <a:stretch/>
        </p:blipFill>
        <p:spPr>
          <a:xfrm>
            <a:off x="5472637" y="2964395"/>
            <a:ext cx="3912126" cy="1243584"/>
          </a:xfrm>
          <a:prstGeom prst="rect">
            <a:avLst/>
          </a:prstGeom>
        </p:spPr>
      </p:pic>
      <p:pic>
        <p:nvPicPr>
          <p:cNvPr id="10" name="Picture 9">
            <a:extLst>
              <a:ext uri="{FF2B5EF4-FFF2-40B4-BE49-F238E27FC236}">
                <a16:creationId xmlns:a16="http://schemas.microsoft.com/office/drawing/2014/main" id="{E5357FDB-184D-40B0-9259-43B79FDD56B3}"/>
              </a:ext>
            </a:extLst>
          </p:cNvPr>
          <p:cNvPicPr>
            <a:picLocks noChangeAspect="1"/>
          </p:cNvPicPr>
          <p:nvPr/>
        </p:nvPicPr>
        <p:blipFill>
          <a:blip r:embed="rId4"/>
          <a:stretch>
            <a:fillRect/>
          </a:stretch>
        </p:blipFill>
        <p:spPr>
          <a:xfrm>
            <a:off x="706852" y="3228559"/>
            <a:ext cx="3729620" cy="3326580"/>
          </a:xfrm>
          <a:prstGeom prst="rect">
            <a:avLst/>
          </a:prstGeom>
        </p:spPr>
      </p:pic>
      <p:pic>
        <p:nvPicPr>
          <p:cNvPr id="13" name="Picture 12">
            <a:extLst>
              <a:ext uri="{FF2B5EF4-FFF2-40B4-BE49-F238E27FC236}">
                <a16:creationId xmlns:a16="http://schemas.microsoft.com/office/drawing/2014/main" id="{7C0A2D46-375C-4ADB-8DCF-E99741480D4C}"/>
              </a:ext>
            </a:extLst>
          </p:cNvPr>
          <p:cNvPicPr>
            <a:picLocks noChangeAspect="1"/>
          </p:cNvPicPr>
          <p:nvPr/>
        </p:nvPicPr>
        <p:blipFill>
          <a:blip r:embed="rId5"/>
          <a:stretch>
            <a:fillRect/>
          </a:stretch>
        </p:blipFill>
        <p:spPr>
          <a:xfrm>
            <a:off x="4887739" y="4166535"/>
            <a:ext cx="7268853" cy="2007970"/>
          </a:xfrm>
          <a:prstGeom prst="rect">
            <a:avLst/>
          </a:prstGeom>
        </p:spPr>
      </p:pic>
      <p:sp>
        <p:nvSpPr>
          <p:cNvPr id="15" name="Text Placeholder 2">
            <a:extLst>
              <a:ext uri="{FF2B5EF4-FFF2-40B4-BE49-F238E27FC236}">
                <a16:creationId xmlns:a16="http://schemas.microsoft.com/office/drawing/2014/main" id="{4120DF4F-1D01-4A5D-BA6E-FE5FD4E1BD54}"/>
              </a:ext>
            </a:extLst>
          </p:cNvPr>
          <p:cNvSpPr txBox="1">
            <a:spLocks/>
          </p:cNvSpPr>
          <p:nvPr/>
        </p:nvSpPr>
        <p:spPr>
          <a:xfrm>
            <a:off x="998164" y="758754"/>
            <a:ext cx="10653954" cy="549274"/>
          </a:xfrm>
          <a:prstGeom prst="rect">
            <a:avLst/>
          </a:prstGeom>
        </p:spPr>
        <p:txBody>
          <a:bodyPr vert="horz" lIns="91440" tIns="0" rIns="91440" bIns="45720" rtlCol="0">
            <a:noAutofit/>
          </a:bodyPr>
          <a:lstStyle>
            <a:lvl1pPr marL="0" indent="0" algn="l" defTabSz="914400" rtl="0" eaLnBrk="1" latinLnBrk="0" hangingPunct="1">
              <a:lnSpc>
                <a:spcPct val="100000"/>
              </a:lnSpc>
              <a:spcBef>
                <a:spcPts val="0"/>
              </a:spcBef>
              <a:spcAft>
                <a:spcPts val="0"/>
              </a:spcAft>
              <a:buFontTx/>
              <a:buNone/>
              <a:defRPr sz="1600" kern="1200">
                <a:solidFill>
                  <a:schemeClr val="accent1"/>
                </a:solidFill>
                <a:latin typeface="+mn-lt"/>
                <a:ea typeface="+mn-ea"/>
                <a:cs typeface="+mn-cs"/>
              </a:defRPr>
            </a:lvl1pPr>
            <a:lvl2pPr marL="457200" indent="0" algn="l" defTabSz="914400" rtl="0" eaLnBrk="1" latinLnBrk="0" hangingPunct="1">
              <a:lnSpc>
                <a:spcPct val="110000"/>
              </a:lnSpc>
              <a:spcBef>
                <a:spcPts val="0"/>
              </a:spcBef>
              <a:spcAft>
                <a:spcPts val="1200"/>
              </a:spcAft>
              <a:buFontTx/>
              <a:buNone/>
              <a:defRPr sz="1400" kern="1200">
                <a:solidFill>
                  <a:schemeClr val="accent1"/>
                </a:solidFill>
                <a:latin typeface="+mn-lt"/>
                <a:ea typeface="+mn-ea"/>
                <a:cs typeface="+mn-cs"/>
              </a:defRPr>
            </a:lvl2pPr>
            <a:lvl3pPr marL="914400" indent="0" algn="l" defTabSz="914400" rtl="0" eaLnBrk="1" latinLnBrk="0" hangingPunct="1">
              <a:lnSpc>
                <a:spcPct val="110000"/>
              </a:lnSpc>
              <a:spcBef>
                <a:spcPts val="0"/>
              </a:spcBef>
              <a:spcAft>
                <a:spcPts val="1200"/>
              </a:spcAft>
              <a:buFontTx/>
              <a:buNone/>
              <a:defRPr sz="1200" kern="1200">
                <a:solidFill>
                  <a:schemeClr val="accent1"/>
                </a:solidFill>
                <a:latin typeface="+mn-lt"/>
                <a:ea typeface="+mn-ea"/>
                <a:cs typeface="+mn-cs"/>
              </a:defRPr>
            </a:lvl3pPr>
            <a:lvl4pPr marL="1371600" indent="0" algn="l" defTabSz="914400" rtl="0" eaLnBrk="1" latinLnBrk="0" hangingPunct="1">
              <a:lnSpc>
                <a:spcPct val="110000"/>
              </a:lnSpc>
              <a:spcBef>
                <a:spcPts val="0"/>
              </a:spcBef>
              <a:spcAft>
                <a:spcPts val="1200"/>
              </a:spcAft>
              <a:buFontTx/>
              <a:buNone/>
              <a:defRPr sz="1000" kern="1200">
                <a:solidFill>
                  <a:schemeClr val="accent1"/>
                </a:solidFill>
                <a:latin typeface="+mn-lt"/>
                <a:ea typeface="+mn-ea"/>
                <a:cs typeface="+mn-cs"/>
              </a:defRPr>
            </a:lvl4pPr>
            <a:lvl5pPr marL="1828800" indent="0" algn="l" defTabSz="914400" rtl="0" eaLnBrk="1" latinLnBrk="0" hangingPunct="1">
              <a:lnSpc>
                <a:spcPct val="110000"/>
              </a:lnSpc>
              <a:spcBef>
                <a:spcPts val="0"/>
              </a:spcBef>
              <a:spcAft>
                <a:spcPts val="1200"/>
              </a:spcAft>
              <a:buFontTx/>
              <a:buNone/>
              <a:defRPr sz="1000" kern="1200">
                <a:solidFill>
                  <a:schemeClr val="accent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r>
              <a:rPr lang="en-US" b="1" i="1" dirty="0"/>
              <a:t>REMINDER: </a:t>
            </a:r>
            <a:r>
              <a:rPr lang="en-US" i="1" dirty="0"/>
              <a:t>Always make sure you are logged in to TMForum.org and you are in “Team View” before starting</a:t>
            </a:r>
          </a:p>
        </p:txBody>
      </p:sp>
      <mc:AlternateContent xmlns:mc="http://schemas.openxmlformats.org/markup-compatibility/2006" xmlns:p14="http://schemas.microsoft.com/office/powerpoint/2010/main">
        <mc:Choice Requires="p14">
          <p:contentPart p14:bwMode="auto" r:id="rId6">
            <p14:nvContentPartPr>
              <p14:cNvPr id="3" name="Ink 2">
                <a:extLst>
                  <a:ext uri="{FF2B5EF4-FFF2-40B4-BE49-F238E27FC236}">
                    <a16:creationId xmlns:a16="http://schemas.microsoft.com/office/drawing/2014/main" id="{6B7B84A3-AF84-6CFB-3E86-904BAA8CC297}"/>
                  </a:ext>
                </a:extLst>
              </p14:cNvPr>
              <p14:cNvContentPartPr/>
              <p14:nvPr/>
            </p14:nvContentPartPr>
            <p14:xfrm>
              <a:off x="791307" y="3516922"/>
              <a:ext cx="3087449" cy="981403"/>
            </p14:xfrm>
          </p:contentPart>
        </mc:Choice>
        <mc:Fallback xmlns="">
          <p:pic>
            <p:nvPicPr>
              <p:cNvPr id="3" name="Ink 2">
                <a:extLst>
                  <a:ext uri="{FF2B5EF4-FFF2-40B4-BE49-F238E27FC236}">
                    <a16:creationId xmlns:a16="http://schemas.microsoft.com/office/drawing/2014/main" id="{6B7B84A3-AF84-6CFB-3E86-904BAA8CC297}"/>
                  </a:ext>
                </a:extLst>
              </p:cNvPr>
              <p:cNvPicPr/>
              <p:nvPr/>
            </p:nvPicPr>
            <p:blipFill>
              <a:blip r:embed="rId7"/>
              <a:stretch>
                <a:fillRect/>
              </a:stretch>
            </p:blipFill>
            <p:spPr>
              <a:xfrm>
                <a:off x="773669" y="3499288"/>
                <a:ext cx="3123086" cy="1017031"/>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6" name="Ink 5">
                <a:extLst>
                  <a:ext uri="{FF2B5EF4-FFF2-40B4-BE49-F238E27FC236}">
                    <a16:creationId xmlns:a16="http://schemas.microsoft.com/office/drawing/2014/main" id="{601AE699-1438-6F9C-0B55-F1A09BEAF384}"/>
                  </a:ext>
                </a:extLst>
              </p14:cNvPr>
              <p14:cNvContentPartPr/>
              <p14:nvPr/>
            </p14:nvContentPartPr>
            <p14:xfrm>
              <a:off x="762000" y="3538660"/>
              <a:ext cx="2982426" cy="798877"/>
            </p14:xfrm>
          </p:contentPart>
        </mc:Choice>
        <mc:Fallback xmlns="">
          <p:pic>
            <p:nvPicPr>
              <p:cNvPr id="6" name="Ink 5">
                <a:extLst>
                  <a:ext uri="{FF2B5EF4-FFF2-40B4-BE49-F238E27FC236}">
                    <a16:creationId xmlns:a16="http://schemas.microsoft.com/office/drawing/2014/main" id="{601AE699-1438-6F9C-0B55-F1A09BEAF384}"/>
                  </a:ext>
                </a:extLst>
              </p:cNvPr>
              <p:cNvPicPr/>
              <p:nvPr/>
            </p:nvPicPr>
            <p:blipFill>
              <a:blip r:embed="rId9"/>
              <a:stretch>
                <a:fillRect/>
              </a:stretch>
            </p:blipFill>
            <p:spPr>
              <a:xfrm>
                <a:off x="744003" y="3521027"/>
                <a:ext cx="3018060" cy="834503"/>
              </a:xfrm>
              <a:prstGeom prst="rect">
                <a:avLst/>
              </a:prstGeom>
            </p:spPr>
          </p:pic>
        </mc:Fallback>
      </mc:AlternateContent>
      <p:sp>
        <p:nvSpPr>
          <p:cNvPr id="11" name="TextBox 10">
            <a:extLst>
              <a:ext uri="{FF2B5EF4-FFF2-40B4-BE49-F238E27FC236}">
                <a16:creationId xmlns:a16="http://schemas.microsoft.com/office/drawing/2014/main" id="{CFAC4CE3-811C-C394-0634-6905A57643C7}"/>
              </a:ext>
            </a:extLst>
          </p:cNvPr>
          <p:cNvSpPr txBox="1"/>
          <p:nvPr/>
        </p:nvSpPr>
        <p:spPr>
          <a:xfrm>
            <a:off x="449384" y="1064846"/>
            <a:ext cx="4698999" cy="2123658"/>
          </a:xfrm>
          <a:prstGeom prst="rect">
            <a:avLst/>
          </a:prstGeom>
          <a:solidFill>
            <a:srgbClr val="FF000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b="1" dirty="0">
                <a:solidFill>
                  <a:srgbClr val="FFFFFF"/>
                </a:solidFill>
                <a:ea typeface="+mn-lt"/>
                <a:cs typeface="+mn-lt"/>
              </a:rPr>
              <a:t>Currently, we do not  have the functionality to add images or hyperlinks in the Resouces 'text' area, even though the backend looks like you can.  This is in a queue for future development but will not be available for DTW 2023.</a:t>
            </a:r>
            <a:endParaRPr lang="en-US" sz="1200" b="1" dirty="0">
              <a:solidFill>
                <a:srgbClr val="FFFFFF"/>
              </a:solidFill>
              <a:cs typeface="Arial"/>
            </a:endParaRPr>
          </a:p>
          <a:p>
            <a:endParaRPr lang="en-US" sz="1200" b="1" dirty="0">
              <a:solidFill>
                <a:srgbClr val="FFFFFF"/>
              </a:solidFill>
              <a:cs typeface="Arial"/>
            </a:endParaRPr>
          </a:p>
          <a:p>
            <a:r>
              <a:rPr lang="en-US" sz="1200" b="1" dirty="0">
                <a:solidFill>
                  <a:srgbClr val="FFFFFF"/>
                </a:solidFill>
                <a:cs typeface="Arial"/>
              </a:rPr>
              <a:t>Please</a:t>
            </a:r>
            <a:r>
              <a:rPr lang="en-US" sz="1200" b="1" dirty="0">
                <a:solidFill>
                  <a:srgbClr val="FFFFFF"/>
                </a:solidFill>
                <a:ea typeface="+mn-lt"/>
                <a:cs typeface="+mn-lt"/>
              </a:rPr>
              <a:t> upload and images, documents and/or video links using the “upload” function.</a:t>
            </a:r>
            <a:endParaRPr lang="en-US" sz="1200" b="1" dirty="0">
              <a:solidFill>
                <a:srgbClr val="FFFFFF"/>
              </a:solidFill>
              <a:cs typeface="Arial"/>
            </a:endParaRPr>
          </a:p>
          <a:p>
            <a:endParaRPr lang="en-US" sz="1200" b="1" dirty="0">
              <a:solidFill>
                <a:srgbClr val="FFFFFF"/>
              </a:solidFill>
              <a:cs typeface="Arial"/>
            </a:endParaRPr>
          </a:p>
          <a:p>
            <a:r>
              <a:rPr lang="en-US" sz="1200" b="1" dirty="0">
                <a:solidFill>
                  <a:srgbClr val="FFFFFF"/>
                </a:solidFill>
                <a:ea typeface="+mn-lt"/>
                <a:cs typeface="+mn-lt"/>
              </a:rPr>
              <a:t>We apologize for any inconvenience this may cause and I am happy to have a call to discuss what are the best alternatives to get the information you are trying to share posted.  </a:t>
            </a:r>
            <a:endParaRPr lang="en-US" sz="1200" b="1" dirty="0">
              <a:solidFill>
                <a:srgbClr val="FFFFFF"/>
              </a:solidFill>
            </a:endParaRPr>
          </a:p>
        </p:txBody>
      </p:sp>
    </p:spTree>
    <p:extLst>
      <p:ext uri="{BB962C8B-B14F-4D97-AF65-F5344CB8AC3E}">
        <p14:creationId xmlns:p14="http://schemas.microsoft.com/office/powerpoint/2010/main" val="2533192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collateral to your Project page continued…</a:t>
            </a:r>
            <a:br>
              <a:rPr lang="en-US" sz="2800" b="1" kern="1200" dirty="0">
                <a:solidFill>
                  <a:schemeClr val="accent6"/>
                </a:solidFill>
                <a:effectLst/>
                <a:latin typeface="+mj-lt"/>
                <a:ea typeface="+mj-ea"/>
                <a:cs typeface="+mj-cs"/>
              </a:rPr>
            </a:br>
            <a:endParaRPr lang="en-US" dirty="0">
              <a:solidFill>
                <a:schemeClr val="accent6"/>
              </a:solidFill>
            </a:endParaRPr>
          </a:p>
        </p:txBody>
      </p:sp>
      <p:sp>
        <p:nvSpPr>
          <p:cNvPr id="3" name="Text Placeholder 2">
            <a:extLst>
              <a:ext uri="{FF2B5EF4-FFF2-40B4-BE49-F238E27FC236}">
                <a16:creationId xmlns:a16="http://schemas.microsoft.com/office/drawing/2014/main" id="{CCD6B3E3-BC21-47CC-8490-B420321AF8E9}"/>
              </a:ext>
            </a:extLst>
          </p:cNvPr>
          <p:cNvSpPr>
            <a:spLocks noGrp="1"/>
          </p:cNvSpPr>
          <p:nvPr>
            <p:ph type="body" sz="half" idx="2"/>
          </p:nvPr>
        </p:nvSpPr>
        <p:spPr/>
        <p:txBody>
          <a:bodyPr/>
          <a:lstStyle/>
          <a:p>
            <a:r>
              <a:rPr lang="en-US" sz="2800" b="1" i="1" dirty="0">
                <a:solidFill>
                  <a:schemeClr val="accent6">
                    <a:lumMod val="75000"/>
                    <a:lumOff val="25000"/>
                  </a:schemeClr>
                </a:solidFill>
              </a:rPr>
              <a:t>To add files to the Resources tab</a:t>
            </a:r>
            <a:endParaRPr lang="en-US" sz="2800" i="1" dirty="0">
              <a:solidFill>
                <a:schemeClr val="accent6">
                  <a:lumMod val="75000"/>
                  <a:lumOff val="25000"/>
                </a:schemeClr>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3</a:t>
            </a:fld>
            <a:endParaRPr lang="en-GB" dirty="0"/>
          </a:p>
        </p:txBody>
      </p:sp>
      <p:sp>
        <p:nvSpPr>
          <p:cNvPr id="5" name="TextBox 4">
            <a:extLst>
              <a:ext uri="{FF2B5EF4-FFF2-40B4-BE49-F238E27FC236}">
                <a16:creationId xmlns:a16="http://schemas.microsoft.com/office/drawing/2014/main" id="{9F808964-22F7-4786-8E87-D48D64687664}"/>
              </a:ext>
            </a:extLst>
          </p:cNvPr>
          <p:cNvSpPr txBox="1"/>
          <p:nvPr/>
        </p:nvSpPr>
        <p:spPr>
          <a:xfrm>
            <a:off x="360555" y="1375877"/>
            <a:ext cx="6778198" cy="3554819"/>
          </a:xfrm>
          <a:prstGeom prst="rect">
            <a:avLst/>
          </a:prstGeom>
          <a:noFill/>
        </p:spPr>
        <p:txBody>
          <a:bodyPr wrap="square" rtlCol="0">
            <a:spAutoFit/>
          </a:bodyPr>
          <a:lstStyle/>
          <a:p>
            <a:pPr marL="324000" indent="-324000">
              <a:spcBef>
                <a:spcPts val="600"/>
              </a:spcBef>
              <a:buBlip>
                <a:blip r:embed="rId2"/>
              </a:buBlip>
            </a:pPr>
            <a:r>
              <a:rPr lang="en-US" dirty="0"/>
              <a:t>Click on “Resource” tab</a:t>
            </a:r>
          </a:p>
          <a:p>
            <a:pPr marL="324000" indent="-324000">
              <a:spcBef>
                <a:spcPts val="600"/>
              </a:spcBef>
              <a:buBlip>
                <a:blip r:embed="rId2"/>
              </a:buBlip>
            </a:pPr>
            <a:r>
              <a:rPr lang="en-US" dirty="0"/>
              <a:t>Click “UPLOAD”</a:t>
            </a:r>
          </a:p>
          <a:p>
            <a:pPr>
              <a:spcBef>
                <a:spcPts val="600"/>
              </a:spcBef>
            </a:pPr>
            <a:r>
              <a:rPr lang="en-US" dirty="0"/>
              <a:t>From pop-up:</a:t>
            </a:r>
          </a:p>
          <a:p>
            <a:pPr marL="324000" indent="-324000">
              <a:spcBef>
                <a:spcPts val="600"/>
              </a:spcBef>
              <a:buBlip>
                <a:blip r:embed="rId2"/>
              </a:buBlip>
            </a:pPr>
            <a:r>
              <a:rPr lang="en-US" dirty="0"/>
              <a:t>Choose appropriate “Content type” from drop down menu. </a:t>
            </a:r>
          </a:p>
          <a:p>
            <a:pPr marL="324000" indent="-324000">
              <a:spcBef>
                <a:spcPts val="600"/>
              </a:spcBef>
              <a:buBlip>
                <a:blip r:embed="rId2"/>
              </a:buBlip>
            </a:pPr>
            <a:endParaRPr lang="en-US" dirty="0"/>
          </a:p>
          <a:p>
            <a:pPr marL="324000" indent="-324000">
              <a:spcBef>
                <a:spcPts val="600"/>
              </a:spcBef>
              <a:buBlip>
                <a:blip r:embed="rId2"/>
              </a:buBlip>
            </a:pPr>
            <a:endParaRPr lang="en-US" dirty="0"/>
          </a:p>
          <a:p>
            <a:pPr marL="324000" indent="-324000">
              <a:spcBef>
                <a:spcPts val="600"/>
              </a:spcBef>
              <a:buBlip>
                <a:blip r:embed="rId2"/>
              </a:buBlip>
            </a:pPr>
            <a:endParaRPr lang="en-US" dirty="0"/>
          </a:p>
          <a:p>
            <a:pPr marL="324000" indent="-324000">
              <a:spcBef>
                <a:spcPts val="600"/>
              </a:spcBef>
              <a:buBlip>
                <a:blip r:embed="rId2"/>
              </a:buBlip>
            </a:pPr>
            <a:endParaRPr lang="en-US" dirty="0"/>
          </a:p>
          <a:p>
            <a:pPr marL="324000" indent="-324000">
              <a:spcBef>
                <a:spcPts val="600"/>
              </a:spcBef>
              <a:buBlip>
                <a:blip r:embed="rId2"/>
              </a:buBlip>
            </a:pPr>
            <a:endParaRPr lang="en-US" dirty="0"/>
          </a:p>
          <a:p>
            <a:pPr marL="324000" indent="-324000">
              <a:spcBef>
                <a:spcPts val="600"/>
              </a:spcBef>
              <a:buBlip>
                <a:blip r:embed="rId2"/>
              </a:buBlip>
            </a:pPr>
            <a:r>
              <a:rPr lang="en-US" dirty="0"/>
              <a:t>Depending on the Content type a few fields may appear</a:t>
            </a:r>
          </a:p>
        </p:txBody>
      </p:sp>
      <p:pic>
        <p:nvPicPr>
          <p:cNvPr id="8" name="Picture 7">
            <a:extLst>
              <a:ext uri="{FF2B5EF4-FFF2-40B4-BE49-F238E27FC236}">
                <a16:creationId xmlns:a16="http://schemas.microsoft.com/office/drawing/2014/main" id="{5768DE4E-A828-4DFE-A8EE-BBA5581CC6F7}"/>
              </a:ext>
            </a:extLst>
          </p:cNvPr>
          <p:cNvPicPr>
            <a:picLocks noChangeAspect="1"/>
          </p:cNvPicPr>
          <p:nvPr/>
        </p:nvPicPr>
        <p:blipFill rotWithShape="1">
          <a:blip r:embed="rId3"/>
          <a:srcRect l="11258" t="30845" r="81410" b="48111"/>
          <a:stretch/>
        </p:blipFill>
        <p:spPr>
          <a:xfrm>
            <a:off x="452852" y="2783528"/>
            <a:ext cx="2776655" cy="1739590"/>
          </a:xfrm>
          <a:prstGeom prst="rect">
            <a:avLst/>
          </a:prstGeom>
        </p:spPr>
      </p:pic>
      <p:pic>
        <p:nvPicPr>
          <p:cNvPr id="11" name="Picture 10">
            <a:extLst>
              <a:ext uri="{FF2B5EF4-FFF2-40B4-BE49-F238E27FC236}">
                <a16:creationId xmlns:a16="http://schemas.microsoft.com/office/drawing/2014/main" id="{1B55E1C6-EE18-4918-8114-A2A74C7369DE}"/>
              </a:ext>
            </a:extLst>
          </p:cNvPr>
          <p:cNvPicPr>
            <a:picLocks noChangeAspect="1"/>
          </p:cNvPicPr>
          <p:nvPr/>
        </p:nvPicPr>
        <p:blipFill>
          <a:blip r:embed="rId4"/>
          <a:stretch>
            <a:fillRect/>
          </a:stretch>
        </p:blipFill>
        <p:spPr>
          <a:xfrm>
            <a:off x="8250014" y="460422"/>
            <a:ext cx="3396053" cy="5937156"/>
          </a:xfrm>
          <a:prstGeom prst="rect">
            <a:avLst/>
          </a:prstGeom>
        </p:spPr>
      </p:pic>
    </p:spTree>
    <p:extLst>
      <p:ext uri="{BB962C8B-B14F-4D97-AF65-F5344CB8AC3E}">
        <p14:creationId xmlns:p14="http://schemas.microsoft.com/office/powerpoint/2010/main" val="3342439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collateral to your Project page continued…</a:t>
            </a:r>
            <a:br>
              <a:rPr lang="en-US" sz="2800" b="1" kern="1200" dirty="0">
                <a:solidFill>
                  <a:schemeClr val="accent6"/>
                </a:solidFill>
                <a:effectLst/>
                <a:latin typeface="+mj-lt"/>
                <a:ea typeface="+mj-ea"/>
                <a:cs typeface="+mj-cs"/>
              </a:rPr>
            </a:br>
            <a:endParaRPr lang="en-US" dirty="0">
              <a:solidFill>
                <a:schemeClr val="accent6"/>
              </a:solidFill>
            </a:endParaRPr>
          </a:p>
        </p:txBody>
      </p:sp>
      <p:sp>
        <p:nvSpPr>
          <p:cNvPr id="3" name="Text Placeholder 2">
            <a:extLst>
              <a:ext uri="{FF2B5EF4-FFF2-40B4-BE49-F238E27FC236}">
                <a16:creationId xmlns:a16="http://schemas.microsoft.com/office/drawing/2014/main" id="{CCD6B3E3-BC21-47CC-8490-B420321AF8E9}"/>
              </a:ext>
            </a:extLst>
          </p:cNvPr>
          <p:cNvSpPr>
            <a:spLocks noGrp="1"/>
          </p:cNvSpPr>
          <p:nvPr>
            <p:ph type="body" sz="half" idx="2"/>
          </p:nvPr>
        </p:nvSpPr>
        <p:spPr/>
        <p:txBody>
          <a:bodyPr/>
          <a:lstStyle/>
          <a:p>
            <a:r>
              <a:rPr lang="en-US" sz="2800" b="1" i="1" dirty="0">
                <a:solidFill>
                  <a:schemeClr val="accent6">
                    <a:lumMod val="75000"/>
                    <a:lumOff val="25000"/>
                  </a:schemeClr>
                </a:solidFill>
              </a:rPr>
              <a:t>To add files to the Resources tab</a:t>
            </a:r>
            <a:endParaRPr lang="en-US" sz="2800" i="1" dirty="0">
              <a:solidFill>
                <a:schemeClr val="accent6">
                  <a:lumMod val="75000"/>
                  <a:lumOff val="25000"/>
                </a:schemeClr>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4</a:t>
            </a:fld>
            <a:endParaRPr lang="en-GB" dirty="0"/>
          </a:p>
        </p:txBody>
      </p:sp>
      <p:sp>
        <p:nvSpPr>
          <p:cNvPr id="5" name="TextBox 4">
            <a:extLst>
              <a:ext uri="{FF2B5EF4-FFF2-40B4-BE49-F238E27FC236}">
                <a16:creationId xmlns:a16="http://schemas.microsoft.com/office/drawing/2014/main" id="{9F808964-22F7-4786-8E87-D48D64687664}"/>
              </a:ext>
            </a:extLst>
          </p:cNvPr>
          <p:cNvSpPr txBox="1"/>
          <p:nvPr/>
        </p:nvSpPr>
        <p:spPr>
          <a:xfrm>
            <a:off x="360555" y="1375877"/>
            <a:ext cx="6778198" cy="2354491"/>
          </a:xfrm>
          <a:prstGeom prst="rect">
            <a:avLst/>
          </a:prstGeom>
          <a:noFill/>
        </p:spPr>
        <p:txBody>
          <a:bodyPr wrap="square" rtlCol="0">
            <a:spAutoFit/>
          </a:bodyPr>
          <a:lstStyle/>
          <a:p>
            <a:pPr>
              <a:spcBef>
                <a:spcPts val="600"/>
              </a:spcBef>
            </a:pPr>
            <a:r>
              <a:rPr lang="en-US" b="1" dirty="0">
                <a:solidFill>
                  <a:schemeClr val="accent6">
                    <a:lumMod val="90000"/>
                    <a:lumOff val="10000"/>
                  </a:schemeClr>
                </a:solidFill>
              </a:rPr>
              <a:t>Content Types: Document and Video</a:t>
            </a:r>
          </a:p>
          <a:p>
            <a:pPr marL="324000" indent="-324000">
              <a:spcBef>
                <a:spcPts val="600"/>
              </a:spcBef>
              <a:buBlip>
                <a:blip r:embed="rId2"/>
              </a:buBlip>
            </a:pPr>
            <a:r>
              <a:rPr lang="en-US" dirty="0"/>
              <a:t>File upload: Hit “Choose File” to find and upload document</a:t>
            </a:r>
          </a:p>
          <a:p>
            <a:pPr marL="324000" indent="-324000">
              <a:spcBef>
                <a:spcPts val="600"/>
              </a:spcBef>
              <a:buBlip>
                <a:blip r:embed="rId2"/>
              </a:buBlip>
            </a:pPr>
            <a:r>
              <a:rPr lang="en-US" dirty="0"/>
              <a:t>Thumbnail upload: “Choose File” to find and upload thumbnail image for file</a:t>
            </a:r>
          </a:p>
          <a:p>
            <a:pPr>
              <a:spcBef>
                <a:spcPts val="600"/>
              </a:spcBef>
            </a:pPr>
            <a:r>
              <a:rPr lang="en-US" sz="1400" dirty="0">
                <a:solidFill>
                  <a:srgbClr val="FF0000"/>
                </a:solidFill>
              </a:rPr>
              <a:t>TEAM TIP: The Thumbnail is the image that will appear in your tab linking it to the file. We strongly encourage you to use images or screen captures for each file to differentiate amongst the files you add and make your resource space more visually interesting. A default image will appear if no thumbnail is added.</a:t>
            </a:r>
          </a:p>
        </p:txBody>
      </p:sp>
      <p:pic>
        <p:nvPicPr>
          <p:cNvPr id="7" name="Picture 6">
            <a:extLst>
              <a:ext uri="{FF2B5EF4-FFF2-40B4-BE49-F238E27FC236}">
                <a16:creationId xmlns:a16="http://schemas.microsoft.com/office/drawing/2014/main" id="{A43E5DAF-F150-41ED-8DCF-96EAC947426F}"/>
              </a:ext>
            </a:extLst>
          </p:cNvPr>
          <p:cNvPicPr>
            <a:picLocks noChangeAspect="1"/>
          </p:cNvPicPr>
          <p:nvPr/>
        </p:nvPicPr>
        <p:blipFill>
          <a:blip r:embed="rId3"/>
          <a:stretch>
            <a:fillRect/>
          </a:stretch>
        </p:blipFill>
        <p:spPr>
          <a:xfrm>
            <a:off x="8025684" y="1142107"/>
            <a:ext cx="3268149" cy="2286893"/>
          </a:xfrm>
          <a:prstGeom prst="rect">
            <a:avLst/>
          </a:prstGeom>
          <a:ln>
            <a:solidFill>
              <a:schemeClr val="accent6"/>
            </a:solidFill>
          </a:ln>
        </p:spPr>
      </p:pic>
      <p:sp>
        <p:nvSpPr>
          <p:cNvPr id="10" name="TextBox 9">
            <a:extLst>
              <a:ext uri="{FF2B5EF4-FFF2-40B4-BE49-F238E27FC236}">
                <a16:creationId xmlns:a16="http://schemas.microsoft.com/office/drawing/2014/main" id="{E5F797C6-0A30-441B-9B94-0E6AC4A7F491}"/>
              </a:ext>
            </a:extLst>
          </p:cNvPr>
          <p:cNvSpPr txBox="1"/>
          <p:nvPr/>
        </p:nvSpPr>
        <p:spPr>
          <a:xfrm>
            <a:off x="360555" y="3857090"/>
            <a:ext cx="7555146" cy="2662267"/>
          </a:xfrm>
          <a:prstGeom prst="rect">
            <a:avLst/>
          </a:prstGeom>
          <a:noFill/>
        </p:spPr>
        <p:txBody>
          <a:bodyPr wrap="square" rtlCol="0">
            <a:spAutoFit/>
          </a:bodyPr>
          <a:lstStyle/>
          <a:p>
            <a:pPr>
              <a:spcBef>
                <a:spcPts val="600"/>
              </a:spcBef>
            </a:pPr>
            <a:r>
              <a:rPr lang="en-US" b="1" dirty="0">
                <a:solidFill>
                  <a:schemeClr val="accent6">
                    <a:lumMod val="90000"/>
                    <a:lumOff val="10000"/>
                  </a:schemeClr>
                </a:solidFill>
              </a:rPr>
              <a:t>Content Types: Images and Audio</a:t>
            </a:r>
          </a:p>
          <a:p>
            <a:pPr marL="324000" indent="-324000">
              <a:spcBef>
                <a:spcPts val="600"/>
              </a:spcBef>
              <a:buBlip>
                <a:blip r:embed="rId2"/>
              </a:buBlip>
            </a:pPr>
            <a:r>
              <a:rPr lang="en-US" dirty="0"/>
              <a:t>File upload: Hit “Choose File” to find and upload related file</a:t>
            </a:r>
          </a:p>
          <a:p>
            <a:pPr>
              <a:spcBef>
                <a:spcPts val="600"/>
              </a:spcBef>
            </a:pPr>
            <a:endParaRPr lang="en-US" dirty="0"/>
          </a:p>
          <a:p>
            <a:pPr>
              <a:spcBef>
                <a:spcPts val="600"/>
              </a:spcBef>
            </a:pPr>
            <a:r>
              <a:rPr lang="en-US" b="1" dirty="0">
                <a:solidFill>
                  <a:schemeClr val="accent6">
                    <a:lumMod val="90000"/>
                    <a:lumOff val="10000"/>
                  </a:schemeClr>
                </a:solidFill>
              </a:rPr>
              <a:t>Content Types: Video Link and Web Link</a:t>
            </a:r>
          </a:p>
          <a:p>
            <a:pPr marL="324000" indent="-324000">
              <a:spcBef>
                <a:spcPts val="600"/>
              </a:spcBef>
              <a:buBlip>
                <a:blip r:embed="rId2"/>
              </a:buBlip>
            </a:pPr>
            <a:r>
              <a:rPr lang="en-US" dirty="0"/>
              <a:t>Thumbnail upload*: “Choose File” to find and upload thumbnail image for file</a:t>
            </a:r>
          </a:p>
          <a:p>
            <a:pPr marL="324000" indent="-324000">
              <a:spcBef>
                <a:spcPts val="600"/>
              </a:spcBef>
              <a:buBlip>
                <a:blip r:embed="rId2"/>
              </a:buBlip>
            </a:pPr>
            <a:r>
              <a:rPr lang="en-US" baseline="30000" dirty="0"/>
              <a:t>#</a:t>
            </a:r>
            <a:r>
              <a:rPr lang="en-US" dirty="0"/>
              <a:t>Video / Web Link: Paste link into field</a:t>
            </a:r>
          </a:p>
          <a:p>
            <a:pPr>
              <a:spcBef>
                <a:spcPts val="600"/>
              </a:spcBef>
            </a:pPr>
            <a:r>
              <a:rPr lang="en-US" sz="1100" baseline="30000" dirty="0"/>
              <a:t>#</a:t>
            </a:r>
            <a:r>
              <a:rPr lang="en-US" sz="1100" b="0" i="0" dirty="0">
                <a:effectLst/>
                <a:ea typeface="MingLiU-ExtB" panose="02020500000000000000" pitchFamily="18" charset="-120"/>
              </a:rPr>
              <a:t>Only links to IBM, YouTube and Vimeo are supported, for other video links please use the Web Link content type</a:t>
            </a:r>
            <a:endParaRPr lang="en-US" sz="1100" dirty="0">
              <a:ea typeface="MingLiU-ExtB" panose="02020500000000000000" pitchFamily="18" charset="-120"/>
            </a:endParaRPr>
          </a:p>
        </p:txBody>
      </p:sp>
      <p:pic>
        <p:nvPicPr>
          <p:cNvPr id="13" name="Picture 12">
            <a:extLst>
              <a:ext uri="{FF2B5EF4-FFF2-40B4-BE49-F238E27FC236}">
                <a16:creationId xmlns:a16="http://schemas.microsoft.com/office/drawing/2014/main" id="{439344D3-F789-458F-BAF8-53CD64E4712B}"/>
              </a:ext>
            </a:extLst>
          </p:cNvPr>
          <p:cNvPicPr>
            <a:picLocks noChangeAspect="1"/>
          </p:cNvPicPr>
          <p:nvPr/>
        </p:nvPicPr>
        <p:blipFill>
          <a:blip r:embed="rId4"/>
          <a:stretch>
            <a:fillRect/>
          </a:stretch>
        </p:blipFill>
        <p:spPr>
          <a:xfrm>
            <a:off x="8025684" y="3599948"/>
            <a:ext cx="3067930" cy="1160619"/>
          </a:xfrm>
          <a:prstGeom prst="rect">
            <a:avLst/>
          </a:prstGeom>
          <a:ln>
            <a:solidFill>
              <a:schemeClr val="accent6"/>
            </a:solidFill>
          </a:ln>
        </p:spPr>
      </p:pic>
      <p:pic>
        <p:nvPicPr>
          <p:cNvPr id="17" name="Picture 16">
            <a:extLst>
              <a:ext uri="{FF2B5EF4-FFF2-40B4-BE49-F238E27FC236}">
                <a16:creationId xmlns:a16="http://schemas.microsoft.com/office/drawing/2014/main" id="{96D12E13-F360-4C13-A160-A419798BCACE}"/>
              </a:ext>
            </a:extLst>
          </p:cNvPr>
          <p:cNvPicPr>
            <a:picLocks noChangeAspect="1"/>
          </p:cNvPicPr>
          <p:nvPr/>
        </p:nvPicPr>
        <p:blipFill>
          <a:blip r:embed="rId5"/>
          <a:stretch>
            <a:fillRect/>
          </a:stretch>
        </p:blipFill>
        <p:spPr>
          <a:xfrm>
            <a:off x="8045071" y="5101548"/>
            <a:ext cx="3370894" cy="1212808"/>
          </a:xfrm>
          <a:prstGeom prst="rect">
            <a:avLst/>
          </a:prstGeom>
          <a:ln>
            <a:solidFill>
              <a:schemeClr val="accent6"/>
            </a:solidFill>
          </a:ln>
        </p:spPr>
      </p:pic>
    </p:spTree>
    <p:extLst>
      <p:ext uri="{BB962C8B-B14F-4D97-AF65-F5344CB8AC3E}">
        <p14:creationId xmlns:p14="http://schemas.microsoft.com/office/powerpoint/2010/main" val="903094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fontScale="90000"/>
          </a:bodyPr>
          <a:lstStyle/>
          <a:p>
            <a:r>
              <a:rPr lang="en-US" sz="2800" b="1" kern="1200" dirty="0">
                <a:solidFill>
                  <a:schemeClr val="accent6"/>
                </a:solidFill>
                <a:effectLst/>
                <a:latin typeface="+mj-lt"/>
                <a:ea typeface="+mj-ea"/>
                <a:cs typeface="+mj-cs"/>
              </a:rPr>
              <a:t>Adding collateral to your Project page continued…</a:t>
            </a:r>
            <a:br>
              <a:rPr lang="en-US" sz="2800" b="1" kern="1200" dirty="0">
                <a:solidFill>
                  <a:schemeClr val="accent6"/>
                </a:solidFill>
                <a:effectLst/>
                <a:latin typeface="+mj-lt"/>
                <a:ea typeface="+mj-ea"/>
                <a:cs typeface="+mj-cs"/>
              </a:rPr>
            </a:br>
            <a:endParaRPr lang="en-US" dirty="0">
              <a:solidFill>
                <a:schemeClr val="accent6"/>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5</a:t>
            </a:fld>
            <a:endParaRPr lang="en-GB" dirty="0"/>
          </a:p>
        </p:txBody>
      </p:sp>
      <p:sp>
        <p:nvSpPr>
          <p:cNvPr id="5" name="TextBox 4">
            <a:extLst>
              <a:ext uri="{FF2B5EF4-FFF2-40B4-BE49-F238E27FC236}">
                <a16:creationId xmlns:a16="http://schemas.microsoft.com/office/drawing/2014/main" id="{9F808964-22F7-4786-8E87-D48D64687664}"/>
              </a:ext>
            </a:extLst>
          </p:cNvPr>
          <p:cNvSpPr txBox="1"/>
          <p:nvPr/>
        </p:nvSpPr>
        <p:spPr>
          <a:xfrm>
            <a:off x="274110" y="648244"/>
            <a:ext cx="6778198" cy="5955476"/>
          </a:xfrm>
          <a:prstGeom prst="rect">
            <a:avLst/>
          </a:prstGeom>
          <a:noFill/>
        </p:spPr>
        <p:txBody>
          <a:bodyPr wrap="square" lIns="91440" tIns="45720" rIns="91440" bIns="45720" rtlCol="0" anchor="t">
            <a:spAutoFit/>
          </a:bodyPr>
          <a:lstStyle/>
          <a:p>
            <a:pPr marL="323850" indent="-323850">
              <a:spcBef>
                <a:spcPts val="600"/>
              </a:spcBef>
              <a:buBlip>
                <a:blip r:embed="rId2"/>
              </a:buBlip>
            </a:pPr>
            <a:r>
              <a:rPr lang="en-US" dirty="0"/>
              <a:t>Enter in the “Title” of the file you want to add</a:t>
            </a:r>
          </a:p>
          <a:p>
            <a:pPr marL="323850" indent="-323850">
              <a:spcBef>
                <a:spcPts val="600"/>
              </a:spcBef>
              <a:buBlip>
                <a:blip r:embed="rId2"/>
              </a:buBlip>
            </a:pPr>
            <a:r>
              <a:rPr lang="en-US" dirty="0"/>
              <a:t>Folder: Select “new folder” or an existing folder name from the drop-down list. Files in the same folder will appear grouped together on your tab</a:t>
            </a:r>
            <a:endParaRPr lang="en-US" dirty="0">
              <a:cs typeface="Arial"/>
            </a:endParaRPr>
          </a:p>
          <a:p>
            <a:pPr marL="323850" indent="-323850">
              <a:spcBef>
                <a:spcPts val="600"/>
              </a:spcBef>
              <a:buBlip>
                <a:blip r:embed="rId2"/>
              </a:buBlip>
            </a:pPr>
            <a:r>
              <a:rPr lang="en-US" dirty="0"/>
              <a:t>Name your folder</a:t>
            </a:r>
            <a:endParaRPr lang="en-US" dirty="0">
              <a:cs typeface="Arial"/>
            </a:endParaRPr>
          </a:p>
          <a:p>
            <a:pPr>
              <a:spcBef>
                <a:spcPts val="600"/>
              </a:spcBef>
            </a:pPr>
            <a:r>
              <a:rPr lang="en-US" dirty="0">
                <a:solidFill>
                  <a:srgbClr val="FF0000"/>
                </a:solidFill>
              </a:rPr>
              <a:t>TEAM TIP: Folders will appear in the space in alphabetical order. Use numbers before the folder name to customize the order they appear in. Example: 0. Intro Documents and videos</a:t>
            </a:r>
          </a:p>
          <a:p>
            <a:pPr marL="323850" indent="-323850">
              <a:spcBef>
                <a:spcPts val="600"/>
              </a:spcBef>
              <a:buBlip>
                <a:blip r:embed="rId2"/>
              </a:buBlip>
            </a:pPr>
            <a:r>
              <a:rPr lang="en-US" dirty="0"/>
              <a:t>Optional Description: This copy appears under the Title of the file</a:t>
            </a:r>
            <a:endParaRPr lang="en-US" dirty="0">
              <a:cs typeface="Arial"/>
            </a:endParaRPr>
          </a:p>
          <a:p>
            <a:pPr marL="323850" indent="-323850">
              <a:spcBef>
                <a:spcPts val="600"/>
              </a:spcBef>
              <a:buBlip>
                <a:blip r:embed="rId2"/>
              </a:buBlip>
            </a:pPr>
            <a:r>
              <a:rPr lang="en-US" dirty="0"/>
              <a:t>Check the confirming content permission box</a:t>
            </a:r>
            <a:endParaRPr lang="en-US" dirty="0">
              <a:cs typeface="Arial"/>
            </a:endParaRPr>
          </a:p>
          <a:p>
            <a:pPr marL="323850" indent="-323850">
              <a:spcBef>
                <a:spcPts val="600"/>
              </a:spcBef>
              <a:buBlip>
                <a:blip r:embed="rId2"/>
              </a:buBlip>
            </a:pPr>
            <a:r>
              <a:rPr lang="en-US" dirty="0"/>
              <a:t>Hit “Enter”</a:t>
            </a:r>
            <a:endParaRPr lang="en-US" dirty="0">
              <a:cs typeface="Arial"/>
            </a:endParaRPr>
          </a:p>
          <a:p>
            <a:pPr marL="323850" indent="-323850">
              <a:spcBef>
                <a:spcPts val="600"/>
              </a:spcBef>
              <a:buBlip>
                <a:blip r:embed="rId2"/>
              </a:buBlip>
            </a:pPr>
            <a:r>
              <a:rPr lang="en-US" dirty="0"/>
              <a:t>Your Catalyst Space will refresh with your file will be posted</a:t>
            </a:r>
            <a:endParaRPr lang="en-US" dirty="0">
              <a:cs typeface="Arial"/>
            </a:endParaRPr>
          </a:p>
          <a:p>
            <a:pPr>
              <a:spcBef>
                <a:spcPts val="600"/>
              </a:spcBef>
            </a:pPr>
            <a:r>
              <a:rPr lang="en-US" dirty="0">
                <a:solidFill>
                  <a:srgbClr val="FF0000"/>
                </a:solidFill>
              </a:rPr>
              <a:t>TEAM TIP: View this previous Catalyst Project </a:t>
            </a:r>
            <a:r>
              <a:rPr lang="en-US" i="0" dirty="0">
                <a:solidFill>
                  <a:srgbClr val="0D2549"/>
                </a:solidFill>
                <a:effectLst/>
                <a:hlinkClick r:id="rId3"/>
              </a:rPr>
              <a:t>Digital Business Marketplace - Phase 4 </a:t>
            </a:r>
            <a:r>
              <a:rPr lang="en-US" dirty="0">
                <a:solidFill>
                  <a:srgbClr val="FF0000"/>
                </a:solidFill>
                <a:hlinkClick r:id="rId3"/>
              </a:rPr>
              <a:t> </a:t>
            </a:r>
            <a:r>
              <a:rPr lang="en-US" dirty="0">
                <a:solidFill>
                  <a:srgbClr val="FF0000"/>
                </a:solidFill>
              </a:rPr>
              <a:t>for an example of a well-organized Catalyst Resources tab</a:t>
            </a:r>
          </a:p>
          <a:p>
            <a:pPr>
              <a:spcBef>
                <a:spcPts val="600"/>
              </a:spcBef>
            </a:pPr>
            <a:r>
              <a:rPr lang="en-US" sz="1600" b="1" dirty="0">
                <a:solidFill>
                  <a:srgbClr val="000000"/>
                </a:solidFill>
                <a:cs typeface="Arial"/>
              </a:rPr>
              <a:t>PLEASE NOTE: It takes 1-3 hours for the front end of the website to refresh and show new resources added to the backend, Especially if there have been large files added.</a:t>
            </a:r>
            <a:endParaRPr lang="en-US" dirty="0"/>
          </a:p>
        </p:txBody>
      </p:sp>
      <p:pic>
        <p:nvPicPr>
          <p:cNvPr id="11" name="Picture 10">
            <a:extLst>
              <a:ext uri="{FF2B5EF4-FFF2-40B4-BE49-F238E27FC236}">
                <a16:creationId xmlns:a16="http://schemas.microsoft.com/office/drawing/2014/main" id="{1B55E1C6-EE18-4918-8114-A2A74C7369DE}"/>
              </a:ext>
            </a:extLst>
          </p:cNvPr>
          <p:cNvPicPr>
            <a:picLocks noChangeAspect="1"/>
          </p:cNvPicPr>
          <p:nvPr/>
        </p:nvPicPr>
        <p:blipFill>
          <a:blip r:embed="rId4"/>
          <a:stretch>
            <a:fillRect/>
          </a:stretch>
        </p:blipFill>
        <p:spPr>
          <a:xfrm>
            <a:off x="8250014" y="460422"/>
            <a:ext cx="3396053" cy="5937156"/>
          </a:xfrm>
          <a:prstGeom prst="rect">
            <a:avLst/>
          </a:prstGeom>
        </p:spPr>
      </p:pic>
    </p:spTree>
    <p:extLst>
      <p:ext uri="{BB962C8B-B14F-4D97-AF65-F5344CB8AC3E}">
        <p14:creationId xmlns:p14="http://schemas.microsoft.com/office/powerpoint/2010/main" val="3239692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a:bodyPr>
          <a:lstStyle/>
          <a:p>
            <a:r>
              <a:rPr lang="en-US" sz="2800" b="1" kern="1200" dirty="0">
                <a:solidFill>
                  <a:schemeClr val="accent6"/>
                </a:solidFill>
                <a:effectLst/>
                <a:latin typeface="+mj-lt"/>
                <a:ea typeface="+mj-ea"/>
                <a:cs typeface="+mj-cs"/>
              </a:rPr>
              <a:t>Editing and deleting collateral in your Project page</a:t>
            </a:r>
            <a:endParaRPr lang="en-US" dirty="0">
              <a:solidFill>
                <a:schemeClr val="accent6"/>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6</a:t>
            </a:fld>
            <a:endParaRPr lang="en-GB" dirty="0"/>
          </a:p>
        </p:txBody>
      </p:sp>
      <p:sp>
        <p:nvSpPr>
          <p:cNvPr id="5" name="TextBox 4">
            <a:extLst>
              <a:ext uri="{FF2B5EF4-FFF2-40B4-BE49-F238E27FC236}">
                <a16:creationId xmlns:a16="http://schemas.microsoft.com/office/drawing/2014/main" id="{9F808964-22F7-4786-8E87-D48D64687664}"/>
              </a:ext>
            </a:extLst>
          </p:cNvPr>
          <p:cNvSpPr txBox="1"/>
          <p:nvPr/>
        </p:nvSpPr>
        <p:spPr>
          <a:xfrm>
            <a:off x="293648" y="1078090"/>
            <a:ext cx="6778198" cy="2185214"/>
          </a:xfrm>
          <a:prstGeom prst="rect">
            <a:avLst/>
          </a:prstGeom>
          <a:noFill/>
        </p:spPr>
        <p:txBody>
          <a:bodyPr wrap="square" rtlCol="0">
            <a:spAutoFit/>
          </a:bodyPr>
          <a:lstStyle/>
          <a:p>
            <a:pPr marL="324000" indent="-324000">
              <a:spcBef>
                <a:spcPts val="600"/>
              </a:spcBef>
              <a:buBlip>
                <a:blip r:embed="rId2"/>
              </a:buBlip>
            </a:pPr>
            <a:r>
              <a:rPr lang="en-US" dirty="0"/>
              <a:t>Hover over the image of the file you wish to edit or delete until two red boxes appear</a:t>
            </a:r>
          </a:p>
          <a:p>
            <a:pPr marL="324000" indent="-324000">
              <a:spcBef>
                <a:spcPts val="600"/>
              </a:spcBef>
              <a:buBlip>
                <a:blip r:embed="rId2"/>
              </a:buBlip>
            </a:pPr>
            <a:r>
              <a:rPr lang="en-US" dirty="0"/>
              <a:t>To </a:t>
            </a:r>
            <a:r>
              <a:rPr lang="en-US" b="1" dirty="0">
                <a:solidFill>
                  <a:srgbClr val="FF0000"/>
                </a:solidFill>
              </a:rPr>
              <a:t>DELETE</a:t>
            </a:r>
            <a:r>
              <a:rPr lang="en-US" dirty="0"/>
              <a:t> select the      and hit “OK” in the pop up. Your Catalyst Space will refresh with the file removed</a:t>
            </a:r>
          </a:p>
          <a:p>
            <a:pPr marL="324000" indent="-324000">
              <a:spcBef>
                <a:spcPts val="600"/>
              </a:spcBef>
              <a:buBlip>
                <a:blip r:embed="rId2"/>
              </a:buBlip>
            </a:pPr>
            <a:r>
              <a:rPr lang="en-US" dirty="0"/>
              <a:t>To </a:t>
            </a:r>
            <a:r>
              <a:rPr lang="en-US" b="1" dirty="0">
                <a:solidFill>
                  <a:schemeClr val="accent2">
                    <a:lumMod val="75000"/>
                  </a:schemeClr>
                </a:solidFill>
              </a:rPr>
              <a:t>EDIT</a:t>
            </a:r>
            <a:r>
              <a:rPr lang="en-US" dirty="0"/>
              <a:t> select the      and make the desired edits in the popup (follow steps on previous slide). Your Catalyst Space will refresh with the file updated</a:t>
            </a:r>
          </a:p>
        </p:txBody>
      </p:sp>
      <p:pic>
        <p:nvPicPr>
          <p:cNvPr id="6" name="Picture 5">
            <a:extLst>
              <a:ext uri="{FF2B5EF4-FFF2-40B4-BE49-F238E27FC236}">
                <a16:creationId xmlns:a16="http://schemas.microsoft.com/office/drawing/2014/main" id="{9E1A3D7D-7E16-4C59-9E2A-56B4799CE9B2}"/>
              </a:ext>
            </a:extLst>
          </p:cNvPr>
          <p:cNvPicPr>
            <a:picLocks noChangeAspect="1"/>
          </p:cNvPicPr>
          <p:nvPr/>
        </p:nvPicPr>
        <p:blipFill rotWithShape="1">
          <a:blip r:embed="rId3"/>
          <a:srcRect l="9055" t="50000" r="85091" b="22556"/>
          <a:stretch/>
        </p:blipFill>
        <p:spPr>
          <a:xfrm>
            <a:off x="7340407" y="1129843"/>
            <a:ext cx="3967484" cy="4060473"/>
          </a:xfrm>
          <a:prstGeom prst="rect">
            <a:avLst/>
          </a:prstGeom>
        </p:spPr>
      </p:pic>
      <p:pic>
        <p:nvPicPr>
          <p:cNvPr id="8" name="Picture 7">
            <a:extLst>
              <a:ext uri="{FF2B5EF4-FFF2-40B4-BE49-F238E27FC236}">
                <a16:creationId xmlns:a16="http://schemas.microsoft.com/office/drawing/2014/main" id="{F5D1E046-91F1-4F81-B6A0-9FA35C7ECC63}"/>
              </a:ext>
            </a:extLst>
          </p:cNvPr>
          <p:cNvPicPr>
            <a:picLocks noChangeAspect="1"/>
          </p:cNvPicPr>
          <p:nvPr/>
        </p:nvPicPr>
        <p:blipFill>
          <a:blip r:embed="rId4"/>
          <a:stretch>
            <a:fillRect/>
          </a:stretch>
        </p:blipFill>
        <p:spPr>
          <a:xfrm>
            <a:off x="2972613" y="1727010"/>
            <a:ext cx="314325" cy="333375"/>
          </a:xfrm>
          <a:prstGeom prst="rect">
            <a:avLst/>
          </a:prstGeom>
        </p:spPr>
      </p:pic>
      <p:pic>
        <p:nvPicPr>
          <p:cNvPr id="10" name="Picture 9">
            <a:extLst>
              <a:ext uri="{FF2B5EF4-FFF2-40B4-BE49-F238E27FC236}">
                <a16:creationId xmlns:a16="http://schemas.microsoft.com/office/drawing/2014/main" id="{B575C2B1-6DE7-4CF0-85F6-1BE1A0AF80DB}"/>
              </a:ext>
            </a:extLst>
          </p:cNvPr>
          <p:cNvPicPr>
            <a:picLocks noChangeAspect="1"/>
          </p:cNvPicPr>
          <p:nvPr/>
        </p:nvPicPr>
        <p:blipFill>
          <a:blip r:embed="rId5"/>
          <a:stretch>
            <a:fillRect/>
          </a:stretch>
        </p:blipFill>
        <p:spPr>
          <a:xfrm>
            <a:off x="2635289" y="2375931"/>
            <a:ext cx="266700" cy="333375"/>
          </a:xfrm>
          <a:prstGeom prst="rect">
            <a:avLst/>
          </a:prstGeom>
        </p:spPr>
      </p:pic>
    </p:spTree>
    <p:extLst>
      <p:ext uri="{BB962C8B-B14F-4D97-AF65-F5344CB8AC3E}">
        <p14:creationId xmlns:p14="http://schemas.microsoft.com/office/powerpoint/2010/main" val="673389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25C22-45A2-4D6A-ADA1-C0109BB2252D}"/>
              </a:ext>
            </a:extLst>
          </p:cNvPr>
          <p:cNvSpPr>
            <a:spLocks noGrp="1"/>
          </p:cNvSpPr>
          <p:nvPr>
            <p:ph type="title"/>
          </p:nvPr>
        </p:nvSpPr>
        <p:spPr/>
        <p:txBody>
          <a:bodyPr>
            <a:normAutofit/>
          </a:bodyPr>
          <a:lstStyle/>
          <a:p>
            <a:r>
              <a:rPr lang="en-US" sz="2800" b="1" kern="1200" dirty="0">
                <a:solidFill>
                  <a:schemeClr val="accent6"/>
                </a:solidFill>
                <a:effectLst/>
                <a:latin typeface="+mj-lt"/>
                <a:ea typeface="+mj-ea"/>
                <a:cs typeface="+mj-cs"/>
              </a:rPr>
              <a:t>Please note </a:t>
            </a:r>
            <a:endParaRPr lang="en-US" dirty="0">
              <a:solidFill>
                <a:schemeClr val="accent6"/>
              </a:solidFill>
            </a:endParaRPr>
          </a:p>
        </p:txBody>
      </p:sp>
      <p:sp>
        <p:nvSpPr>
          <p:cNvPr id="4" name="Slide Number Placeholder 3">
            <a:extLst>
              <a:ext uri="{FF2B5EF4-FFF2-40B4-BE49-F238E27FC236}">
                <a16:creationId xmlns:a16="http://schemas.microsoft.com/office/drawing/2014/main" id="{26540C9D-9F16-40C6-8BB8-1C47454A9EB1}"/>
              </a:ext>
            </a:extLst>
          </p:cNvPr>
          <p:cNvSpPr>
            <a:spLocks noGrp="1"/>
          </p:cNvSpPr>
          <p:nvPr>
            <p:ph type="sldNum" sz="quarter" idx="4"/>
          </p:nvPr>
        </p:nvSpPr>
        <p:spPr/>
        <p:txBody>
          <a:bodyPr/>
          <a:lstStyle/>
          <a:p>
            <a:fld id="{93814408-5831-49B7-BF84-9D4EB0FEE077}" type="slidenum">
              <a:rPr lang="en-GB" smtClean="0"/>
              <a:pPr/>
              <a:t>7</a:t>
            </a:fld>
            <a:endParaRPr lang="en-GB" dirty="0"/>
          </a:p>
        </p:txBody>
      </p:sp>
      <p:pic>
        <p:nvPicPr>
          <p:cNvPr id="7" name="Picture 6">
            <a:extLst>
              <a:ext uri="{FF2B5EF4-FFF2-40B4-BE49-F238E27FC236}">
                <a16:creationId xmlns:a16="http://schemas.microsoft.com/office/drawing/2014/main" id="{76486CB1-27EE-5046-0721-857C7666A31D}"/>
              </a:ext>
            </a:extLst>
          </p:cNvPr>
          <p:cNvPicPr>
            <a:picLocks noChangeAspect="1"/>
          </p:cNvPicPr>
          <p:nvPr/>
        </p:nvPicPr>
        <p:blipFill>
          <a:blip r:embed="rId2"/>
          <a:stretch>
            <a:fillRect/>
          </a:stretch>
        </p:blipFill>
        <p:spPr>
          <a:xfrm>
            <a:off x="6645499" y="47297"/>
            <a:ext cx="4986270" cy="3540252"/>
          </a:xfrm>
          <a:prstGeom prst="rect">
            <a:avLst/>
          </a:prstGeom>
        </p:spPr>
      </p:pic>
      <p:sp>
        <p:nvSpPr>
          <p:cNvPr id="9" name="TextBox 8">
            <a:extLst>
              <a:ext uri="{FF2B5EF4-FFF2-40B4-BE49-F238E27FC236}">
                <a16:creationId xmlns:a16="http://schemas.microsoft.com/office/drawing/2014/main" id="{CD640FEB-A4FB-B01D-D1BC-B00236C342D5}"/>
              </a:ext>
            </a:extLst>
          </p:cNvPr>
          <p:cNvSpPr txBox="1"/>
          <p:nvPr/>
        </p:nvSpPr>
        <p:spPr>
          <a:xfrm>
            <a:off x="0" y="1240672"/>
            <a:ext cx="6778198" cy="1908215"/>
          </a:xfrm>
          <a:prstGeom prst="rect">
            <a:avLst/>
          </a:prstGeom>
          <a:noFill/>
        </p:spPr>
        <p:txBody>
          <a:bodyPr wrap="square" lIns="91440" tIns="45720" rIns="91440" bIns="45720" rtlCol="0" anchor="t">
            <a:spAutoFit/>
          </a:bodyPr>
          <a:lstStyle/>
          <a:p>
            <a:pPr marL="323850" indent="-323850">
              <a:spcBef>
                <a:spcPts val="600"/>
              </a:spcBef>
              <a:buBlip>
                <a:blip r:embed="rId3"/>
              </a:buBlip>
            </a:pPr>
            <a:r>
              <a:rPr lang="en-US" dirty="0"/>
              <a:t>Any text added into the resources page will only show up on the project page when at least one resource file has been added.</a:t>
            </a:r>
          </a:p>
          <a:p>
            <a:pPr marL="323850" indent="-323850">
              <a:spcBef>
                <a:spcPts val="600"/>
              </a:spcBef>
              <a:buBlip>
                <a:blip r:embed="rId3"/>
              </a:buBlip>
            </a:pPr>
            <a:r>
              <a:rPr lang="en-US" dirty="0"/>
              <a:t>Plain text by itself will only show in the team view and not the public view </a:t>
            </a:r>
          </a:p>
          <a:p>
            <a:pPr marL="323850" indent="-323850">
              <a:spcBef>
                <a:spcPts val="600"/>
              </a:spcBef>
              <a:buBlip>
                <a:blip r:embed="rId3"/>
              </a:buBlip>
            </a:pPr>
            <a:endParaRPr lang="en-US" dirty="0"/>
          </a:p>
        </p:txBody>
      </p:sp>
      <p:pic>
        <p:nvPicPr>
          <p:cNvPr id="11" name="Picture 10">
            <a:extLst>
              <a:ext uri="{FF2B5EF4-FFF2-40B4-BE49-F238E27FC236}">
                <a16:creationId xmlns:a16="http://schemas.microsoft.com/office/drawing/2014/main" id="{DF3BE76D-BE00-E59C-74B7-6037E3663942}"/>
              </a:ext>
            </a:extLst>
          </p:cNvPr>
          <p:cNvPicPr>
            <a:picLocks noChangeAspect="1"/>
          </p:cNvPicPr>
          <p:nvPr/>
        </p:nvPicPr>
        <p:blipFill>
          <a:blip r:embed="rId4"/>
          <a:stretch>
            <a:fillRect/>
          </a:stretch>
        </p:blipFill>
        <p:spPr>
          <a:xfrm>
            <a:off x="6399971" y="3614735"/>
            <a:ext cx="5477325" cy="2948626"/>
          </a:xfrm>
          <a:prstGeom prst="rect">
            <a:avLst/>
          </a:prstGeom>
        </p:spPr>
      </p:pic>
      <p:pic>
        <p:nvPicPr>
          <p:cNvPr id="12" name="Picture 11">
            <a:extLst>
              <a:ext uri="{FF2B5EF4-FFF2-40B4-BE49-F238E27FC236}">
                <a16:creationId xmlns:a16="http://schemas.microsoft.com/office/drawing/2014/main" id="{84EDDC93-BEFE-232C-FBF9-B3BCD9AD93D5}"/>
              </a:ext>
            </a:extLst>
          </p:cNvPr>
          <p:cNvPicPr>
            <a:picLocks noChangeAspect="1"/>
          </p:cNvPicPr>
          <p:nvPr/>
        </p:nvPicPr>
        <p:blipFill rotWithShape="1">
          <a:blip r:embed="rId5"/>
          <a:srcRect t="14597"/>
          <a:stretch/>
        </p:blipFill>
        <p:spPr>
          <a:xfrm>
            <a:off x="683681" y="2877106"/>
            <a:ext cx="5278138" cy="3809926"/>
          </a:xfrm>
          <a:prstGeom prst="rect">
            <a:avLst/>
          </a:prstGeom>
        </p:spPr>
      </p:pic>
    </p:spTree>
    <p:extLst>
      <p:ext uri="{BB962C8B-B14F-4D97-AF65-F5344CB8AC3E}">
        <p14:creationId xmlns:p14="http://schemas.microsoft.com/office/powerpoint/2010/main" val="2425615763"/>
      </p:ext>
    </p:extLst>
  </p:cSld>
  <p:clrMapOvr>
    <a:masterClrMapping/>
  </p:clrMapOvr>
</p:sld>
</file>

<file path=ppt/theme/theme1.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LabsTemplate" id="{F9DA86D7-6761-FF45-95C6-54C8C5DC9DFC}" vid="{877C23A6-4BAF-4342-B877-9CCE3B56AA75}"/>
    </a:ext>
  </a:extLst>
</a:theme>
</file>

<file path=ppt/theme/theme3.xml><?xml version="1.0" encoding="utf-8"?>
<a:theme xmlns:a="http://schemas.openxmlformats.org/drawingml/2006/main" name="TM Forum Template 2021 - Labs">
  <a:themeElements>
    <a:clrScheme name="TM Forum Labs">
      <a:dk1>
        <a:sysClr val="windowText" lastClr="000000"/>
      </a:dk1>
      <a:lt1>
        <a:sysClr val="window" lastClr="FFFFFF"/>
      </a:lt1>
      <a:dk2>
        <a:srgbClr val="44546A"/>
      </a:dk2>
      <a:lt2>
        <a:srgbClr val="E7E6E6"/>
      </a:lt2>
      <a:accent1>
        <a:srgbClr val="1A2746"/>
      </a:accent1>
      <a:accent2>
        <a:srgbClr val="AABE3B"/>
      </a:accent2>
      <a:accent3>
        <a:srgbClr val="989898"/>
      </a:accent3>
      <a:accent4>
        <a:srgbClr val="D2D5DA"/>
      </a:accent4>
      <a:accent5>
        <a:srgbClr val="F3F3F5"/>
      </a:accent5>
      <a:accent6>
        <a:srgbClr val="1A2746"/>
      </a:accent6>
      <a:hlink>
        <a:srgbClr val="0563C1"/>
      </a:hlink>
      <a:folHlink>
        <a:srgbClr val="954F72"/>
      </a:folHlink>
    </a:clrScheme>
    <a:fontScheme name="TM Forum">
      <a:majorFont>
        <a:latin typeface="Arial"/>
        <a:ea typeface=""/>
        <a:cs typeface=""/>
      </a:majorFont>
      <a:minorFont>
        <a:latin typeface="Arial"/>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KNOWLEDGE">
      <a:srgbClr val="B71A5D"/>
    </a:custClr>
    <a:custClr name="LABS">
      <a:srgbClr val="AABE3B"/>
    </a:custClr>
    <a:custClr name="CODE+FRAMEWORKS">
      <a:srgbClr val="DC6526"/>
    </a:custClr>
    <a:custClr name="ACCREDITATION">
      <a:srgbClr val="662482"/>
    </a:custClr>
    <a:custClr name="EVENTS BLUE">
      <a:srgbClr val="35AADE"/>
    </a:custClr>
    <a:custClr name="EVENTS LIGHT BLUE">
      <a:srgbClr val="BCE4EE"/>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8CCB59FF8BE5347A3FAF41CD6C1DCA5" ma:contentTypeVersion="14" ma:contentTypeDescription="Create a new document." ma:contentTypeScope="" ma:versionID="f339a5cda5b0d3254173f5a033421114">
  <xsd:schema xmlns:xsd="http://www.w3.org/2001/XMLSchema" xmlns:xs="http://www.w3.org/2001/XMLSchema" xmlns:p="http://schemas.microsoft.com/office/2006/metadata/properties" xmlns:ns3="b3518fd6-fe80-4049-ad22-2d54b5f8eb7e" xmlns:ns4="e3e835b3-d481-4443-a0f3-264adbb05e46" targetNamespace="http://schemas.microsoft.com/office/2006/metadata/properties" ma:root="true" ma:fieldsID="b068071f21499018f73cd8f968b36dad" ns3:_="" ns4:_="">
    <xsd:import namespace="b3518fd6-fe80-4049-ad22-2d54b5f8eb7e"/>
    <xsd:import namespace="e3e835b3-d481-4443-a0f3-264adbb05e4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518fd6-fe80-4049-ad22-2d54b5f8eb7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3e835b3-d481-4443-a0f3-264adbb05e4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9229AF1-C166-4281-A60F-B1695ED583A8}">
  <ds:schemaRefs>
    <ds:schemaRef ds:uri="http://schemas.microsoft.com/sharepoint/v3/contenttype/forms"/>
  </ds:schemaRefs>
</ds:datastoreItem>
</file>

<file path=customXml/itemProps2.xml><?xml version="1.0" encoding="utf-8"?>
<ds:datastoreItem xmlns:ds="http://schemas.openxmlformats.org/officeDocument/2006/customXml" ds:itemID="{B119FF76-4857-493E-81FC-D4FB4D575A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518fd6-fe80-4049-ad22-2d54b5f8eb7e"/>
    <ds:schemaRef ds:uri="e3e835b3-d481-4443-a0f3-264adbb05e4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68E932-212E-48FE-92EB-59477DD79B86}">
  <ds:schemaRefs>
    <ds:schemaRef ds:uri="http://schemas.microsoft.com/office/2006/documentManagement/types"/>
    <ds:schemaRef ds:uri="http://schemas.microsoft.com/office/infopath/2007/PartnerControls"/>
    <ds:schemaRef ds:uri="http://purl.org/dc/elements/1.1/"/>
    <ds:schemaRef ds:uri="e3e835b3-d481-4443-a0f3-264adbb05e46"/>
    <ds:schemaRef ds:uri="http://schemas.openxmlformats.org/package/2006/metadata/core-properties"/>
    <ds:schemaRef ds:uri="http://purl.org/dc/terms/"/>
    <ds:schemaRef ds:uri="http://purl.org/dc/dcmitype/"/>
    <ds:schemaRef ds:uri="b3518fd6-fe80-4049-ad22-2d54b5f8eb7e"/>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21768</TotalTime>
  <Words>906</Words>
  <Application>Microsoft Macintosh PowerPoint</Application>
  <PresentationFormat>Widescreen</PresentationFormat>
  <Paragraphs>73</Paragraphs>
  <Slides>7</Slides>
  <Notes>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7</vt:i4>
      </vt:variant>
    </vt:vector>
  </HeadingPairs>
  <TitlesOfParts>
    <vt:vector size="13" baseType="lpstr">
      <vt:lpstr>MingLiU-ExtB</vt:lpstr>
      <vt:lpstr>Arial</vt:lpstr>
      <vt:lpstr>Calibri</vt:lpstr>
      <vt:lpstr>TM Forum Template 2021 - Labs</vt:lpstr>
      <vt:lpstr>1_TM Forum Template 2021 - Labs</vt:lpstr>
      <vt:lpstr>TM Forum Template 2021 - Labs</vt:lpstr>
      <vt:lpstr>HOW-TO:  Add Videos, Documents, and other collateral to your Project page </vt:lpstr>
      <vt:lpstr>Adding collateral to your Project page </vt:lpstr>
      <vt:lpstr>Adding collateral to your Project page continued… </vt:lpstr>
      <vt:lpstr>Adding collateral to your Project page continued… </vt:lpstr>
      <vt:lpstr>Adding collateral to your Project page continued… </vt:lpstr>
      <vt:lpstr>Editing and deleting collateral in your Project page</vt:lpstr>
      <vt:lpstr>Please note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Catalyst</dc:title>
  <dc:creator>Ailis Claassen</dc:creator>
  <cp:lastModifiedBy>Graham Hughes</cp:lastModifiedBy>
  <cp:revision>99</cp:revision>
  <dcterms:created xsi:type="dcterms:W3CDTF">2022-03-03T22:04:01Z</dcterms:created>
  <dcterms:modified xsi:type="dcterms:W3CDTF">2024-04-24T12:12:40Z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0x010100D8CCB59FF8BE5347A3FAF41CD6C1DCA5</vt:lpwstr>
  </property>
  <property fmtid="{D5CDD505-2E9C-101B-9397-08002B2CF9AE}" pid="3" name="MediaServiceImageTags">
    <vt:lpwstr/>
  </property>
</Properties>
</file>