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84" r:id="rId5"/>
    <p:sldMasterId id="2147483696" r:id="rId6"/>
    <p:sldMasterId id="2147483707" r:id="rId7"/>
  </p:sldMasterIdLst>
  <p:notesMasterIdLst>
    <p:notesMasterId r:id="rId37"/>
  </p:notesMasterIdLst>
  <p:sldIdLst>
    <p:sldId id="256" r:id="rId8"/>
    <p:sldId id="257" r:id="rId9"/>
    <p:sldId id="2076137168" r:id="rId10"/>
    <p:sldId id="2147473169" r:id="rId11"/>
    <p:sldId id="2147473488" r:id="rId12"/>
    <p:sldId id="2147473506" r:id="rId13"/>
    <p:sldId id="2147473086" r:id="rId14"/>
    <p:sldId id="2147473170" r:id="rId15"/>
    <p:sldId id="2147473504" r:id="rId16"/>
    <p:sldId id="2147473098" r:id="rId17"/>
    <p:sldId id="2147473101" r:id="rId18"/>
    <p:sldId id="2147473510" r:id="rId19"/>
    <p:sldId id="2147473509" r:id="rId20"/>
    <p:sldId id="2147473505" r:id="rId21"/>
    <p:sldId id="2147473498" r:id="rId22"/>
    <p:sldId id="2147473074" r:id="rId23"/>
    <p:sldId id="2147473507" r:id="rId24"/>
    <p:sldId id="2147473080" r:id="rId25"/>
    <p:sldId id="2147473508" r:id="rId26"/>
    <p:sldId id="2147473500" r:id="rId27"/>
    <p:sldId id="2147473110" r:id="rId28"/>
    <p:sldId id="2147473512" r:id="rId29"/>
    <p:sldId id="2147473501" r:id="rId30"/>
    <p:sldId id="2147473514" r:id="rId31"/>
    <p:sldId id="2147473513" r:id="rId32"/>
    <p:sldId id="2147473089" r:id="rId33"/>
    <p:sldId id="2147473090" r:id="rId34"/>
    <p:sldId id="2147473167" r:id="rId35"/>
    <p:sldId id="2147473097"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3231D5-8609-5E40-B5FD-458E24C631B8}">
          <p14:sldIdLst>
            <p14:sldId id="256"/>
            <p14:sldId id="257"/>
            <p14:sldId id="2076137168"/>
            <p14:sldId id="2147473169"/>
            <p14:sldId id="2147473488"/>
            <p14:sldId id="2147473506"/>
            <p14:sldId id="2147473086"/>
            <p14:sldId id="2147473170"/>
            <p14:sldId id="2147473504"/>
            <p14:sldId id="2147473098"/>
            <p14:sldId id="2147473101"/>
            <p14:sldId id="2147473510"/>
            <p14:sldId id="2147473509"/>
            <p14:sldId id="2147473505"/>
            <p14:sldId id="2147473498"/>
            <p14:sldId id="2147473074"/>
            <p14:sldId id="2147473507"/>
            <p14:sldId id="2147473080"/>
            <p14:sldId id="2147473508"/>
            <p14:sldId id="2147473500"/>
            <p14:sldId id="2147473110"/>
            <p14:sldId id="2147473512"/>
            <p14:sldId id="2147473501"/>
            <p14:sldId id="2147473514"/>
            <p14:sldId id="2147473513"/>
            <p14:sldId id="2147473089"/>
            <p14:sldId id="2147473090"/>
            <p14:sldId id="2147473167"/>
            <p14:sldId id="2147473097"/>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115FA55-CA0D-3FF8-FAEF-62FA0C0E785B}" name="Ailis Claassen" initials="AC" userId="S::aclaassen@tmforum.org::9878b159-d09a-4651-8696-54c87fc90c0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5151"/>
    <a:srgbClr val="FFFFFF"/>
    <a:srgbClr val="D2D5DB"/>
    <a:srgbClr val="989898"/>
    <a:srgbClr val="AABE3B"/>
    <a:srgbClr val="1A2645"/>
    <a:srgbClr val="50C100"/>
    <a:srgbClr val="00C211"/>
    <a:srgbClr val="72C000"/>
    <a:srgbClr val="AABE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A7456A2-2A78-D64F-99EB-C1558BD3C0B3}" v="200" dt="2023-07-11T22:11:08.8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58"/>
    <p:restoredTop sz="94800"/>
  </p:normalViewPr>
  <p:slideViewPr>
    <p:cSldViewPr snapToGrid="0">
      <p:cViewPr varScale="1">
        <p:scale>
          <a:sx n="97" d="100"/>
          <a:sy n="97" d="100"/>
        </p:scale>
        <p:origin x="42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viewProps" Target="viewProps.xml"/><Relationship Id="rId21" Type="http://schemas.openxmlformats.org/officeDocument/2006/relationships/slide" Target="slides/slide14.xml"/><Relationship Id="rId34" Type="http://schemas.openxmlformats.org/officeDocument/2006/relationships/slide" Target="slides/slide27.xml"/><Relationship Id="rId42" Type="http://schemas.microsoft.com/office/2016/11/relationships/changesInfo" Target="changesInfos/changesInfo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microsoft.com/office/2015/10/relationships/revisionInfo" Target="revisionInfo.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hima Khurana" userId="70510be9-2dc9-4a9c-8e68-7747b087b549" providerId="ADAL" clId="{DA7456A2-2A78-D64F-99EB-C1558BD3C0B3}"/>
    <pc:docChg chg="undo redo custSel addSld delSld modSld sldOrd modSection">
      <pc:chgData name="Mahima Khurana" userId="70510be9-2dc9-4a9c-8e68-7747b087b549" providerId="ADAL" clId="{DA7456A2-2A78-D64F-99EB-C1558BD3C0B3}" dt="2023-07-11T22:11:12.851" v="1204" actId="1076"/>
      <pc:docMkLst>
        <pc:docMk/>
      </pc:docMkLst>
      <pc:sldChg chg="addSp delSp modSp mod">
        <pc:chgData name="Mahima Khurana" userId="70510be9-2dc9-4a9c-8e68-7747b087b549" providerId="ADAL" clId="{DA7456A2-2A78-D64F-99EB-C1558BD3C0B3}" dt="2023-07-10T22:02:13.896" v="7" actId="732"/>
        <pc:sldMkLst>
          <pc:docMk/>
          <pc:sldMk cId="2495005795" sldId="256"/>
        </pc:sldMkLst>
        <pc:picChg chg="del">
          <ac:chgData name="Mahima Khurana" userId="70510be9-2dc9-4a9c-8e68-7747b087b549" providerId="ADAL" clId="{DA7456A2-2A78-D64F-99EB-C1558BD3C0B3}" dt="2023-07-10T22:01:44.501" v="0" actId="478"/>
          <ac:picMkLst>
            <pc:docMk/>
            <pc:sldMk cId="2495005795" sldId="256"/>
            <ac:picMk id="3" creationId="{A6F176F1-A74C-9EE3-704C-5E32F10520CD}"/>
          </ac:picMkLst>
        </pc:picChg>
        <pc:picChg chg="add mod modCrop">
          <ac:chgData name="Mahima Khurana" userId="70510be9-2dc9-4a9c-8e68-7747b087b549" providerId="ADAL" clId="{DA7456A2-2A78-D64F-99EB-C1558BD3C0B3}" dt="2023-07-10T22:02:13.896" v="7" actId="732"/>
          <ac:picMkLst>
            <pc:docMk/>
            <pc:sldMk cId="2495005795" sldId="256"/>
            <ac:picMk id="4" creationId="{E0E16D63-2509-CEA1-9692-561028D5AF3E}"/>
          </ac:picMkLst>
        </pc:picChg>
      </pc:sldChg>
      <pc:sldChg chg="addSp delSp modSp mod">
        <pc:chgData name="Mahima Khurana" userId="70510be9-2dc9-4a9c-8e68-7747b087b549" providerId="ADAL" clId="{DA7456A2-2A78-D64F-99EB-C1558BD3C0B3}" dt="2023-07-10T22:09:29.444" v="132" actId="1076"/>
        <pc:sldMkLst>
          <pc:docMk/>
          <pc:sldMk cId="2171160514" sldId="257"/>
        </pc:sldMkLst>
        <pc:spChg chg="mod">
          <ac:chgData name="Mahima Khurana" userId="70510be9-2dc9-4a9c-8e68-7747b087b549" providerId="ADAL" clId="{DA7456A2-2A78-D64F-99EB-C1558BD3C0B3}" dt="2023-07-10T22:02:24.002" v="9" actId="20577"/>
          <ac:spMkLst>
            <pc:docMk/>
            <pc:sldMk cId="2171160514" sldId="257"/>
            <ac:spMk id="5" creationId="{B2D3936C-946D-DFA6-5DC0-71E2A64B7EB3}"/>
          </ac:spMkLst>
        </pc:spChg>
        <pc:spChg chg="mod">
          <ac:chgData name="Mahima Khurana" userId="70510be9-2dc9-4a9c-8e68-7747b087b549" providerId="ADAL" clId="{DA7456A2-2A78-D64F-99EB-C1558BD3C0B3}" dt="2023-07-10T22:04:36.161" v="52" actId="20577"/>
          <ac:spMkLst>
            <pc:docMk/>
            <pc:sldMk cId="2171160514" sldId="257"/>
            <ac:spMk id="6" creationId="{8EB3D6B3-061D-AE9F-8081-D37A9AFC7510}"/>
          </ac:spMkLst>
        </pc:spChg>
        <pc:spChg chg="mod">
          <ac:chgData name="Mahima Khurana" userId="70510be9-2dc9-4a9c-8e68-7747b087b549" providerId="ADAL" clId="{DA7456A2-2A78-D64F-99EB-C1558BD3C0B3}" dt="2023-07-10T22:03:37.264" v="32" actId="20577"/>
          <ac:spMkLst>
            <pc:docMk/>
            <pc:sldMk cId="2171160514" sldId="257"/>
            <ac:spMk id="19" creationId="{C1F470ED-E475-49F0-2435-C8FCC5360116}"/>
          </ac:spMkLst>
        </pc:spChg>
        <pc:spChg chg="mod">
          <ac:chgData name="Mahima Khurana" userId="70510be9-2dc9-4a9c-8e68-7747b087b549" providerId="ADAL" clId="{DA7456A2-2A78-D64F-99EB-C1558BD3C0B3}" dt="2023-07-10T22:04:07.199" v="38" actId="20577"/>
          <ac:spMkLst>
            <pc:docMk/>
            <pc:sldMk cId="2171160514" sldId="257"/>
            <ac:spMk id="20" creationId="{E3986378-2858-78F2-E9DC-F4FB32B1C650}"/>
          </ac:spMkLst>
        </pc:spChg>
        <pc:spChg chg="mod">
          <ac:chgData name="Mahima Khurana" userId="70510be9-2dc9-4a9c-8e68-7747b087b549" providerId="ADAL" clId="{DA7456A2-2A78-D64F-99EB-C1558BD3C0B3}" dt="2023-07-10T22:04:17.089" v="39" actId="1076"/>
          <ac:spMkLst>
            <pc:docMk/>
            <pc:sldMk cId="2171160514" sldId="257"/>
            <ac:spMk id="22" creationId="{7CED957D-25C9-6BC9-A206-BF4B9CE4B2BB}"/>
          </ac:spMkLst>
        </pc:spChg>
        <pc:picChg chg="add del mod">
          <ac:chgData name="Mahima Khurana" userId="70510be9-2dc9-4a9c-8e68-7747b087b549" providerId="ADAL" clId="{DA7456A2-2A78-D64F-99EB-C1558BD3C0B3}" dt="2023-07-10T22:02:50.440" v="18" actId="478"/>
          <ac:picMkLst>
            <pc:docMk/>
            <pc:sldMk cId="2171160514" sldId="257"/>
            <ac:picMk id="3" creationId="{3CCAE5CD-585E-1E1A-E2F6-BB2BCC958320}"/>
          </ac:picMkLst>
        </pc:picChg>
        <pc:picChg chg="add mod">
          <ac:chgData name="Mahima Khurana" userId="70510be9-2dc9-4a9c-8e68-7747b087b549" providerId="ADAL" clId="{DA7456A2-2A78-D64F-99EB-C1558BD3C0B3}" dt="2023-07-10T22:09:29.444" v="132" actId="1076"/>
          <ac:picMkLst>
            <pc:docMk/>
            <pc:sldMk cId="2171160514" sldId="257"/>
            <ac:picMk id="8" creationId="{4088D66F-1895-92C3-4F5E-A0EAB640F18C}"/>
          </ac:picMkLst>
        </pc:picChg>
        <pc:picChg chg="del">
          <ac:chgData name="Mahima Khurana" userId="70510be9-2dc9-4a9c-8e68-7747b087b549" providerId="ADAL" clId="{DA7456A2-2A78-D64F-99EB-C1558BD3C0B3}" dt="2023-07-10T22:02:26.508" v="10" actId="478"/>
          <ac:picMkLst>
            <pc:docMk/>
            <pc:sldMk cId="2171160514" sldId="257"/>
            <ac:picMk id="15" creationId="{9F94CCA0-1D02-4B83-21AE-E93639F476F9}"/>
          </ac:picMkLst>
        </pc:picChg>
      </pc:sldChg>
      <pc:sldChg chg="modSp mod">
        <pc:chgData name="Mahima Khurana" userId="70510be9-2dc9-4a9c-8e68-7747b087b549" providerId="ADAL" clId="{DA7456A2-2A78-D64F-99EB-C1558BD3C0B3}" dt="2023-07-11T22:05:29.256" v="1173" actId="20577"/>
        <pc:sldMkLst>
          <pc:docMk/>
          <pc:sldMk cId="1654838768" sldId="2076137168"/>
        </pc:sldMkLst>
        <pc:spChg chg="mod">
          <ac:chgData name="Mahima Khurana" userId="70510be9-2dc9-4a9c-8e68-7747b087b549" providerId="ADAL" clId="{DA7456A2-2A78-D64F-99EB-C1558BD3C0B3}" dt="2023-07-10T22:04:55.207" v="60" actId="20577"/>
          <ac:spMkLst>
            <pc:docMk/>
            <pc:sldMk cId="1654838768" sldId="2076137168"/>
            <ac:spMk id="43" creationId="{F23D082F-5EEE-4039-9082-79AEA90BC512}"/>
          </ac:spMkLst>
        </pc:spChg>
        <pc:spChg chg="mod">
          <ac:chgData name="Mahima Khurana" userId="70510be9-2dc9-4a9c-8e68-7747b087b549" providerId="ADAL" clId="{DA7456A2-2A78-D64F-99EB-C1558BD3C0B3}" dt="2023-07-11T22:05:29.256" v="1173" actId="20577"/>
          <ac:spMkLst>
            <pc:docMk/>
            <pc:sldMk cId="1654838768" sldId="2076137168"/>
            <ac:spMk id="44" creationId="{D4981ECC-097F-4497-A41D-74058D6FAB6C}"/>
          </ac:spMkLst>
        </pc:spChg>
      </pc:sldChg>
      <pc:sldChg chg="modSp mod">
        <pc:chgData name="Mahima Khurana" userId="70510be9-2dc9-4a9c-8e68-7747b087b549" providerId="ADAL" clId="{DA7456A2-2A78-D64F-99EB-C1558BD3C0B3}" dt="2023-07-11T22:00:38.996" v="1022" actId="20577"/>
        <pc:sldMkLst>
          <pc:docMk/>
          <pc:sldMk cId="4020977759" sldId="2147473074"/>
        </pc:sldMkLst>
        <pc:spChg chg="mod">
          <ac:chgData name="Mahima Khurana" userId="70510be9-2dc9-4a9c-8e68-7747b087b549" providerId="ADAL" clId="{DA7456A2-2A78-D64F-99EB-C1558BD3C0B3}" dt="2023-07-10T22:21:24.491" v="423" actId="20577"/>
          <ac:spMkLst>
            <pc:docMk/>
            <pc:sldMk cId="4020977759" sldId="2147473074"/>
            <ac:spMk id="5" creationId="{11992C9F-40A5-2806-E5E0-39C0F0673773}"/>
          </ac:spMkLst>
        </pc:spChg>
        <pc:spChg chg="mod">
          <ac:chgData name="Mahima Khurana" userId="70510be9-2dc9-4a9c-8e68-7747b087b549" providerId="ADAL" clId="{DA7456A2-2A78-D64F-99EB-C1558BD3C0B3}" dt="2023-07-11T22:00:38.996" v="1022" actId="20577"/>
          <ac:spMkLst>
            <pc:docMk/>
            <pc:sldMk cId="4020977759" sldId="2147473074"/>
            <ac:spMk id="20" creationId="{5ADC6ACA-5BB6-C050-B500-14F583B202F7}"/>
          </ac:spMkLst>
        </pc:spChg>
      </pc:sldChg>
      <pc:sldChg chg="addSp delSp modSp mod">
        <pc:chgData name="Mahima Khurana" userId="70510be9-2dc9-4a9c-8e68-7747b087b549" providerId="ADAL" clId="{DA7456A2-2A78-D64F-99EB-C1558BD3C0B3}" dt="2023-07-10T22:24:57.169" v="718" actId="20577"/>
        <pc:sldMkLst>
          <pc:docMk/>
          <pc:sldMk cId="3024129246" sldId="2147473080"/>
        </pc:sldMkLst>
        <pc:spChg chg="add mod">
          <ac:chgData name="Mahima Khurana" userId="70510be9-2dc9-4a9c-8e68-7747b087b549" providerId="ADAL" clId="{DA7456A2-2A78-D64F-99EB-C1558BD3C0B3}" dt="2023-07-10T22:23:23.160" v="527" actId="20577"/>
          <ac:spMkLst>
            <pc:docMk/>
            <pc:sldMk cId="3024129246" sldId="2147473080"/>
            <ac:spMk id="5" creationId="{43C156B6-229B-AC44-61A8-CA29FFE1A047}"/>
          </ac:spMkLst>
        </pc:spChg>
        <pc:spChg chg="del mod topLvl">
          <ac:chgData name="Mahima Khurana" userId="70510be9-2dc9-4a9c-8e68-7747b087b549" providerId="ADAL" clId="{DA7456A2-2A78-D64F-99EB-C1558BD3C0B3}" dt="2023-07-10T22:23:10.675" v="520" actId="478"/>
          <ac:spMkLst>
            <pc:docMk/>
            <pc:sldMk cId="3024129246" sldId="2147473080"/>
            <ac:spMk id="38" creationId="{9D544F1A-11BB-4FC1-A9A8-83646ACFB47D}"/>
          </ac:spMkLst>
        </pc:spChg>
        <pc:spChg chg="mod">
          <ac:chgData name="Mahima Khurana" userId="70510be9-2dc9-4a9c-8e68-7747b087b549" providerId="ADAL" clId="{DA7456A2-2A78-D64F-99EB-C1558BD3C0B3}" dt="2023-07-10T22:24:57.169" v="718" actId="20577"/>
          <ac:spMkLst>
            <pc:docMk/>
            <pc:sldMk cId="3024129246" sldId="2147473080"/>
            <ac:spMk id="44" creationId="{28FD57D0-726D-4E56-B9D3-F2552943BD57}"/>
          </ac:spMkLst>
        </pc:spChg>
        <pc:spChg chg="mod">
          <ac:chgData name="Mahima Khurana" userId="70510be9-2dc9-4a9c-8e68-7747b087b549" providerId="ADAL" clId="{DA7456A2-2A78-D64F-99EB-C1558BD3C0B3}" dt="2023-07-10T22:23:00.223" v="519" actId="20577"/>
          <ac:spMkLst>
            <pc:docMk/>
            <pc:sldMk cId="3024129246" sldId="2147473080"/>
            <ac:spMk id="46" creationId="{3EE80F6F-A50A-44F3-B0FC-C20E5BC6E136}"/>
          </ac:spMkLst>
        </pc:spChg>
        <pc:spChg chg="mod">
          <ac:chgData name="Mahima Khurana" userId="70510be9-2dc9-4a9c-8e68-7747b087b549" providerId="ADAL" clId="{DA7456A2-2A78-D64F-99EB-C1558BD3C0B3}" dt="2023-07-10T22:22:53.724" v="510" actId="20577"/>
          <ac:spMkLst>
            <pc:docMk/>
            <pc:sldMk cId="3024129246" sldId="2147473080"/>
            <ac:spMk id="47" creationId="{CA1AF5D9-F0F5-46DE-8543-173B890F83AA}"/>
          </ac:spMkLst>
        </pc:spChg>
        <pc:grpChg chg="del">
          <ac:chgData name="Mahima Khurana" userId="70510be9-2dc9-4a9c-8e68-7747b087b549" providerId="ADAL" clId="{DA7456A2-2A78-D64F-99EB-C1558BD3C0B3}" dt="2023-07-10T22:23:10.675" v="520" actId="478"/>
          <ac:grpSpMkLst>
            <pc:docMk/>
            <pc:sldMk cId="3024129246" sldId="2147473080"/>
            <ac:grpSpMk id="36" creationId="{418D3580-F07C-4AD8-92BC-B1F637979884}"/>
          </ac:grpSpMkLst>
        </pc:grpChg>
        <pc:grpChg chg="topLvl">
          <ac:chgData name="Mahima Khurana" userId="70510be9-2dc9-4a9c-8e68-7747b087b549" providerId="ADAL" clId="{DA7456A2-2A78-D64F-99EB-C1558BD3C0B3}" dt="2023-07-10T22:23:10.675" v="520" actId="478"/>
          <ac:grpSpMkLst>
            <pc:docMk/>
            <pc:sldMk cId="3024129246" sldId="2147473080"/>
            <ac:grpSpMk id="37" creationId="{C28639FA-4FC0-4C9F-A8CA-C8860525974C}"/>
          </ac:grpSpMkLst>
        </pc:grpChg>
      </pc:sldChg>
      <pc:sldChg chg="addSp delSp modSp mod">
        <pc:chgData name="Mahima Khurana" userId="70510be9-2dc9-4a9c-8e68-7747b087b549" providerId="ADAL" clId="{DA7456A2-2A78-D64F-99EB-C1558BD3C0B3}" dt="2023-07-11T22:02:03.931" v="1032" actId="14100"/>
        <pc:sldMkLst>
          <pc:docMk/>
          <pc:sldMk cId="1177528343" sldId="2147473086"/>
        </pc:sldMkLst>
        <pc:spChg chg="mod">
          <ac:chgData name="Mahima Khurana" userId="70510be9-2dc9-4a9c-8e68-7747b087b549" providerId="ADAL" clId="{DA7456A2-2A78-D64F-99EB-C1558BD3C0B3}" dt="2023-07-11T22:01:54.754" v="1031" actId="1076"/>
          <ac:spMkLst>
            <pc:docMk/>
            <pc:sldMk cId="1177528343" sldId="2147473086"/>
            <ac:spMk id="3" creationId="{5EA9885A-FB6D-4832-28C4-8FE76E77E6F5}"/>
          </ac:spMkLst>
        </pc:spChg>
        <pc:spChg chg="mod">
          <ac:chgData name="Mahima Khurana" userId="70510be9-2dc9-4a9c-8e68-7747b087b549" providerId="ADAL" clId="{DA7456A2-2A78-D64F-99EB-C1558BD3C0B3}" dt="2023-07-11T22:02:03.931" v="1032" actId="14100"/>
          <ac:spMkLst>
            <pc:docMk/>
            <pc:sldMk cId="1177528343" sldId="2147473086"/>
            <ac:spMk id="13" creationId="{15F1E18E-AD29-451E-9C5D-0EEEAD45A558}"/>
          </ac:spMkLst>
        </pc:spChg>
        <pc:picChg chg="del">
          <ac:chgData name="Mahima Khurana" userId="70510be9-2dc9-4a9c-8e68-7747b087b549" providerId="ADAL" clId="{DA7456A2-2A78-D64F-99EB-C1558BD3C0B3}" dt="2023-07-10T22:10:10.867" v="139" actId="478"/>
          <ac:picMkLst>
            <pc:docMk/>
            <pc:sldMk cId="1177528343" sldId="2147473086"/>
            <ac:picMk id="2" creationId="{B30161C7-D698-E327-53D9-47C60CDAAD67}"/>
          </ac:picMkLst>
        </pc:picChg>
        <pc:picChg chg="add del mod">
          <ac:chgData name="Mahima Khurana" userId="70510be9-2dc9-4a9c-8e68-7747b087b549" providerId="ADAL" clId="{DA7456A2-2A78-D64F-99EB-C1558BD3C0B3}" dt="2023-07-11T21:56:39.993" v="987" actId="478"/>
          <ac:picMkLst>
            <pc:docMk/>
            <pc:sldMk cId="1177528343" sldId="2147473086"/>
            <ac:picMk id="7" creationId="{2B4A4660-849C-B1AF-D1D8-71EBC20B25E5}"/>
          </ac:picMkLst>
        </pc:picChg>
        <pc:picChg chg="mod">
          <ac:chgData name="Mahima Khurana" userId="70510be9-2dc9-4a9c-8e68-7747b087b549" providerId="ADAL" clId="{DA7456A2-2A78-D64F-99EB-C1558BD3C0B3}" dt="2023-07-11T21:57:40.346" v="996" actId="1076"/>
          <ac:picMkLst>
            <pc:docMk/>
            <pc:sldMk cId="1177528343" sldId="2147473086"/>
            <ac:picMk id="45" creationId="{61924D61-88F8-4F7D-8EB2-1A7B14ED8A63}"/>
          </ac:picMkLst>
        </pc:picChg>
      </pc:sldChg>
      <pc:sldChg chg="addSp delSp modSp mod ord modShow">
        <pc:chgData name="Mahima Khurana" userId="70510be9-2dc9-4a9c-8e68-7747b087b549" providerId="ADAL" clId="{DA7456A2-2A78-D64F-99EB-C1558BD3C0B3}" dt="2023-07-11T22:02:38.625" v="1035" actId="20578"/>
        <pc:sldMkLst>
          <pc:docMk/>
          <pc:sldMk cId="2357156831" sldId="2147473089"/>
        </pc:sldMkLst>
        <pc:picChg chg="mod">
          <ac:chgData name="Mahima Khurana" userId="70510be9-2dc9-4a9c-8e68-7747b087b549" providerId="ADAL" clId="{DA7456A2-2A78-D64F-99EB-C1558BD3C0B3}" dt="2023-07-10T22:10:59.909" v="152" actId="14100"/>
          <ac:picMkLst>
            <pc:docMk/>
            <pc:sldMk cId="2357156831" sldId="2147473089"/>
            <ac:picMk id="7" creationId="{AC6EB5F5-6102-1A24-2798-6093C2917E76}"/>
          </ac:picMkLst>
        </pc:picChg>
        <pc:picChg chg="del">
          <ac:chgData name="Mahima Khurana" userId="70510be9-2dc9-4a9c-8e68-7747b087b549" providerId="ADAL" clId="{DA7456A2-2A78-D64F-99EB-C1558BD3C0B3}" dt="2023-07-10T22:10:40.845" v="147" actId="478"/>
          <ac:picMkLst>
            <pc:docMk/>
            <pc:sldMk cId="2357156831" sldId="2147473089"/>
            <ac:picMk id="8" creationId="{3D9441E1-6643-3EE2-38F9-40ED9306DE27}"/>
          </ac:picMkLst>
        </pc:picChg>
        <pc:picChg chg="add mod">
          <ac:chgData name="Mahima Khurana" userId="70510be9-2dc9-4a9c-8e68-7747b087b549" providerId="ADAL" clId="{DA7456A2-2A78-D64F-99EB-C1558BD3C0B3}" dt="2023-07-10T22:10:53.441" v="151" actId="14100"/>
          <ac:picMkLst>
            <pc:docMk/>
            <pc:sldMk cId="2357156831" sldId="2147473089"/>
            <ac:picMk id="12" creationId="{F4B976D0-4CDE-BFF2-F08D-3CE09B2C96CE}"/>
          </ac:picMkLst>
        </pc:picChg>
      </pc:sldChg>
      <pc:sldChg chg="addSp delSp modSp mod ord modShow">
        <pc:chgData name="Mahima Khurana" userId="70510be9-2dc9-4a9c-8e68-7747b087b549" providerId="ADAL" clId="{DA7456A2-2A78-D64F-99EB-C1558BD3C0B3}" dt="2023-07-11T22:02:38.625" v="1035" actId="20578"/>
        <pc:sldMkLst>
          <pc:docMk/>
          <pc:sldMk cId="1775258156" sldId="2147473090"/>
        </pc:sldMkLst>
        <pc:picChg chg="add mod">
          <ac:chgData name="Mahima Khurana" userId="70510be9-2dc9-4a9c-8e68-7747b087b549" providerId="ADAL" clId="{DA7456A2-2A78-D64F-99EB-C1558BD3C0B3}" dt="2023-07-10T22:11:09.844" v="155" actId="1076"/>
          <ac:picMkLst>
            <pc:docMk/>
            <pc:sldMk cId="1775258156" sldId="2147473090"/>
            <ac:picMk id="2" creationId="{1833E1C4-1BD2-F02D-721F-6B6D39ABC651}"/>
          </ac:picMkLst>
        </pc:picChg>
        <pc:picChg chg="del">
          <ac:chgData name="Mahima Khurana" userId="70510be9-2dc9-4a9c-8e68-7747b087b549" providerId="ADAL" clId="{DA7456A2-2A78-D64F-99EB-C1558BD3C0B3}" dt="2023-07-10T22:11:05.941" v="153" actId="478"/>
          <ac:picMkLst>
            <pc:docMk/>
            <pc:sldMk cId="1775258156" sldId="2147473090"/>
            <ac:picMk id="7" creationId="{F8A8A007-B317-2FD0-ED66-B997E85661AB}"/>
          </ac:picMkLst>
        </pc:picChg>
      </pc:sldChg>
      <pc:sldChg chg="addSp delSp modSp add del mod">
        <pc:chgData name="Mahima Khurana" userId="70510be9-2dc9-4a9c-8e68-7747b087b549" providerId="ADAL" clId="{DA7456A2-2A78-D64F-99EB-C1558BD3C0B3}" dt="2023-07-11T21:27:10.054" v="742" actId="2696"/>
        <pc:sldMkLst>
          <pc:docMk/>
          <pc:sldMk cId="3755932006" sldId="2147473091"/>
        </pc:sldMkLst>
        <pc:spChg chg="mod">
          <ac:chgData name="Mahima Khurana" userId="70510be9-2dc9-4a9c-8e68-7747b087b549" providerId="ADAL" clId="{DA7456A2-2A78-D64F-99EB-C1558BD3C0B3}" dt="2023-07-10T22:08:52.751" v="131" actId="20577"/>
          <ac:spMkLst>
            <pc:docMk/>
            <pc:sldMk cId="3755932006" sldId="2147473091"/>
            <ac:spMk id="14" creationId="{9BABC318-E998-9FA7-D07B-2854AD4AB036}"/>
          </ac:spMkLst>
        </pc:spChg>
        <pc:picChg chg="add mod">
          <ac:chgData name="Mahima Khurana" userId="70510be9-2dc9-4a9c-8e68-7747b087b549" providerId="ADAL" clId="{DA7456A2-2A78-D64F-99EB-C1558BD3C0B3}" dt="2023-07-10T22:09:35.061" v="135"/>
          <ac:picMkLst>
            <pc:docMk/>
            <pc:sldMk cId="3755932006" sldId="2147473091"/>
            <ac:picMk id="5" creationId="{92308FF9-D48A-B179-34F0-A0FD58036B8F}"/>
          </ac:picMkLst>
        </pc:picChg>
        <pc:picChg chg="del mod">
          <ac:chgData name="Mahima Khurana" userId="70510be9-2dc9-4a9c-8e68-7747b087b549" providerId="ADAL" clId="{DA7456A2-2A78-D64F-99EB-C1558BD3C0B3}" dt="2023-07-10T22:09:34.368" v="134" actId="478"/>
          <ac:picMkLst>
            <pc:docMk/>
            <pc:sldMk cId="3755932006" sldId="2147473091"/>
            <ac:picMk id="11" creationId="{76071872-0C03-E6FD-A7E1-F67BBA780B5B}"/>
          </ac:picMkLst>
        </pc:picChg>
      </pc:sldChg>
      <pc:sldChg chg="addSp delSp modSp mod">
        <pc:chgData name="Mahima Khurana" userId="70510be9-2dc9-4a9c-8e68-7747b087b549" providerId="ADAL" clId="{DA7456A2-2A78-D64F-99EB-C1558BD3C0B3}" dt="2023-07-11T22:11:12.851" v="1204" actId="1076"/>
        <pc:sldMkLst>
          <pc:docMk/>
          <pc:sldMk cId="839329077" sldId="2147473098"/>
        </pc:sldMkLst>
        <pc:spChg chg="mod">
          <ac:chgData name="Mahima Khurana" userId="70510be9-2dc9-4a9c-8e68-7747b087b549" providerId="ADAL" clId="{DA7456A2-2A78-D64F-99EB-C1558BD3C0B3}" dt="2023-07-10T22:12:57.989" v="169" actId="20577"/>
          <ac:spMkLst>
            <pc:docMk/>
            <pc:sldMk cId="839329077" sldId="2147473098"/>
            <ac:spMk id="3" creationId="{5EA9885A-FB6D-4832-28C4-8FE76E77E6F5}"/>
          </ac:spMkLst>
        </pc:spChg>
        <pc:spChg chg="add mod">
          <ac:chgData name="Mahima Khurana" userId="70510be9-2dc9-4a9c-8e68-7747b087b549" providerId="ADAL" clId="{DA7456A2-2A78-D64F-99EB-C1558BD3C0B3}" dt="2023-07-11T22:11:12.851" v="1204" actId="1076"/>
          <ac:spMkLst>
            <pc:docMk/>
            <pc:sldMk cId="839329077" sldId="2147473098"/>
            <ac:spMk id="8" creationId="{097B4D4D-3B0B-35B9-0A5A-FBB54A182843}"/>
          </ac:spMkLst>
        </pc:spChg>
        <pc:picChg chg="add mod">
          <ac:chgData name="Mahima Khurana" userId="70510be9-2dc9-4a9c-8e68-7747b087b549" providerId="ADAL" clId="{DA7456A2-2A78-D64F-99EB-C1558BD3C0B3}" dt="2023-07-10T22:12:13.993" v="167" actId="14100"/>
          <ac:picMkLst>
            <pc:docMk/>
            <pc:sldMk cId="839329077" sldId="2147473098"/>
            <ac:picMk id="2" creationId="{FBB20E01-2D61-33D6-A3D4-5D6650FA2EF8}"/>
          </ac:picMkLst>
        </pc:picChg>
        <pc:picChg chg="del">
          <ac:chgData name="Mahima Khurana" userId="70510be9-2dc9-4a9c-8e68-7747b087b549" providerId="ADAL" clId="{DA7456A2-2A78-D64F-99EB-C1558BD3C0B3}" dt="2023-07-10T22:12:17.853" v="168" actId="478"/>
          <ac:picMkLst>
            <pc:docMk/>
            <pc:sldMk cId="839329077" sldId="2147473098"/>
            <ac:picMk id="5" creationId="{23F81A8E-1815-D75E-6566-A66963428250}"/>
          </ac:picMkLst>
        </pc:picChg>
        <pc:picChg chg="add del mod">
          <ac:chgData name="Mahima Khurana" userId="70510be9-2dc9-4a9c-8e68-7747b087b549" providerId="ADAL" clId="{DA7456A2-2A78-D64F-99EB-C1558BD3C0B3}" dt="2023-07-11T22:10:50.211" v="1202" actId="478"/>
          <ac:picMkLst>
            <pc:docMk/>
            <pc:sldMk cId="839329077" sldId="2147473098"/>
            <ac:picMk id="6" creationId="{338249E7-87D3-ED35-A583-3A0ECB2CD5A2}"/>
          </ac:picMkLst>
        </pc:picChg>
        <pc:picChg chg="del">
          <ac:chgData name="Mahima Khurana" userId="70510be9-2dc9-4a9c-8e68-7747b087b549" providerId="ADAL" clId="{DA7456A2-2A78-D64F-99EB-C1558BD3C0B3}" dt="2023-07-10T22:12:04.493" v="164" actId="478"/>
          <ac:picMkLst>
            <pc:docMk/>
            <pc:sldMk cId="839329077" sldId="2147473098"/>
            <ac:picMk id="6" creationId="{670CC61A-4CFC-63FA-BB34-A941243CB2B7}"/>
          </ac:picMkLst>
        </pc:picChg>
        <pc:picChg chg="add mod">
          <ac:chgData name="Mahima Khurana" userId="70510be9-2dc9-4a9c-8e68-7747b087b549" providerId="ADAL" clId="{DA7456A2-2A78-D64F-99EB-C1558BD3C0B3}" dt="2023-07-11T22:11:12.851" v="1204" actId="1076"/>
          <ac:picMkLst>
            <pc:docMk/>
            <pc:sldMk cId="839329077" sldId="2147473098"/>
            <ac:picMk id="7" creationId="{0D6C4CFE-A97F-DBF0-3D81-D813EDD1475E}"/>
          </ac:picMkLst>
        </pc:picChg>
      </pc:sldChg>
      <pc:sldChg chg="addSp delSp modSp mod">
        <pc:chgData name="Mahima Khurana" userId="70510be9-2dc9-4a9c-8e68-7747b087b549" providerId="ADAL" clId="{DA7456A2-2A78-D64F-99EB-C1558BD3C0B3}" dt="2023-07-11T22:10:09.422" v="1194" actId="1076"/>
        <pc:sldMkLst>
          <pc:docMk/>
          <pc:sldMk cId="3057446940" sldId="2147473101"/>
        </pc:sldMkLst>
        <pc:picChg chg="add mod">
          <ac:chgData name="Mahima Khurana" userId="70510be9-2dc9-4a9c-8e68-7747b087b549" providerId="ADAL" clId="{DA7456A2-2A78-D64F-99EB-C1558BD3C0B3}" dt="2023-07-11T22:09:43.831" v="1192" actId="1076"/>
          <ac:picMkLst>
            <pc:docMk/>
            <pc:sldMk cId="3057446940" sldId="2147473101"/>
            <ac:picMk id="2" creationId="{CEA5E7D6-E6B3-FD24-45FC-D6B0B5C81708}"/>
          </ac:picMkLst>
        </pc:picChg>
        <pc:picChg chg="mod">
          <ac:chgData name="Mahima Khurana" userId="70510be9-2dc9-4a9c-8e68-7747b087b549" providerId="ADAL" clId="{DA7456A2-2A78-D64F-99EB-C1558BD3C0B3}" dt="2023-07-11T22:09:40.693" v="1191" actId="1076"/>
          <ac:picMkLst>
            <pc:docMk/>
            <pc:sldMk cId="3057446940" sldId="2147473101"/>
            <ac:picMk id="5" creationId="{E6E14873-AFF4-5B82-FEFC-94D84296DF38}"/>
          </ac:picMkLst>
        </pc:picChg>
        <pc:picChg chg="add mod">
          <ac:chgData name="Mahima Khurana" userId="70510be9-2dc9-4a9c-8e68-7747b087b549" providerId="ADAL" clId="{DA7456A2-2A78-D64F-99EB-C1558BD3C0B3}" dt="2023-07-11T22:10:09.422" v="1194" actId="1076"/>
          <ac:picMkLst>
            <pc:docMk/>
            <pc:sldMk cId="3057446940" sldId="2147473101"/>
            <ac:picMk id="6" creationId="{1D5A33EF-071A-74A2-8AFE-A1044AF5CF84}"/>
          </ac:picMkLst>
        </pc:picChg>
        <pc:picChg chg="del">
          <ac:chgData name="Mahima Khurana" userId="70510be9-2dc9-4a9c-8e68-7747b087b549" providerId="ADAL" clId="{DA7456A2-2A78-D64F-99EB-C1558BD3C0B3}" dt="2023-07-10T22:14:23.460" v="170" actId="478"/>
          <ac:picMkLst>
            <pc:docMk/>
            <pc:sldMk cId="3057446940" sldId="2147473101"/>
            <ac:picMk id="8" creationId="{8DC6B58F-58AF-CD1C-8427-8897BBABCD94}"/>
          </ac:picMkLst>
        </pc:picChg>
      </pc:sldChg>
      <pc:sldChg chg="del">
        <pc:chgData name="Mahima Khurana" userId="70510be9-2dc9-4a9c-8e68-7747b087b549" providerId="ADAL" clId="{DA7456A2-2A78-D64F-99EB-C1558BD3C0B3}" dt="2023-07-10T22:09:43.564" v="136" actId="2696"/>
        <pc:sldMkLst>
          <pc:docMk/>
          <pc:sldMk cId="593784656" sldId="2147473159"/>
        </pc:sldMkLst>
      </pc:sldChg>
      <pc:sldChg chg="addSp delSp modSp mod ord modShow">
        <pc:chgData name="Mahima Khurana" userId="70510be9-2dc9-4a9c-8e68-7747b087b549" providerId="ADAL" clId="{DA7456A2-2A78-D64F-99EB-C1558BD3C0B3}" dt="2023-07-11T22:02:38.625" v="1035" actId="20578"/>
        <pc:sldMkLst>
          <pc:docMk/>
          <pc:sldMk cId="1950090663" sldId="2147473167"/>
        </pc:sldMkLst>
        <pc:picChg chg="add mod">
          <ac:chgData name="Mahima Khurana" userId="70510be9-2dc9-4a9c-8e68-7747b087b549" providerId="ADAL" clId="{DA7456A2-2A78-D64F-99EB-C1558BD3C0B3}" dt="2023-07-10T22:11:26.241" v="159" actId="14100"/>
          <ac:picMkLst>
            <pc:docMk/>
            <pc:sldMk cId="1950090663" sldId="2147473167"/>
            <ac:picMk id="2" creationId="{24E94AA1-7EFB-B2C1-1514-6E1FB804EC28}"/>
          </ac:picMkLst>
        </pc:picChg>
        <pc:picChg chg="mod">
          <ac:chgData name="Mahima Khurana" userId="70510be9-2dc9-4a9c-8e68-7747b087b549" providerId="ADAL" clId="{DA7456A2-2A78-D64F-99EB-C1558BD3C0B3}" dt="2023-07-10T22:11:30.273" v="160" actId="14100"/>
          <ac:picMkLst>
            <pc:docMk/>
            <pc:sldMk cId="1950090663" sldId="2147473167"/>
            <ac:picMk id="7" creationId="{520A7634-54C0-20F9-71B2-CA8A05390C59}"/>
          </ac:picMkLst>
        </pc:picChg>
        <pc:picChg chg="del">
          <ac:chgData name="Mahima Khurana" userId="70510be9-2dc9-4a9c-8e68-7747b087b549" providerId="ADAL" clId="{DA7456A2-2A78-D64F-99EB-C1558BD3C0B3}" dt="2023-07-10T22:11:17.004" v="156" actId="478"/>
          <ac:picMkLst>
            <pc:docMk/>
            <pc:sldMk cId="1950090663" sldId="2147473167"/>
            <ac:picMk id="14" creationId="{7271EB4F-7EAE-4D5D-B03F-35E617F17615}"/>
          </ac:picMkLst>
        </pc:picChg>
      </pc:sldChg>
      <pc:sldChg chg="addSp delSp modSp mod">
        <pc:chgData name="Mahima Khurana" userId="70510be9-2dc9-4a9c-8e68-7747b087b549" providerId="ADAL" clId="{DA7456A2-2A78-D64F-99EB-C1558BD3C0B3}" dt="2023-07-10T22:08:41.402" v="120" actId="14100"/>
        <pc:sldMkLst>
          <pc:docMk/>
          <pc:sldMk cId="855417879" sldId="2147473169"/>
        </pc:sldMkLst>
        <pc:picChg chg="add mod">
          <ac:chgData name="Mahima Khurana" userId="70510be9-2dc9-4a9c-8e68-7747b087b549" providerId="ADAL" clId="{DA7456A2-2A78-D64F-99EB-C1558BD3C0B3}" dt="2023-07-10T22:08:41.402" v="120" actId="14100"/>
          <ac:picMkLst>
            <pc:docMk/>
            <pc:sldMk cId="855417879" sldId="2147473169"/>
            <ac:picMk id="2" creationId="{BBCD52DB-D57D-E473-6F76-E61C0FE18B9D}"/>
          </ac:picMkLst>
        </pc:picChg>
        <pc:picChg chg="del">
          <ac:chgData name="Mahima Khurana" userId="70510be9-2dc9-4a9c-8e68-7747b087b549" providerId="ADAL" clId="{DA7456A2-2A78-D64F-99EB-C1558BD3C0B3}" dt="2023-07-10T22:08:11.771" v="113" actId="478"/>
          <ac:picMkLst>
            <pc:docMk/>
            <pc:sldMk cId="855417879" sldId="2147473169"/>
            <ac:picMk id="5" creationId="{2425F008-E90C-A838-E1B3-B488D6274843}"/>
          </ac:picMkLst>
        </pc:picChg>
      </pc:sldChg>
      <pc:sldChg chg="addSp delSp modSp mod">
        <pc:chgData name="Mahima Khurana" userId="70510be9-2dc9-4a9c-8e68-7747b087b549" providerId="ADAL" clId="{DA7456A2-2A78-D64F-99EB-C1558BD3C0B3}" dt="2023-07-11T22:02:18.633" v="1034" actId="20577"/>
        <pc:sldMkLst>
          <pc:docMk/>
          <pc:sldMk cId="570153479" sldId="2147473170"/>
        </pc:sldMkLst>
        <pc:spChg chg="del">
          <ac:chgData name="Mahima Khurana" userId="70510be9-2dc9-4a9c-8e68-7747b087b549" providerId="ADAL" clId="{DA7456A2-2A78-D64F-99EB-C1558BD3C0B3}" dt="2023-07-11T21:30:08.604" v="817" actId="478"/>
          <ac:spMkLst>
            <pc:docMk/>
            <pc:sldMk cId="570153479" sldId="2147473170"/>
            <ac:spMk id="3" creationId="{0D7AD63F-682E-331C-38A5-1D3D4A7F5ECD}"/>
          </ac:spMkLst>
        </pc:spChg>
        <pc:spChg chg="mod">
          <ac:chgData name="Mahima Khurana" userId="70510be9-2dc9-4a9c-8e68-7747b087b549" providerId="ADAL" clId="{DA7456A2-2A78-D64F-99EB-C1558BD3C0B3}" dt="2023-07-11T22:02:18.633" v="1034" actId="20577"/>
          <ac:spMkLst>
            <pc:docMk/>
            <pc:sldMk cId="570153479" sldId="2147473170"/>
            <ac:spMk id="6" creationId="{4F88FB5D-7A2F-90E3-495A-49265771B28E}"/>
          </ac:spMkLst>
        </pc:spChg>
        <pc:graphicFrameChg chg="mod">
          <ac:chgData name="Mahima Khurana" userId="70510be9-2dc9-4a9c-8e68-7747b087b549" providerId="ADAL" clId="{DA7456A2-2A78-D64F-99EB-C1558BD3C0B3}" dt="2023-07-11T21:53:35.945" v="953"/>
          <ac:graphicFrameMkLst>
            <pc:docMk/>
            <pc:sldMk cId="570153479" sldId="2147473170"/>
            <ac:graphicFrameMk id="5" creationId="{10638583-C6DE-4BFA-2182-3E284477D471}"/>
          </ac:graphicFrameMkLst>
        </pc:graphicFrameChg>
        <pc:picChg chg="del">
          <ac:chgData name="Mahima Khurana" userId="70510be9-2dc9-4a9c-8e68-7747b087b549" providerId="ADAL" clId="{DA7456A2-2A78-D64F-99EB-C1558BD3C0B3}" dt="2023-07-10T22:10:28.619" v="143" actId="478"/>
          <ac:picMkLst>
            <pc:docMk/>
            <pc:sldMk cId="570153479" sldId="2147473170"/>
            <ac:picMk id="2" creationId="{B30161C7-D698-E327-53D9-47C60CDAAD67}"/>
          </ac:picMkLst>
        </pc:picChg>
        <pc:picChg chg="add del mod">
          <ac:chgData name="Mahima Khurana" userId="70510be9-2dc9-4a9c-8e68-7747b087b549" providerId="ADAL" clId="{DA7456A2-2A78-D64F-99EB-C1558BD3C0B3}" dt="2023-07-11T21:30:18.464" v="820" actId="478"/>
          <ac:picMkLst>
            <pc:docMk/>
            <pc:sldMk cId="570153479" sldId="2147473170"/>
            <ac:picMk id="7" creationId="{B53A386C-8743-24FF-37FD-B3EAE68019CC}"/>
          </ac:picMkLst>
        </pc:picChg>
        <pc:picChg chg="add del mod">
          <ac:chgData name="Mahima Khurana" userId="70510be9-2dc9-4a9c-8e68-7747b087b549" providerId="ADAL" clId="{DA7456A2-2A78-D64F-99EB-C1558BD3C0B3}" dt="2023-07-11T21:53:25.609" v="952" actId="478"/>
          <ac:picMkLst>
            <pc:docMk/>
            <pc:sldMk cId="570153479" sldId="2147473170"/>
            <ac:picMk id="8" creationId="{391AE4F8-2691-384C-BA95-CDC31C4574AA}"/>
          </ac:picMkLst>
        </pc:picChg>
      </pc:sldChg>
      <pc:sldChg chg="addSp modSp add mod">
        <pc:chgData name="Mahima Khurana" userId="70510be9-2dc9-4a9c-8e68-7747b087b549" providerId="ADAL" clId="{DA7456A2-2A78-D64F-99EB-C1558BD3C0B3}" dt="2023-07-11T22:04:04.070" v="1058" actId="20577"/>
        <pc:sldMkLst>
          <pc:docMk/>
          <pc:sldMk cId="3827055540" sldId="2147473488"/>
        </pc:sldMkLst>
        <pc:spChg chg="add mod">
          <ac:chgData name="Mahima Khurana" userId="70510be9-2dc9-4a9c-8e68-7747b087b549" providerId="ADAL" clId="{DA7456A2-2A78-D64F-99EB-C1558BD3C0B3}" dt="2023-07-11T22:03:50.099" v="1047" actId="1076"/>
          <ac:spMkLst>
            <pc:docMk/>
            <pc:sldMk cId="3827055540" sldId="2147473488"/>
            <ac:spMk id="2" creationId="{6210AFAC-592C-0924-F963-5C9F21C7139F}"/>
          </ac:spMkLst>
        </pc:spChg>
        <pc:spChg chg="add mod">
          <ac:chgData name="Mahima Khurana" userId="70510be9-2dc9-4a9c-8e68-7747b087b549" providerId="ADAL" clId="{DA7456A2-2A78-D64F-99EB-C1558BD3C0B3}" dt="2023-07-11T22:04:04.070" v="1058" actId="20577"/>
          <ac:spMkLst>
            <pc:docMk/>
            <pc:sldMk cId="3827055540" sldId="2147473488"/>
            <ac:spMk id="3" creationId="{1B0A157B-5810-4A00-4451-3D11F0A56AE0}"/>
          </ac:spMkLst>
        </pc:spChg>
        <pc:picChg chg="mod">
          <ac:chgData name="Mahima Khurana" userId="70510be9-2dc9-4a9c-8e68-7747b087b549" providerId="ADAL" clId="{DA7456A2-2A78-D64F-99EB-C1558BD3C0B3}" dt="2023-07-11T22:03:46.289" v="1046" actId="14100"/>
          <ac:picMkLst>
            <pc:docMk/>
            <pc:sldMk cId="3827055540" sldId="2147473488"/>
            <ac:picMk id="6" creationId="{9863487B-5D4A-37D4-7AC5-8361AA6085AD}"/>
          </ac:picMkLst>
        </pc:picChg>
        <pc:picChg chg="mod">
          <ac:chgData name="Mahima Khurana" userId="70510be9-2dc9-4a9c-8e68-7747b087b549" providerId="ADAL" clId="{DA7456A2-2A78-D64F-99EB-C1558BD3C0B3}" dt="2023-07-11T22:01:00.045" v="1023" actId="14100"/>
          <ac:picMkLst>
            <pc:docMk/>
            <pc:sldMk cId="3827055540" sldId="2147473488"/>
            <ac:picMk id="18" creationId="{E62B27A9-1F30-66DA-E294-8F1BE30963BC}"/>
          </ac:picMkLst>
        </pc:picChg>
      </pc:sldChg>
      <pc:sldChg chg="del">
        <pc:chgData name="Mahima Khurana" userId="70510be9-2dc9-4a9c-8e68-7747b087b549" providerId="ADAL" clId="{DA7456A2-2A78-D64F-99EB-C1558BD3C0B3}" dt="2023-07-10T22:11:40.689" v="161" actId="2696"/>
        <pc:sldMkLst>
          <pc:docMk/>
          <pc:sldMk cId="2583204820" sldId="2147473497"/>
        </pc:sldMkLst>
      </pc:sldChg>
      <pc:sldChg chg="addSp delSp modSp mod">
        <pc:chgData name="Mahima Khurana" userId="70510be9-2dc9-4a9c-8e68-7747b087b549" providerId="ADAL" clId="{DA7456A2-2A78-D64F-99EB-C1558BD3C0B3}" dt="2023-07-11T22:00:19.073" v="1021" actId="1076"/>
        <pc:sldMkLst>
          <pc:docMk/>
          <pc:sldMk cId="3313219404" sldId="2147473498"/>
        </pc:sldMkLst>
        <pc:spChg chg="mod">
          <ac:chgData name="Mahima Khurana" userId="70510be9-2dc9-4a9c-8e68-7747b087b549" providerId="ADAL" clId="{DA7456A2-2A78-D64F-99EB-C1558BD3C0B3}" dt="2023-07-11T22:00:07.491" v="1018" actId="14100"/>
          <ac:spMkLst>
            <pc:docMk/>
            <pc:sldMk cId="3313219404" sldId="2147473498"/>
            <ac:spMk id="4" creationId="{81B38712-0ACF-6045-0FE7-68A2D0C40A72}"/>
          </ac:spMkLst>
        </pc:spChg>
        <pc:spChg chg="mod">
          <ac:chgData name="Mahima Khurana" userId="70510be9-2dc9-4a9c-8e68-7747b087b549" providerId="ADAL" clId="{DA7456A2-2A78-D64F-99EB-C1558BD3C0B3}" dt="2023-07-11T22:00:19.073" v="1021" actId="1076"/>
          <ac:spMkLst>
            <pc:docMk/>
            <pc:sldMk cId="3313219404" sldId="2147473498"/>
            <ac:spMk id="7" creationId="{0CBDD0F7-2E38-CC2F-7A97-FE95CF23BD9B}"/>
          </ac:spMkLst>
        </pc:spChg>
        <pc:spChg chg="mod">
          <ac:chgData name="Mahima Khurana" userId="70510be9-2dc9-4a9c-8e68-7747b087b549" providerId="ADAL" clId="{DA7456A2-2A78-D64F-99EB-C1558BD3C0B3}" dt="2023-07-11T21:59:52.590" v="1014" actId="1076"/>
          <ac:spMkLst>
            <pc:docMk/>
            <pc:sldMk cId="3313219404" sldId="2147473498"/>
            <ac:spMk id="20" creationId="{AD889A9D-F713-4C8F-8B47-BBE6611BC287}"/>
          </ac:spMkLst>
        </pc:spChg>
        <pc:picChg chg="add mod">
          <ac:chgData name="Mahima Khurana" userId="70510be9-2dc9-4a9c-8e68-7747b087b549" providerId="ADAL" clId="{DA7456A2-2A78-D64F-99EB-C1558BD3C0B3}" dt="2023-07-11T21:59:48.473" v="1012" actId="1076"/>
          <ac:picMkLst>
            <pc:docMk/>
            <pc:sldMk cId="3313219404" sldId="2147473498"/>
            <ac:picMk id="2" creationId="{7F78B0B7-CC44-DE5E-370D-B0CFF22CCEE9}"/>
          </ac:picMkLst>
        </pc:picChg>
        <pc:picChg chg="del">
          <ac:chgData name="Mahima Khurana" userId="70510be9-2dc9-4a9c-8e68-7747b087b549" providerId="ADAL" clId="{DA7456A2-2A78-D64F-99EB-C1558BD3C0B3}" dt="2023-07-11T21:59:11.627" v="1003" actId="478"/>
          <ac:picMkLst>
            <pc:docMk/>
            <pc:sldMk cId="3313219404" sldId="2147473498"/>
            <ac:picMk id="18" creationId="{E776C9ED-28A5-BCEE-097D-322400C4AD85}"/>
          </ac:picMkLst>
        </pc:picChg>
        <pc:picChg chg="mod">
          <ac:chgData name="Mahima Khurana" userId="70510be9-2dc9-4a9c-8e68-7747b087b549" providerId="ADAL" clId="{DA7456A2-2A78-D64F-99EB-C1558BD3C0B3}" dt="2023-07-11T21:59:59.627" v="1016" actId="14100"/>
          <ac:picMkLst>
            <pc:docMk/>
            <pc:sldMk cId="3313219404" sldId="2147473498"/>
            <ac:picMk id="23" creationId="{4D057A6D-0DB7-398F-DBFE-3D59A8148D52}"/>
          </ac:picMkLst>
        </pc:picChg>
      </pc:sldChg>
      <pc:sldChg chg="addSp delSp modSp mod">
        <pc:chgData name="Mahima Khurana" userId="70510be9-2dc9-4a9c-8e68-7747b087b549" providerId="ADAL" clId="{DA7456A2-2A78-D64F-99EB-C1558BD3C0B3}" dt="2023-07-10T22:25:37.693" v="724" actId="1076"/>
        <pc:sldMkLst>
          <pc:docMk/>
          <pc:sldMk cId="1040542036" sldId="2147473500"/>
        </pc:sldMkLst>
        <pc:picChg chg="del">
          <ac:chgData name="Mahima Khurana" userId="70510be9-2dc9-4a9c-8e68-7747b087b549" providerId="ADAL" clId="{DA7456A2-2A78-D64F-99EB-C1558BD3C0B3}" dt="2023-07-10T22:25:32.306" v="722" actId="478"/>
          <ac:picMkLst>
            <pc:docMk/>
            <pc:sldMk cId="1040542036" sldId="2147473500"/>
            <ac:picMk id="4" creationId="{9E97E06F-6767-CCE0-64A0-CFD2FC1C6883}"/>
          </ac:picMkLst>
        </pc:picChg>
        <pc:picChg chg="add mod">
          <ac:chgData name="Mahima Khurana" userId="70510be9-2dc9-4a9c-8e68-7747b087b549" providerId="ADAL" clId="{DA7456A2-2A78-D64F-99EB-C1558BD3C0B3}" dt="2023-07-10T22:25:37.693" v="724" actId="1076"/>
          <ac:picMkLst>
            <pc:docMk/>
            <pc:sldMk cId="1040542036" sldId="2147473500"/>
            <ac:picMk id="7" creationId="{E2F47E33-2CF4-D6BA-ACF3-0DA814F8ED18}"/>
          </ac:picMkLst>
        </pc:picChg>
      </pc:sldChg>
      <pc:sldChg chg="modSp mod">
        <pc:chgData name="Mahima Khurana" userId="70510be9-2dc9-4a9c-8e68-7747b087b549" providerId="ADAL" clId="{DA7456A2-2A78-D64F-99EB-C1558BD3C0B3}" dt="2023-07-10T22:27:07.026" v="730" actId="3626"/>
        <pc:sldMkLst>
          <pc:docMk/>
          <pc:sldMk cId="3256694872" sldId="2147473501"/>
        </pc:sldMkLst>
        <pc:spChg chg="mod">
          <ac:chgData name="Mahima Khurana" userId="70510be9-2dc9-4a9c-8e68-7747b087b549" providerId="ADAL" clId="{DA7456A2-2A78-D64F-99EB-C1558BD3C0B3}" dt="2023-07-10T22:27:07.026" v="730" actId="3626"/>
          <ac:spMkLst>
            <pc:docMk/>
            <pc:sldMk cId="3256694872" sldId="2147473501"/>
            <ac:spMk id="3" creationId="{8E5E93E6-02B1-AA16-4EC2-0291806D28F7}"/>
          </ac:spMkLst>
        </pc:spChg>
      </pc:sldChg>
      <pc:sldChg chg="addSp delSp modSp mod">
        <pc:chgData name="Mahima Khurana" userId="70510be9-2dc9-4a9c-8e68-7747b087b549" providerId="ADAL" clId="{DA7456A2-2A78-D64F-99EB-C1558BD3C0B3}" dt="2023-07-10T22:11:54.953" v="163"/>
        <pc:sldMkLst>
          <pc:docMk/>
          <pc:sldMk cId="1114909105" sldId="2147473504"/>
        </pc:sldMkLst>
        <pc:picChg chg="add mod">
          <ac:chgData name="Mahima Khurana" userId="70510be9-2dc9-4a9c-8e68-7747b087b549" providerId="ADAL" clId="{DA7456A2-2A78-D64F-99EB-C1558BD3C0B3}" dt="2023-07-10T22:11:54.953" v="163"/>
          <ac:picMkLst>
            <pc:docMk/>
            <pc:sldMk cId="1114909105" sldId="2147473504"/>
            <ac:picMk id="2" creationId="{3F9D5D6C-A873-5027-0BF2-3212CE439B2F}"/>
          </ac:picMkLst>
        </pc:picChg>
        <pc:picChg chg="del">
          <ac:chgData name="Mahima Khurana" userId="70510be9-2dc9-4a9c-8e68-7747b087b549" providerId="ADAL" clId="{DA7456A2-2A78-D64F-99EB-C1558BD3C0B3}" dt="2023-07-10T22:11:54.132" v="162" actId="478"/>
          <ac:picMkLst>
            <pc:docMk/>
            <pc:sldMk cId="1114909105" sldId="2147473504"/>
            <ac:picMk id="5" creationId="{2425F008-E90C-A838-E1B3-B488D6274843}"/>
          </ac:picMkLst>
        </pc:picChg>
      </pc:sldChg>
      <pc:sldChg chg="addSp delSp modSp mod">
        <pc:chgData name="Mahima Khurana" userId="70510be9-2dc9-4a9c-8e68-7747b087b549" providerId="ADAL" clId="{DA7456A2-2A78-D64F-99EB-C1558BD3C0B3}" dt="2023-07-10T22:19:40.797" v="375"/>
        <pc:sldMkLst>
          <pc:docMk/>
          <pc:sldMk cId="279429599" sldId="2147473505"/>
        </pc:sldMkLst>
        <pc:picChg chg="add mod">
          <ac:chgData name="Mahima Khurana" userId="70510be9-2dc9-4a9c-8e68-7747b087b549" providerId="ADAL" clId="{DA7456A2-2A78-D64F-99EB-C1558BD3C0B3}" dt="2023-07-10T22:19:40.797" v="375"/>
          <ac:picMkLst>
            <pc:docMk/>
            <pc:sldMk cId="279429599" sldId="2147473505"/>
            <ac:picMk id="2" creationId="{6F983A4A-563F-54D6-F505-C59EDFDB9B01}"/>
          </ac:picMkLst>
        </pc:picChg>
        <pc:picChg chg="del">
          <ac:chgData name="Mahima Khurana" userId="70510be9-2dc9-4a9c-8e68-7747b087b549" providerId="ADAL" clId="{DA7456A2-2A78-D64F-99EB-C1558BD3C0B3}" dt="2023-07-10T22:19:31.298" v="374" actId="478"/>
          <ac:picMkLst>
            <pc:docMk/>
            <pc:sldMk cId="279429599" sldId="2147473505"/>
            <ac:picMk id="5" creationId="{2425F008-E90C-A838-E1B3-B488D6274843}"/>
          </ac:picMkLst>
        </pc:picChg>
      </pc:sldChg>
      <pc:sldChg chg="addSp delSp modSp mod">
        <pc:chgData name="Mahima Khurana" userId="70510be9-2dc9-4a9c-8e68-7747b087b549" providerId="ADAL" clId="{DA7456A2-2A78-D64F-99EB-C1558BD3C0B3}" dt="2023-07-10T22:10:05.356" v="138"/>
        <pc:sldMkLst>
          <pc:docMk/>
          <pc:sldMk cId="1997123479" sldId="2147473506"/>
        </pc:sldMkLst>
        <pc:picChg chg="add mod">
          <ac:chgData name="Mahima Khurana" userId="70510be9-2dc9-4a9c-8e68-7747b087b549" providerId="ADAL" clId="{DA7456A2-2A78-D64F-99EB-C1558BD3C0B3}" dt="2023-07-10T22:10:05.356" v="138"/>
          <ac:picMkLst>
            <pc:docMk/>
            <pc:sldMk cId="1997123479" sldId="2147473506"/>
            <ac:picMk id="2" creationId="{14C59405-C8D6-14CE-4823-7AD0A2B8A3C2}"/>
          </ac:picMkLst>
        </pc:picChg>
        <pc:picChg chg="del">
          <ac:chgData name="Mahima Khurana" userId="70510be9-2dc9-4a9c-8e68-7747b087b549" providerId="ADAL" clId="{DA7456A2-2A78-D64F-99EB-C1558BD3C0B3}" dt="2023-07-10T22:10:04.365" v="137" actId="478"/>
          <ac:picMkLst>
            <pc:docMk/>
            <pc:sldMk cId="1997123479" sldId="2147473506"/>
            <ac:picMk id="5" creationId="{2425F008-E90C-A838-E1B3-B488D6274843}"/>
          </ac:picMkLst>
        </pc:picChg>
      </pc:sldChg>
      <pc:sldChg chg="addSp delSp modSp mod">
        <pc:chgData name="Mahima Khurana" userId="70510be9-2dc9-4a9c-8e68-7747b087b549" providerId="ADAL" clId="{DA7456A2-2A78-D64F-99EB-C1558BD3C0B3}" dt="2023-07-10T22:21:48.259" v="425"/>
        <pc:sldMkLst>
          <pc:docMk/>
          <pc:sldMk cId="2965708613" sldId="2147473507"/>
        </pc:sldMkLst>
        <pc:picChg chg="add mod">
          <ac:chgData name="Mahima Khurana" userId="70510be9-2dc9-4a9c-8e68-7747b087b549" providerId="ADAL" clId="{DA7456A2-2A78-D64F-99EB-C1558BD3C0B3}" dt="2023-07-10T22:21:48.259" v="425"/>
          <ac:picMkLst>
            <pc:docMk/>
            <pc:sldMk cId="2965708613" sldId="2147473507"/>
            <ac:picMk id="2" creationId="{0B641D8C-6BC5-C4FC-55A7-D970CB739C76}"/>
          </ac:picMkLst>
        </pc:picChg>
        <pc:picChg chg="del">
          <ac:chgData name="Mahima Khurana" userId="70510be9-2dc9-4a9c-8e68-7747b087b549" providerId="ADAL" clId="{DA7456A2-2A78-D64F-99EB-C1558BD3C0B3}" dt="2023-07-10T22:21:36.123" v="424" actId="478"/>
          <ac:picMkLst>
            <pc:docMk/>
            <pc:sldMk cId="2965708613" sldId="2147473507"/>
            <ac:picMk id="5" creationId="{2425F008-E90C-A838-E1B3-B488D6274843}"/>
          </ac:picMkLst>
        </pc:picChg>
      </pc:sldChg>
      <pc:sldChg chg="addSp delSp modSp mod">
        <pc:chgData name="Mahima Khurana" userId="70510be9-2dc9-4a9c-8e68-7747b087b549" providerId="ADAL" clId="{DA7456A2-2A78-D64F-99EB-C1558BD3C0B3}" dt="2023-07-10T22:25:19.485" v="721"/>
        <pc:sldMkLst>
          <pc:docMk/>
          <pc:sldMk cId="1329949398" sldId="2147473508"/>
        </pc:sldMkLst>
        <pc:picChg chg="add mod">
          <ac:chgData name="Mahima Khurana" userId="70510be9-2dc9-4a9c-8e68-7747b087b549" providerId="ADAL" clId="{DA7456A2-2A78-D64F-99EB-C1558BD3C0B3}" dt="2023-07-10T22:25:19.485" v="721"/>
          <ac:picMkLst>
            <pc:docMk/>
            <pc:sldMk cId="1329949398" sldId="2147473508"/>
            <ac:picMk id="2" creationId="{3B0754DF-CE30-E2C4-3481-1E62918DF31A}"/>
          </ac:picMkLst>
        </pc:picChg>
        <pc:picChg chg="del">
          <ac:chgData name="Mahima Khurana" userId="70510be9-2dc9-4a9c-8e68-7747b087b549" providerId="ADAL" clId="{DA7456A2-2A78-D64F-99EB-C1558BD3C0B3}" dt="2023-07-10T22:25:12.343" v="720" actId="478"/>
          <ac:picMkLst>
            <pc:docMk/>
            <pc:sldMk cId="1329949398" sldId="2147473508"/>
            <ac:picMk id="5" creationId="{2425F008-E90C-A838-E1B3-B488D6274843}"/>
          </ac:picMkLst>
        </pc:picChg>
      </pc:sldChg>
      <pc:sldChg chg="modSp mod">
        <pc:chgData name="Mahima Khurana" userId="70510be9-2dc9-4a9c-8e68-7747b087b549" providerId="ADAL" clId="{DA7456A2-2A78-D64F-99EB-C1558BD3C0B3}" dt="2023-07-10T22:19:24.794" v="373" actId="20577"/>
        <pc:sldMkLst>
          <pc:docMk/>
          <pc:sldMk cId="2793857699" sldId="2147473509"/>
        </pc:sldMkLst>
        <pc:spChg chg="mod">
          <ac:chgData name="Mahima Khurana" userId="70510be9-2dc9-4a9c-8e68-7747b087b549" providerId="ADAL" clId="{DA7456A2-2A78-D64F-99EB-C1558BD3C0B3}" dt="2023-07-10T22:19:24.794" v="373" actId="20577"/>
          <ac:spMkLst>
            <pc:docMk/>
            <pc:sldMk cId="2793857699" sldId="2147473509"/>
            <ac:spMk id="3" creationId="{8E5E93E6-02B1-AA16-4EC2-0291806D28F7}"/>
          </ac:spMkLst>
        </pc:spChg>
      </pc:sldChg>
      <pc:sldChg chg="delSp modSp mod">
        <pc:chgData name="Mahima Khurana" userId="70510be9-2dc9-4a9c-8e68-7747b087b549" providerId="ADAL" clId="{DA7456A2-2A78-D64F-99EB-C1558BD3C0B3}" dt="2023-07-11T22:06:21.840" v="1186" actId="20577"/>
        <pc:sldMkLst>
          <pc:docMk/>
          <pc:sldMk cId="3643587753" sldId="2147473510"/>
        </pc:sldMkLst>
        <pc:spChg chg="del">
          <ac:chgData name="Mahima Khurana" userId="70510be9-2dc9-4a9c-8e68-7747b087b549" providerId="ADAL" clId="{DA7456A2-2A78-D64F-99EB-C1558BD3C0B3}" dt="2023-07-10T22:15:20.119" v="175" actId="478"/>
          <ac:spMkLst>
            <pc:docMk/>
            <pc:sldMk cId="3643587753" sldId="2147473510"/>
            <ac:spMk id="2" creationId="{A799B9E1-30A6-456F-EEB5-A76830F0C6D8}"/>
          </ac:spMkLst>
        </pc:spChg>
        <pc:spChg chg="del mod">
          <ac:chgData name="Mahima Khurana" userId="70510be9-2dc9-4a9c-8e68-7747b087b549" providerId="ADAL" clId="{DA7456A2-2A78-D64F-99EB-C1558BD3C0B3}" dt="2023-07-10T22:15:26.422" v="177" actId="478"/>
          <ac:spMkLst>
            <pc:docMk/>
            <pc:sldMk cId="3643587753" sldId="2147473510"/>
            <ac:spMk id="4" creationId="{F728FF5F-55A9-BD04-1C20-80CF373BB33E}"/>
          </ac:spMkLst>
        </pc:spChg>
        <pc:spChg chg="mod">
          <ac:chgData name="Mahima Khurana" userId="70510be9-2dc9-4a9c-8e68-7747b087b549" providerId="ADAL" clId="{DA7456A2-2A78-D64F-99EB-C1558BD3C0B3}" dt="2023-07-10T22:17:09.737" v="272" actId="20577"/>
          <ac:spMkLst>
            <pc:docMk/>
            <pc:sldMk cId="3643587753" sldId="2147473510"/>
            <ac:spMk id="6" creationId="{073CB0A1-B7F8-7C04-C083-3AF9745E0944}"/>
          </ac:spMkLst>
        </pc:spChg>
        <pc:spChg chg="mod">
          <ac:chgData name="Mahima Khurana" userId="70510be9-2dc9-4a9c-8e68-7747b087b549" providerId="ADAL" clId="{DA7456A2-2A78-D64F-99EB-C1558BD3C0B3}" dt="2023-07-11T22:06:21.840" v="1186" actId="20577"/>
          <ac:spMkLst>
            <pc:docMk/>
            <pc:sldMk cId="3643587753" sldId="2147473510"/>
            <ac:spMk id="7" creationId="{113F920B-1774-D773-0EEA-2CC3121846E2}"/>
          </ac:spMkLst>
        </pc:spChg>
        <pc:spChg chg="mod">
          <ac:chgData name="Mahima Khurana" userId="70510be9-2dc9-4a9c-8e68-7747b087b549" providerId="ADAL" clId="{DA7456A2-2A78-D64F-99EB-C1558BD3C0B3}" dt="2023-07-10T22:16:04.644" v="187" actId="1076"/>
          <ac:spMkLst>
            <pc:docMk/>
            <pc:sldMk cId="3643587753" sldId="2147473510"/>
            <ac:spMk id="8" creationId="{3F9AE909-B37D-D7D6-C3E0-EF1510996506}"/>
          </ac:spMkLst>
        </pc:spChg>
        <pc:spChg chg="mod">
          <ac:chgData name="Mahima Khurana" userId="70510be9-2dc9-4a9c-8e68-7747b087b549" providerId="ADAL" clId="{DA7456A2-2A78-D64F-99EB-C1558BD3C0B3}" dt="2023-07-10T22:14:59.260" v="172" actId="1076"/>
          <ac:spMkLst>
            <pc:docMk/>
            <pc:sldMk cId="3643587753" sldId="2147473510"/>
            <ac:spMk id="9" creationId="{BB2E7B40-0775-0E3B-EF62-30BDF1BCFA88}"/>
          </ac:spMkLst>
        </pc:spChg>
        <pc:spChg chg="mod">
          <ac:chgData name="Mahima Khurana" userId="70510be9-2dc9-4a9c-8e68-7747b087b549" providerId="ADAL" clId="{DA7456A2-2A78-D64F-99EB-C1558BD3C0B3}" dt="2023-07-10T22:16:11.989" v="189" actId="1076"/>
          <ac:spMkLst>
            <pc:docMk/>
            <pc:sldMk cId="3643587753" sldId="2147473510"/>
            <ac:spMk id="11" creationId="{D3648F9E-97B1-929F-C9B3-10C3A3DBF5D1}"/>
          </ac:spMkLst>
        </pc:spChg>
        <pc:spChg chg="del">
          <ac:chgData name="Mahima Khurana" userId="70510be9-2dc9-4a9c-8e68-7747b087b549" providerId="ADAL" clId="{DA7456A2-2A78-D64F-99EB-C1558BD3C0B3}" dt="2023-07-10T22:15:28.252" v="178" actId="478"/>
          <ac:spMkLst>
            <pc:docMk/>
            <pc:sldMk cId="3643587753" sldId="2147473510"/>
            <ac:spMk id="12" creationId="{25692DF6-A8DF-5F31-792D-F0F4D86DC055}"/>
          </ac:spMkLst>
        </pc:spChg>
        <pc:spChg chg="del">
          <ac:chgData name="Mahima Khurana" userId="70510be9-2dc9-4a9c-8e68-7747b087b549" providerId="ADAL" clId="{DA7456A2-2A78-D64F-99EB-C1558BD3C0B3}" dt="2023-07-10T22:15:30.132" v="179" actId="478"/>
          <ac:spMkLst>
            <pc:docMk/>
            <pc:sldMk cId="3643587753" sldId="2147473510"/>
            <ac:spMk id="13" creationId="{67153B33-8D5F-87BE-D59E-B04A0C483B04}"/>
          </ac:spMkLst>
        </pc:spChg>
        <pc:spChg chg="mod">
          <ac:chgData name="Mahima Khurana" userId="70510be9-2dc9-4a9c-8e68-7747b087b549" providerId="ADAL" clId="{DA7456A2-2A78-D64F-99EB-C1558BD3C0B3}" dt="2023-07-10T22:15:54.342" v="184" actId="1076"/>
          <ac:spMkLst>
            <pc:docMk/>
            <pc:sldMk cId="3643587753" sldId="2147473510"/>
            <ac:spMk id="14" creationId="{349FB779-4A37-F2C4-03FF-852747418119}"/>
          </ac:spMkLst>
        </pc:spChg>
        <pc:spChg chg="mod">
          <ac:chgData name="Mahima Khurana" userId="70510be9-2dc9-4a9c-8e68-7747b087b549" providerId="ADAL" clId="{DA7456A2-2A78-D64F-99EB-C1558BD3C0B3}" dt="2023-07-10T22:16:00.706" v="186" actId="1076"/>
          <ac:spMkLst>
            <pc:docMk/>
            <pc:sldMk cId="3643587753" sldId="2147473510"/>
            <ac:spMk id="15" creationId="{996311E8-96D4-44BB-3F06-BD0B149DDC25}"/>
          </ac:spMkLst>
        </pc:spChg>
        <pc:spChg chg="mod">
          <ac:chgData name="Mahima Khurana" userId="70510be9-2dc9-4a9c-8e68-7747b087b549" providerId="ADAL" clId="{DA7456A2-2A78-D64F-99EB-C1558BD3C0B3}" dt="2023-07-10T22:16:07.809" v="188" actId="1076"/>
          <ac:spMkLst>
            <pc:docMk/>
            <pc:sldMk cId="3643587753" sldId="2147473510"/>
            <ac:spMk id="16" creationId="{869862F8-6C33-7F25-BDEE-C7F56845EFD9}"/>
          </ac:spMkLst>
        </pc:spChg>
        <pc:picChg chg="mod modCrop">
          <ac:chgData name="Mahima Khurana" userId="70510be9-2dc9-4a9c-8e68-7747b087b549" providerId="ADAL" clId="{DA7456A2-2A78-D64F-99EB-C1558BD3C0B3}" dt="2023-07-10T22:15:09.999" v="174" actId="1076"/>
          <ac:picMkLst>
            <pc:docMk/>
            <pc:sldMk cId="3643587753" sldId="2147473510"/>
            <ac:picMk id="5" creationId="{EA3DF448-0777-569F-FC2F-0772E1F2076E}"/>
          </ac:picMkLst>
        </pc:picChg>
      </pc:sldChg>
      <pc:sldChg chg="del">
        <pc:chgData name="Mahima Khurana" userId="70510be9-2dc9-4a9c-8e68-7747b087b549" providerId="ADAL" clId="{DA7456A2-2A78-D64F-99EB-C1558BD3C0B3}" dt="2023-07-10T22:25:07.559" v="719" actId="2696"/>
        <pc:sldMkLst>
          <pc:docMk/>
          <pc:sldMk cId="3356114792" sldId="2147473511"/>
        </pc:sldMkLst>
      </pc:sldChg>
      <pc:sldChg chg="addSp delSp modSp mod">
        <pc:chgData name="Mahima Khurana" userId="70510be9-2dc9-4a9c-8e68-7747b087b549" providerId="ADAL" clId="{DA7456A2-2A78-D64F-99EB-C1558BD3C0B3}" dt="2023-07-11T11:59:28.782" v="736" actId="1076"/>
        <pc:sldMkLst>
          <pc:docMk/>
          <pc:sldMk cId="3629579126" sldId="2147473512"/>
        </pc:sldMkLst>
        <pc:spChg chg="mod">
          <ac:chgData name="Mahima Khurana" userId="70510be9-2dc9-4a9c-8e68-7747b087b549" providerId="ADAL" clId="{DA7456A2-2A78-D64F-99EB-C1558BD3C0B3}" dt="2023-07-11T11:59:28.782" v="736" actId="1076"/>
          <ac:spMkLst>
            <pc:docMk/>
            <pc:sldMk cId="3629579126" sldId="2147473512"/>
            <ac:spMk id="44" creationId="{D4981ECC-097F-4497-A41D-74058D6FAB6C}"/>
          </ac:spMkLst>
        </pc:spChg>
        <pc:picChg chg="add mod">
          <ac:chgData name="Mahima Khurana" userId="70510be9-2dc9-4a9c-8e68-7747b087b549" providerId="ADAL" clId="{DA7456A2-2A78-D64F-99EB-C1558BD3C0B3}" dt="2023-07-10T22:25:55.030" v="727" actId="1076"/>
          <ac:picMkLst>
            <pc:docMk/>
            <pc:sldMk cId="3629579126" sldId="2147473512"/>
            <ac:picMk id="2" creationId="{2B0828A7-C70B-0D49-4519-A7F0EFC022FE}"/>
          </ac:picMkLst>
        </pc:picChg>
        <pc:picChg chg="del">
          <ac:chgData name="Mahima Khurana" userId="70510be9-2dc9-4a9c-8e68-7747b087b549" providerId="ADAL" clId="{DA7456A2-2A78-D64F-99EB-C1558BD3C0B3}" dt="2023-07-10T22:25:51.061" v="726" actId="478"/>
          <ac:picMkLst>
            <pc:docMk/>
            <pc:sldMk cId="3629579126" sldId="2147473512"/>
            <ac:picMk id="5" creationId="{553870D7-A992-037C-7790-4F1B439983A9}"/>
          </ac:picMkLst>
        </pc:picChg>
      </pc:sldChg>
      <pc:sldChg chg="addSp delSp modSp mod">
        <pc:chgData name="Mahima Khurana" userId="70510be9-2dc9-4a9c-8e68-7747b087b549" providerId="ADAL" clId="{DA7456A2-2A78-D64F-99EB-C1558BD3C0B3}" dt="2023-07-10T22:27:32.711" v="734"/>
        <pc:sldMkLst>
          <pc:docMk/>
          <pc:sldMk cId="821563962" sldId="2147473513"/>
        </pc:sldMkLst>
        <pc:picChg chg="add mod">
          <ac:chgData name="Mahima Khurana" userId="70510be9-2dc9-4a9c-8e68-7747b087b549" providerId="ADAL" clId="{DA7456A2-2A78-D64F-99EB-C1558BD3C0B3}" dt="2023-07-10T22:27:32.711" v="734"/>
          <ac:picMkLst>
            <pc:docMk/>
            <pc:sldMk cId="821563962" sldId="2147473513"/>
            <ac:picMk id="2" creationId="{DFE3747F-8927-0A0A-6438-1074B0C17D55}"/>
          </ac:picMkLst>
        </pc:picChg>
        <pc:picChg chg="del">
          <ac:chgData name="Mahima Khurana" userId="70510be9-2dc9-4a9c-8e68-7747b087b549" providerId="ADAL" clId="{DA7456A2-2A78-D64F-99EB-C1558BD3C0B3}" dt="2023-07-10T22:27:32.066" v="733" actId="478"/>
          <ac:picMkLst>
            <pc:docMk/>
            <pc:sldMk cId="821563962" sldId="2147473513"/>
            <ac:picMk id="5" creationId="{2425F008-E90C-A838-E1B3-B488D6274843}"/>
          </ac:picMkLst>
        </pc:picChg>
      </pc:sldChg>
      <pc:sldChg chg="addSp delSp modSp mod">
        <pc:chgData name="Mahima Khurana" userId="70510be9-2dc9-4a9c-8e68-7747b087b549" providerId="ADAL" clId="{DA7456A2-2A78-D64F-99EB-C1558BD3C0B3}" dt="2023-07-10T22:27:28.303" v="732"/>
        <pc:sldMkLst>
          <pc:docMk/>
          <pc:sldMk cId="2062931755" sldId="2147473514"/>
        </pc:sldMkLst>
        <pc:picChg chg="add mod">
          <ac:chgData name="Mahima Khurana" userId="70510be9-2dc9-4a9c-8e68-7747b087b549" providerId="ADAL" clId="{DA7456A2-2A78-D64F-99EB-C1558BD3C0B3}" dt="2023-07-10T22:27:28.303" v="732"/>
          <ac:picMkLst>
            <pc:docMk/>
            <pc:sldMk cId="2062931755" sldId="2147473514"/>
            <ac:picMk id="2" creationId="{DEFE7A2D-E93C-212A-5A72-114E0E4ACA27}"/>
          </ac:picMkLst>
        </pc:picChg>
        <pc:picChg chg="del">
          <ac:chgData name="Mahima Khurana" userId="70510be9-2dc9-4a9c-8e68-7747b087b549" providerId="ADAL" clId="{DA7456A2-2A78-D64F-99EB-C1558BD3C0B3}" dt="2023-07-10T22:27:19.736" v="731" actId="478"/>
          <ac:picMkLst>
            <pc:docMk/>
            <pc:sldMk cId="2062931755" sldId="2147473514"/>
            <ac:picMk id="5" creationId="{2425F008-E90C-A838-E1B3-B488D6274843}"/>
          </ac:picMkLst>
        </pc:picChg>
      </pc:sldChg>
    </pc:docChg>
  </pc:docChgLst>
</pc:chgInfo>
</file>

<file path=ppt/diagrams/_rels/data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image" Target="../media/image33.jpeg"/></Relationships>
</file>

<file path=ppt/diagrams/_rels/data2.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jpg"/><Relationship Id="rId1" Type="http://schemas.openxmlformats.org/officeDocument/2006/relationships/image" Target="../media/image38.jpg"/><Relationship Id="rId6" Type="http://schemas.openxmlformats.org/officeDocument/2006/relationships/image" Target="../media/image43.jpg"/><Relationship Id="rId5" Type="http://schemas.openxmlformats.org/officeDocument/2006/relationships/image" Target="../media/image42.jpg"/><Relationship Id="rId4" Type="http://schemas.openxmlformats.org/officeDocument/2006/relationships/image" Target="../media/image41.jpg"/></Relationships>
</file>

<file path=ppt/diagrams/_rels/drawing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image" Target="../media/image33.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jpg"/><Relationship Id="rId1" Type="http://schemas.openxmlformats.org/officeDocument/2006/relationships/image" Target="../media/image38.jpg"/><Relationship Id="rId6" Type="http://schemas.openxmlformats.org/officeDocument/2006/relationships/image" Target="../media/image43.jpg"/><Relationship Id="rId5" Type="http://schemas.openxmlformats.org/officeDocument/2006/relationships/image" Target="../media/image42.jpg"/><Relationship Id="rId4" Type="http://schemas.openxmlformats.org/officeDocument/2006/relationships/image" Target="../media/image41.jpg"/></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2CC18F-7945-8740-9376-353BE3688084}" type="doc">
      <dgm:prSet loTypeId="urn:microsoft.com/office/officeart/2008/layout/PictureStrips" loCatId="" qsTypeId="urn:microsoft.com/office/officeart/2005/8/quickstyle/3d2" qsCatId="3D" csTypeId="urn:microsoft.com/office/officeart/2005/8/colors/accent2_4" csCatId="accent2" phldr="1"/>
      <dgm:spPr/>
      <dgm:t>
        <a:bodyPr/>
        <a:lstStyle/>
        <a:p>
          <a:endParaRPr lang="en-US"/>
        </a:p>
      </dgm:t>
    </dgm:pt>
    <dgm:pt modelId="{3A10F626-6779-6B4C-B65D-0D6EEEE796DA}">
      <dgm:prSet phldrT="[Text]" custT="1"/>
      <dgm:spPr>
        <a:solidFill>
          <a:schemeClr val="bg1">
            <a:alpha val="80000"/>
          </a:schemeClr>
        </a:solidFill>
      </dgm:spPr>
      <dgm:t>
        <a:bodyPr/>
        <a:lstStyle/>
        <a:p>
          <a:pPr algn="ctr"/>
          <a:r>
            <a:rPr lang="en-US" sz="2000" b="1">
              <a:solidFill>
                <a:srgbClr val="1A2746"/>
              </a:solidFill>
              <a:latin typeface="Arial"/>
              <a:cs typeface="Arial"/>
            </a:rPr>
            <a:t>Best Moonshot Catalyst – The Energy Challenge</a:t>
          </a:r>
          <a:endParaRPr lang="en-US" sz="2000" b="1"/>
        </a:p>
      </dgm:t>
    </dgm:pt>
    <dgm:pt modelId="{AB066A4D-8C12-CA4E-8A30-FF5646A582D8}" type="parTrans" cxnId="{B8FB83CD-A055-4341-B00A-B5D6376BB4D1}">
      <dgm:prSet/>
      <dgm:spPr/>
      <dgm:t>
        <a:bodyPr/>
        <a:lstStyle/>
        <a:p>
          <a:endParaRPr lang="en-US"/>
        </a:p>
      </dgm:t>
    </dgm:pt>
    <dgm:pt modelId="{B6A6B952-E55D-954E-8094-2245EA2F2CAA}" type="sibTrans" cxnId="{B8FB83CD-A055-4341-B00A-B5D6376BB4D1}">
      <dgm:prSet/>
      <dgm:spPr/>
      <dgm:t>
        <a:bodyPr/>
        <a:lstStyle/>
        <a:p>
          <a:endParaRPr lang="en-US"/>
        </a:p>
      </dgm:t>
    </dgm:pt>
    <dgm:pt modelId="{D3A78B04-3E27-6E44-8AF1-5599AD6E1178}">
      <dgm:prSet phldrT="[Text]" custT="1"/>
      <dgm:spPr>
        <a:solidFill>
          <a:schemeClr val="lt1">
            <a:hueOff val="0"/>
            <a:satOff val="0"/>
            <a:lumOff val="0"/>
            <a:alpha val="80000"/>
          </a:schemeClr>
        </a:solidFill>
      </dgm:spPr>
      <dgm:t>
        <a:bodyPr/>
        <a:lstStyle/>
        <a:p>
          <a:pPr algn="ctr"/>
          <a:r>
            <a:rPr lang="en-US" sz="2000" b="1">
              <a:solidFill>
                <a:srgbClr val="1A2746"/>
              </a:solidFill>
              <a:latin typeface="Arial"/>
              <a:cs typeface="Arial"/>
            </a:rPr>
            <a:t>Best Moonshot Catalyst – The Metaverse Challenge</a:t>
          </a:r>
        </a:p>
        <a:p>
          <a:pPr algn="ctr"/>
          <a:r>
            <a:rPr lang="en-US" sz="1800">
              <a:solidFill>
                <a:srgbClr val="1A2746"/>
              </a:solidFill>
              <a:latin typeface="Arial"/>
              <a:cs typeface="Arial"/>
            </a:rPr>
            <a:t>Catalyst that demonstrates best answer to the Metaverse Challenge offering innovative &amp; commercially viable technology solutions using Metaverse capabilities to unlock the benefits for connectivity providers. </a:t>
          </a:r>
          <a:endParaRPr lang="en-US" sz="1800" b="1"/>
        </a:p>
      </dgm:t>
    </dgm:pt>
    <dgm:pt modelId="{64D1AC46-6DCD-AC4A-9201-62E8A256EDBB}" type="parTrans" cxnId="{47292008-EB22-4E4F-A891-AA03A42DDB3B}">
      <dgm:prSet/>
      <dgm:spPr/>
      <dgm:t>
        <a:bodyPr/>
        <a:lstStyle/>
        <a:p>
          <a:endParaRPr lang="en-US"/>
        </a:p>
      </dgm:t>
    </dgm:pt>
    <dgm:pt modelId="{105E0FD1-74A9-2746-968F-733A4C224133}" type="sibTrans" cxnId="{47292008-EB22-4E4F-A891-AA03A42DDB3B}">
      <dgm:prSet/>
      <dgm:spPr/>
      <dgm:t>
        <a:bodyPr/>
        <a:lstStyle/>
        <a:p>
          <a:endParaRPr lang="en-US"/>
        </a:p>
      </dgm:t>
    </dgm:pt>
    <dgm:pt modelId="{47710221-E9EE-5F48-8D15-B180B0DDBF4F}">
      <dgm:prSet phldrT="[Text]" custT="1"/>
      <dgm:spPr>
        <a:solidFill>
          <a:schemeClr val="bg1">
            <a:alpha val="80000"/>
          </a:schemeClr>
        </a:solidFill>
      </dgm:spPr>
      <dgm:t>
        <a:bodyPr/>
        <a:lstStyle/>
        <a:p>
          <a:pPr algn="ctr">
            <a:buNone/>
          </a:pPr>
          <a:r>
            <a:rPr lang="en-US" sz="1800">
              <a:solidFill>
                <a:srgbClr val="1A2746"/>
              </a:solidFill>
              <a:latin typeface="Arial"/>
              <a:cs typeface="Arial"/>
            </a:rPr>
            <a:t>Catalyst that demonstrates best answer to the Energy Challenge offering innovative &amp; commercially viable technology solutions towards our sustainability goals of carbon neutrality &amp; reduced energy consumption</a:t>
          </a:r>
          <a:r>
            <a:rPr lang="en-US" sz="1500">
              <a:solidFill>
                <a:srgbClr val="1A2746"/>
              </a:solidFill>
              <a:latin typeface="Arial"/>
              <a:cs typeface="Arial"/>
            </a:rPr>
            <a:t>.</a:t>
          </a:r>
          <a:endParaRPr lang="en-US" sz="1500"/>
        </a:p>
      </dgm:t>
    </dgm:pt>
    <dgm:pt modelId="{0695D397-4580-804C-BE58-E876A2A2C8E7}" type="parTrans" cxnId="{A98F153A-BE5C-1C4D-952F-06D54FD51223}">
      <dgm:prSet/>
      <dgm:spPr/>
      <dgm:t>
        <a:bodyPr/>
        <a:lstStyle/>
        <a:p>
          <a:endParaRPr lang="en-US"/>
        </a:p>
      </dgm:t>
    </dgm:pt>
    <dgm:pt modelId="{7D83BFDD-E809-B342-882D-EA931C2916A1}" type="sibTrans" cxnId="{A98F153A-BE5C-1C4D-952F-06D54FD51223}">
      <dgm:prSet/>
      <dgm:spPr/>
      <dgm:t>
        <a:bodyPr/>
        <a:lstStyle/>
        <a:p>
          <a:endParaRPr lang="en-US"/>
        </a:p>
      </dgm:t>
    </dgm:pt>
    <dgm:pt modelId="{2CCA0B03-5B60-1042-B8C0-CC21B5CED19D}" type="pres">
      <dgm:prSet presAssocID="{392CC18F-7945-8740-9376-353BE3688084}" presName="Name0" presStyleCnt="0">
        <dgm:presLayoutVars>
          <dgm:dir/>
          <dgm:resizeHandles val="exact"/>
        </dgm:presLayoutVars>
      </dgm:prSet>
      <dgm:spPr/>
    </dgm:pt>
    <dgm:pt modelId="{4460DF33-FFB7-BF48-9E05-E282D70E9299}" type="pres">
      <dgm:prSet presAssocID="{3A10F626-6779-6B4C-B65D-0D6EEEE796DA}" presName="composite" presStyleCnt="0"/>
      <dgm:spPr/>
    </dgm:pt>
    <dgm:pt modelId="{47A1781C-890C-7D48-966B-1715C0900D8C}" type="pres">
      <dgm:prSet presAssocID="{3A10F626-6779-6B4C-B65D-0D6EEEE796DA}" presName="rect1" presStyleLbl="trAlignAcc1" presStyleIdx="0" presStyleCnt="2">
        <dgm:presLayoutVars>
          <dgm:bulletEnabled val="1"/>
        </dgm:presLayoutVars>
      </dgm:prSet>
      <dgm:spPr/>
    </dgm:pt>
    <dgm:pt modelId="{4DB304D9-4FAE-9342-8098-A77F9E6BE254}" type="pres">
      <dgm:prSet presAssocID="{3A10F626-6779-6B4C-B65D-0D6EEEE796DA}" presName="rect2"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40000" r="-40000"/>
          </a:stretch>
        </a:blipFill>
      </dgm:spPr>
    </dgm:pt>
    <dgm:pt modelId="{8A5DC620-78B6-D245-92F4-19985E2872AA}" type="pres">
      <dgm:prSet presAssocID="{B6A6B952-E55D-954E-8094-2245EA2F2CAA}" presName="sibTrans" presStyleCnt="0"/>
      <dgm:spPr/>
    </dgm:pt>
    <dgm:pt modelId="{B5834DAC-01A5-3A4C-9CBF-096053772491}" type="pres">
      <dgm:prSet presAssocID="{D3A78B04-3E27-6E44-8AF1-5599AD6E1178}" presName="composite" presStyleCnt="0"/>
      <dgm:spPr/>
    </dgm:pt>
    <dgm:pt modelId="{861E2170-B7B1-5D4C-AF25-19372F60810A}" type="pres">
      <dgm:prSet presAssocID="{D3A78B04-3E27-6E44-8AF1-5599AD6E1178}" presName="rect1" presStyleLbl="trAlignAcc1" presStyleIdx="1" presStyleCnt="2">
        <dgm:presLayoutVars>
          <dgm:bulletEnabled val="1"/>
        </dgm:presLayoutVars>
      </dgm:prSet>
      <dgm:spPr/>
    </dgm:pt>
    <dgm:pt modelId="{E161BEB5-9082-4C4E-9363-3AC87092E0A1}" type="pres">
      <dgm:prSet presAssocID="{D3A78B04-3E27-6E44-8AF1-5599AD6E1178}" presName="rect2"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62000" r="-62000"/>
          </a:stretch>
        </a:blipFill>
      </dgm:spPr>
    </dgm:pt>
  </dgm:ptLst>
  <dgm:cxnLst>
    <dgm:cxn modelId="{47292008-EB22-4E4F-A891-AA03A42DDB3B}" srcId="{392CC18F-7945-8740-9376-353BE3688084}" destId="{D3A78B04-3E27-6E44-8AF1-5599AD6E1178}" srcOrd="1" destOrd="0" parTransId="{64D1AC46-6DCD-AC4A-9201-62E8A256EDBB}" sibTransId="{105E0FD1-74A9-2746-968F-733A4C224133}"/>
    <dgm:cxn modelId="{A98F153A-BE5C-1C4D-952F-06D54FD51223}" srcId="{3A10F626-6779-6B4C-B65D-0D6EEEE796DA}" destId="{47710221-E9EE-5F48-8D15-B180B0DDBF4F}" srcOrd="0" destOrd="0" parTransId="{0695D397-4580-804C-BE58-E876A2A2C8E7}" sibTransId="{7D83BFDD-E809-B342-882D-EA931C2916A1}"/>
    <dgm:cxn modelId="{9440204A-5FAC-1146-B039-FAC592FC4AE6}" type="presOf" srcId="{3A10F626-6779-6B4C-B65D-0D6EEEE796DA}" destId="{47A1781C-890C-7D48-966B-1715C0900D8C}" srcOrd="0" destOrd="0" presId="urn:microsoft.com/office/officeart/2008/layout/PictureStrips"/>
    <dgm:cxn modelId="{0233644C-48DE-764E-9BC6-6C02BFC02E8E}" type="presOf" srcId="{392CC18F-7945-8740-9376-353BE3688084}" destId="{2CCA0B03-5B60-1042-B8C0-CC21B5CED19D}" srcOrd="0" destOrd="0" presId="urn:microsoft.com/office/officeart/2008/layout/PictureStrips"/>
    <dgm:cxn modelId="{4743FDC0-2CBD-1541-9AAD-EB8E6A41DCA2}" type="presOf" srcId="{D3A78B04-3E27-6E44-8AF1-5599AD6E1178}" destId="{861E2170-B7B1-5D4C-AF25-19372F60810A}" srcOrd="0" destOrd="0" presId="urn:microsoft.com/office/officeart/2008/layout/PictureStrips"/>
    <dgm:cxn modelId="{B8FB83CD-A055-4341-B00A-B5D6376BB4D1}" srcId="{392CC18F-7945-8740-9376-353BE3688084}" destId="{3A10F626-6779-6B4C-B65D-0D6EEEE796DA}" srcOrd="0" destOrd="0" parTransId="{AB066A4D-8C12-CA4E-8A30-FF5646A582D8}" sibTransId="{B6A6B952-E55D-954E-8094-2245EA2F2CAA}"/>
    <dgm:cxn modelId="{3E935FFE-A10D-054E-BEF4-568C1B9BF59A}" type="presOf" srcId="{47710221-E9EE-5F48-8D15-B180B0DDBF4F}" destId="{47A1781C-890C-7D48-966B-1715C0900D8C}" srcOrd="0" destOrd="1" presId="urn:microsoft.com/office/officeart/2008/layout/PictureStrips"/>
    <dgm:cxn modelId="{D450A809-6A3E-FB41-9F68-B0A14CEC8599}" type="presParOf" srcId="{2CCA0B03-5B60-1042-B8C0-CC21B5CED19D}" destId="{4460DF33-FFB7-BF48-9E05-E282D70E9299}" srcOrd="0" destOrd="0" presId="urn:microsoft.com/office/officeart/2008/layout/PictureStrips"/>
    <dgm:cxn modelId="{1BF98AE2-55E4-874D-83AD-025287A4A328}" type="presParOf" srcId="{4460DF33-FFB7-BF48-9E05-E282D70E9299}" destId="{47A1781C-890C-7D48-966B-1715C0900D8C}" srcOrd="0" destOrd="0" presId="urn:microsoft.com/office/officeart/2008/layout/PictureStrips"/>
    <dgm:cxn modelId="{968220F4-67FE-5049-A7B3-3CF48FFA8B7B}" type="presParOf" srcId="{4460DF33-FFB7-BF48-9E05-E282D70E9299}" destId="{4DB304D9-4FAE-9342-8098-A77F9E6BE254}" srcOrd="1" destOrd="0" presId="urn:microsoft.com/office/officeart/2008/layout/PictureStrips"/>
    <dgm:cxn modelId="{472AF546-088E-1B41-B372-E94B4333EBC6}" type="presParOf" srcId="{2CCA0B03-5B60-1042-B8C0-CC21B5CED19D}" destId="{8A5DC620-78B6-D245-92F4-19985E2872AA}" srcOrd="1" destOrd="0" presId="urn:microsoft.com/office/officeart/2008/layout/PictureStrips"/>
    <dgm:cxn modelId="{0D16E65D-BF46-A043-AA82-CBE3E89F67B9}" type="presParOf" srcId="{2CCA0B03-5B60-1042-B8C0-CC21B5CED19D}" destId="{B5834DAC-01A5-3A4C-9CBF-096053772491}" srcOrd="2" destOrd="0" presId="urn:microsoft.com/office/officeart/2008/layout/PictureStrips"/>
    <dgm:cxn modelId="{41DA74A3-A795-D34A-8512-D37BD099BCBC}" type="presParOf" srcId="{B5834DAC-01A5-3A4C-9CBF-096053772491}" destId="{861E2170-B7B1-5D4C-AF25-19372F60810A}" srcOrd="0" destOrd="0" presId="urn:microsoft.com/office/officeart/2008/layout/PictureStrips"/>
    <dgm:cxn modelId="{CE14BE61-0AA7-F346-B77C-F73E33EC6ED2}" type="presParOf" srcId="{B5834DAC-01A5-3A4C-9CBF-096053772491}" destId="{E161BEB5-9082-4C4E-9363-3AC87092E0A1}"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2CC18F-7945-8740-9376-353BE3688084}" type="doc">
      <dgm:prSet loTypeId="urn:microsoft.com/office/officeart/2008/layout/PictureStrips" loCatId="" qsTypeId="urn:microsoft.com/office/officeart/2005/8/quickstyle/3d2" qsCatId="3D" csTypeId="urn:microsoft.com/office/officeart/2005/8/colors/accent2_4" csCatId="accent2" phldr="1"/>
      <dgm:spPr/>
      <dgm:t>
        <a:bodyPr/>
        <a:lstStyle/>
        <a:p>
          <a:endParaRPr lang="en-US"/>
        </a:p>
      </dgm:t>
    </dgm:pt>
    <dgm:pt modelId="{D3A78B04-3E27-6E44-8AF1-5599AD6E1178}">
      <dgm:prSet phldrT="[Text]"/>
      <dgm:spPr>
        <a:solidFill>
          <a:schemeClr val="lt1">
            <a:hueOff val="0"/>
            <a:satOff val="0"/>
            <a:lumOff val="0"/>
            <a:alpha val="80000"/>
          </a:schemeClr>
        </a:solidFill>
      </dgm:spPr>
      <dgm:t>
        <a:bodyPr/>
        <a:lstStyle/>
        <a:p>
          <a:pPr marL="0" lvl="0" algn="ctr" defTabSz="844550">
            <a:lnSpc>
              <a:spcPct val="90000"/>
            </a:lnSpc>
            <a:spcBef>
              <a:spcPct val="0"/>
            </a:spcBef>
            <a:spcAft>
              <a:spcPct val="35000"/>
            </a:spcAft>
            <a:buNone/>
          </a:pPr>
          <a:r>
            <a:rPr lang="en-US" sz="1900" b="1" kern="1200" dirty="0"/>
            <a:t>QUANTIFIED RESULTS</a:t>
          </a:r>
        </a:p>
      </dgm:t>
    </dgm:pt>
    <dgm:pt modelId="{64D1AC46-6DCD-AC4A-9201-62E8A256EDBB}" type="parTrans" cxnId="{47292008-EB22-4E4F-A891-AA03A42DDB3B}">
      <dgm:prSet/>
      <dgm:spPr/>
      <dgm:t>
        <a:bodyPr/>
        <a:lstStyle/>
        <a:p>
          <a:endParaRPr lang="en-US"/>
        </a:p>
      </dgm:t>
    </dgm:pt>
    <dgm:pt modelId="{105E0FD1-74A9-2746-968F-733A4C224133}" type="sibTrans" cxnId="{47292008-EB22-4E4F-A891-AA03A42DDB3B}">
      <dgm:prSet/>
      <dgm:spPr/>
      <dgm:t>
        <a:bodyPr/>
        <a:lstStyle/>
        <a:p>
          <a:endParaRPr lang="en-US"/>
        </a:p>
      </dgm:t>
    </dgm:pt>
    <dgm:pt modelId="{70B01218-5518-924A-9A6A-047581A1CB79}">
      <dgm:prSet phldrT="[Text]" custT="1"/>
      <dgm:spPr>
        <a:solidFill>
          <a:schemeClr val="lt1">
            <a:hueOff val="0"/>
            <a:satOff val="0"/>
            <a:lumOff val="0"/>
            <a:alpha val="80000"/>
          </a:schemeClr>
        </a:solidFill>
      </dgm:spPr>
      <dgm:t>
        <a:bodyPr/>
        <a:lstStyle/>
        <a:p>
          <a:pPr marL="0" lvl="0" indent="0" algn="ctr" defTabSz="844550">
            <a:lnSpc>
              <a:spcPct val="90000"/>
            </a:lnSpc>
            <a:spcBef>
              <a:spcPct val="0"/>
            </a:spcBef>
            <a:spcAft>
              <a:spcPct val="35000"/>
            </a:spcAft>
            <a:buNone/>
          </a:pPr>
          <a:r>
            <a:rPr lang="en-US" sz="1900" b="1" kern="1200" dirty="0">
              <a:solidFill>
                <a:prstClr val="black">
                  <a:hueOff val="0"/>
                  <a:satOff val="0"/>
                  <a:lumOff val="0"/>
                  <a:alphaOff val="0"/>
                </a:prstClr>
              </a:solidFill>
              <a:latin typeface="Arial"/>
              <a:ea typeface="+mn-ea"/>
              <a:cs typeface="+mn-cs"/>
            </a:rPr>
            <a:t>TEAM COLLABORATION</a:t>
          </a:r>
        </a:p>
      </dgm:t>
    </dgm:pt>
    <dgm:pt modelId="{6742C20E-D047-2D48-A456-DCB0DDC397B9}" type="parTrans" cxnId="{2E18BF7E-768B-FC44-80AF-2318276D300A}">
      <dgm:prSet/>
      <dgm:spPr/>
      <dgm:t>
        <a:bodyPr/>
        <a:lstStyle/>
        <a:p>
          <a:endParaRPr lang="en-US"/>
        </a:p>
      </dgm:t>
    </dgm:pt>
    <dgm:pt modelId="{3ECAAD78-CA73-EB41-862A-F8989EE19DFF}" type="sibTrans" cxnId="{2E18BF7E-768B-FC44-80AF-2318276D300A}">
      <dgm:prSet/>
      <dgm:spPr/>
      <dgm:t>
        <a:bodyPr/>
        <a:lstStyle/>
        <a:p>
          <a:endParaRPr lang="en-US"/>
        </a:p>
      </dgm:t>
    </dgm:pt>
    <dgm:pt modelId="{C11E7BD4-48BE-2B4B-BCE7-E7327A5F1B6E}">
      <dgm:prSet phldrT="[Text]"/>
      <dgm:spPr>
        <a:solidFill>
          <a:schemeClr val="lt1">
            <a:hueOff val="0"/>
            <a:satOff val="0"/>
            <a:lumOff val="0"/>
            <a:alpha val="80000"/>
          </a:schemeClr>
        </a:solidFill>
      </dgm:spPr>
      <dgm:t>
        <a:bodyPr/>
        <a:lstStyle/>
        <a:p>
          <a:pPr marL="0" lvl="0" algn="ctr" defTabSz="844550">
            <a:lnSpc>
              <a:spcPct val="90000"/>
            </a:lnSpc>
            <a:spcBef>
              <a:spcPct val="0"/>
            </a:spcBef>
            <a:spcAft>
              <a:spcPct val="35000"/>
            </a:spcAft>
            <a:buNone/>
          </a:pPr>
          <a:r>
            <a:rPr lang="en-US" sz="1900" b="1" kern="1200" dirty="0"/>
            <a:t>SOLUTION</a:t>
          </a:r>
        </a:p>
      </dgm:t>
    </dgm:pt>
    <dgm:pt modelId="{53D6B9F2-833A-6543-B61A-8B18F77C122F}" type="parTrans" cxnId="{9536B291-FBFA-F34C-B86F-834E8BD51F80}">
      <dgm:prSet/>
      <dgm:spPr/>
      <dgm:t>
        <a:bodyPr/>
        <a:lstStyle/>
        <a:p>
          <a:endParaRPr lang="en-US"/>
        </a:p>
      </dgm:t>
    </dgm:pt>
    <dgm:pt modelId="{2D2D8772-3D3E-DE42-92A2-A509803254D7}" type="sibTrans" cxnId="{9536B291-FBFA-F34C-B86F-834E8BD51F80}">
      <dgm:prSet/>
      <dgm:spPr/>
      <dgm:t>
        <a:bodyPr/>
        <a:lstStyle/>
        <a:p>
          <a:endParaRPr lang="en-US"/>
        </a:p>
      </dgm:t>
    </dgm:pt>
    <dgm:pt modelId="{725F579A-BCFF-6C4E-8337-FA814CDEA39C}">
      <dgm:prSet phldrT="[Text]"/>
      <dgm:spPr>
        <a:solidFill>
          <a:schemeClr val="lt1">
            <a:hueOff val="0"/>
            <a:satOff val="0"/>
            <a:lumOff val="0"/>
            <a:alpha val="80000"/>
          </a:schemeClr>
        </a:solidFill>
      </dgm:spPr>
      <dgm:t>
        <a:bodyPr/>
        <a:lstStyle/>
        <a:p>
          <a:pPr algn="ctr"/>
          <a:r>
            <a:rPr lang="en-US" sz="1900" b="1" kern="1200" dirty="0"/>
            <a:t>POTENTIAL IMPACT ON INDUSTRY </a:t>
          </a:r>
        </a:p>
      </dgm:t>
    </dgm:pt>
    <dgm:pt modelId="{48BFB723-148D-B04B-A4AC-B53C422DEE05}" type="parTrans" cxnId="{00E809C2-54A9-F14D-AC6F-A234F2776067}">
      <dgm:prSet/>
      <dgm:spPr/>
      <dgm:t>
        <a:bodyPr/>
        <a:lstStyle/>
        <a:p>
          <a:endParaRPr lang="en-US"/>
        </a:p>
      </dgm:t>
    </dgm:pt>
    <dgm:pt modelId="{E434494A-22BC-4B48-A0E6-DC063A705F48}" type="sibTrans" cxnId="{00E809C2-54A9-F14D-AC6F-A234F2776067}">
      <dgm:prSet/>
      <dgm:spPr/>
      <dgm:t>
        <a:bodyPr/>
        <a:lstStyle/>
        <a:p>
          <a:endParaRPr lang="en-US"/>
        </a:p>
      </dgm:t>
    </dgm:pt>
    <dgm:pt modelId="{96D7AC27-236E-874F-9F6E-542D47BF2FB1}">
      <dgm:prSet phldrT="[Text]"/>
      <dgm:spPr>
        <a:solidFill>
          <a:schemeClr val="lt1">
            <a:hueOff val="0"/>
            <a:satOff val="0"/>
            <a:lumOff val="0"/>
            <a:alpha val="80000"/>
          </a:schemeClr>
        </a:solidFill>
      </dgm:spPr>
      <dgm:t>
        <a:bodyPr/>
        <a:lstStyle/>
        <a:p>
          <a:pPr marL="0" lvl="0" algn="ctr" defTabSz="844550">
            <a:lnSpc>
              <a:spcPct val="90000"/>
            </a:lnSpc>
            <a:spcBef>
              <a:spcPct val="0"/>
            </a:spcBef>
            <a:spcAft>
              <a:spcPct val="35000"/>
            </a:spcAft>
            <a:buNone/>
          </a:pPr>
          <a:r>
            <a:rPr lang="en-US" sz="1900" b="1" kern="1200" dirty="0"/>
            <a:t>PITCH</a:t>
          </a:r>
        </a:p>
      </dgm:t>
    </dgm:pt>
    <dgm:pt modelId="{2B9755B6-10A0-034B-B1C7-E3DA6FDEB7BE}" type="parTrans" cxnId="{640FB4E2-3F01-5046-B101-3C993B6AA2AD}">
      <dgm:prSet/>
      <dgm:spPr/>
      <dgm:t>
        <a:bodyPr/>
        <a:lstStyle/>
        <a:p>
          <a:endParaRPr lang="en-US"/>
        </a:p>
      </dgm:t>
    </dgm:pt>
    <dgm:pt modelId="{DA6F144B-C030-F54B-A255-ABEDC5398061}" type="sibTrans" cxnId="{640FB4E2-3F01-5046-B101-3C993B6AA2AD}">
      <dgm:prSet/>
      <dgm:spPr/>
      <dgm:t>
        <a:bodyPr/>
        <a:lstStyle/>
        <a:p>
          <a:endParaRPr lang="en-US"/>
        </a:p>
      </dgm:t>
    </dgm:pt>
    <dgm:pt modelId="{4170D515-0D40-C64B-B906-AD60E6A904F8}">
      <dgm:prSet phldrT="[Text]" custT="1"/>
      <dgm:spPr>
        <a:solidFill>
          <a:schemeClr val="lt1">
            <a:hueOff val="0"/>
            <a:satOff val="0"/>
            <a:lumOff val="0"/>
            <a:alpha val="80000"/>
          </a:schemeClr>
        </a:solidFill>
      </dgm:spPr>
      <dgm:t>
        <a:bodyPr/>
        <a:lstStyle/>
        <a:p>
          <a:pPr marL="171450" lvl="1" indent="0" algn="ctr" defTabSz="711200">
            <a:lnSpc>
              <a:spcPct val="90000"/>
            </a:lnSpc>
            <a:spcBef>
              <a:spcPct val="0"/>
            </a:spcBef>
            <a:spcAft>
              <a:spcPct val="15000"/>
            </a:spcAft>
            <a:buNone/>
          </a:pPr>
          <a:r>
            <a:rPr lang="en-US" sz="1600" kern="1200" dirty="0"/>
            <a:t>Is the Catalyst able to quantify with proof points, the business outcomes (in terms of number, dollar, %age)? </a:t>
          </a:r>
        </a:p>
      </dgm:t>
    </dgm:pt>
    <dgm:pt modelId="{AC3FE9C4-52DF-174C-B0F3-2531785CE882}" type="parTrans" cxnId="{7011D316-EDF9-1844-A978-992864988FC7}">
      <dgm:prSet/>
      <dgm:spPr/>
      <dgm:t>
        <a:bodyPr/>
        <a:lstStyle/>
        <a:p>
          <a:endParaRPr lang="en-US"/>
        </a:p>
      </dgm:t>
    </dgm:pt>
    <dgm:pt modelId="{7A0FBF30-5A34-4546-9B1A-8B05BC945C15}" type="sibTrans" cxnId="{7011D316-EDF9-1844-A978-992864988FC7}">
      <dgm:prSet/>
      <dgm:spPr/>
      <dgm:t>
        <a:bodyPr/>
        <a:lstStyle/>
        <a:p>
          <a:endParaRPr lang="en-US"/>
        </a:p>
      </dgm:t>
    </dgm:pt>
    <dgm:pt modelId="{FDE0B9DC-6BFD-7A44-A6B0-1810773DA22C}">
      <dgm:prSet phldrT="[Text]" custT="1"/>
      <dgm:spPr>
        <a:solidFill>
          <a:schemeClr val="lt1">
            <a:hueOff val="0"/>
            <a:satOff val="0"/>
            <a:lumOff val="0"/>
            <a:alpha val="80000"/>
          </a:schemeClr>
        </a:solidFill>
      </dgm:spPr>
      <dgm:t>
        <a:bodyPr/>
        <a:lstStyle/>
        <a:p>
          <a:pPr marL="171450" lvl="1" indent="0" algn="ctr" defTabSz="711200">
            <a:lnSpc>
              <a:spcPct val="90000"/>
            </a:lnSpc>
            <a:spcBef>
              <a:spcPct val="0"/>
            </a:spcBef>
            <a:spcAft>
              <a:spcPct val="15000"/>
            </a:spcAft>
            <a:buNone/>
          </a:pPr>
          <a:r>
            <a:rPr lang="en-US" sz="1600" kern="1200" dirty="0"/>
            <a:t>How well the Catalyst demonstrates their solution and help the team to achieve the moonshot ambition? </a:t>
          </a:r>
        </a:p>
      </dgm:t>
    </dgm:pt>
    <dgm:pt modelId="{A4C11E10-A027-394F-87D5-3D54251AC9B2}" type="parTrans" cxnId="{A64142CA-3798-014E-BB43-F6C4F93C1837}">
      <dgm:prSet/>
      <dgm:spPr/>
      <dgm:t>
        <a:bodyPr/>
        <a:lstStyle/>
        <a:p>
          <a:endParaRPr lang="en-US"/>
        </a:p>
      </dgm:t>
    </dgm:pt>
    <dgm:pt modelId="{D4947457-41E6-3047-9D37-EFE4C0450822}" type="sibTrans" cxnId="{A64142CA-3798-014E-BB43-F6C4F93C1837}">
      <dgm:prSet/>
      <dgm:spPr/>
      <dgm:t>
        <a:bodyPr/>
        <a:lstStyle/>
        <a:p>
          <a:endParaRPr lang="en-US"/>
        </a:p>
      </dgm:t>
    </dgm:pt>
    <dgm:pt modelId="{92DD1C82-4DF1-EA48-8D99-1D79F53F53C2}">
      <dgm:prSet phldrT="[Text]" custT="1"/>
      <dgm:spPr>
        <a:solidFill>
          <a:schemeClr val="lt1">
            <a:hueOff val="0"/>
            <a:satOff val="0"/>
            <a:lumOff val="0"/>
            <a:alpha val="80000"/>
          </a:schemeClr>
        </a:solidFill>
      </dgm:spPr>
      <dgm:t>
        <a:bodyPr/>
        <a:lstStyle/>
        <a:p>
          <a:pPr algn="ctr">
            <a:buClr>
              <a:srgbClr val="000000"/>
            </a:buClr>
            <a:buFont typeface="Arial" panose="020B0604020202020204" pitchFamily="34" charset="0"/>
            <a:buNone/>
          </a:pPr>
          <a:r>
            <a:rPr lang="en-US" sz="1600" kern="1200" dirty="0"/>
            <a:t>What is the potential impact of the Catalyst solution in revolutionizing &amp; solving the moonshot challenge?</a:t>
          </a:r>
          <a:endParaRPr lang="en-US" sz="1600" b="1" kern="1200" dirty="0"/>
        </a:p>
      </dgm:t>
    </dgm:pt>
    <dgm:pt modelId="{1C26C565-0F82-8140-80B8-C3312427CBE4}" type="parTrans" cxnId="{9670E2F3-1A6C-DF4A-9E0A-706FCDBA8F1B}">
      <dgm:prSet/>
      <dgm:spPr/>
      <dgm:t>
        <a:bodyPr/>
        <a:lstStyle/>
        <a:p>
          <a:endParaRPr lang="en-US"/>
        </a:p>
      </dgm:t>
    </dgm:pt>
    <dgm:pt modelId="{A1146454-99C5-F84C-8E0E-33032B74A28E}" type="sibTrans" cxnId="{9670E2F3-1A6C-DF4A-9E0A-706FCDBA8F1B}">
      <dgm:prSet/>
      <dgm:spPr/>
      <dgm:t>
        <a:bodyPr/>
        <a:lstStyle/>
        <a:p>
          <a:endParaRPr lang="en-US"/>
        </a:p>
      </dgm:t>
    </dgm:pt>
    <dgm:pt modelId="{9C7E3E1C-37F8-7A41-9C49-046F535C6780}">
      <dgm:prSet phldrT="[Text]" custT="1"/>
      <dgm:spPr>
        <a:solidFill>
          <a:schemeClr val="lt1">
            <a:hueOff val="0"/>
            <a:satOff val="0"/>
            <a:lumOff val="0"/>
            <a:alpha val="80000"/>
          </a:schemeClr>
        </a:solidFill>
      </dgm:spPr>
      <dgm:t>
        <a:bodyPr/>
        <a:lstStyle/>
        <a:p>
          <a:pPr marL="171450" lvl="1" indent="0" algn="ctr" defTabSz="711200">
            <a:lnSpc>
              <a:spcPct val="90000"/>
            </a:lnSpc>
            <a:spcBef>
              <a:spcPct val="0"/>
            </a:spcBef>
            <a:spcAft>
              <a:spcPct val="15000"/>
            </a:spcAft>
            <a:buNone/>
          </a:pPr>
          <a:r>
            <a:rPr lang="en-US" sz="1600" kern="1200" dirty="0"/>
            <a:t>How well did the team pitched their Catalyst idea &amp; solution to Judges? </a:t>
          </a:r>
          <a:endParaRPr lang="en-US" sz="1600" b="1" kern="1200" dirty="0"/>
        </a:p>
      </dgm:t>
    </dgm:pt>
    <dgm:pt modelId="{409979ED-853B-7B4D-99AC-55F5FDA63507}" type="parTrans" cxnId="{390B4FE4-8A84-8E46-921D-425AD0912C2B}">
      <dgm:prSet/>
      <dgm:spPr/>
      <dgm:t>
        <a:bodyPr/>
        <a:lstStyle/>
        <a:p>
          <a:endParaRPr lang="en-US"/>
        </a:p>
      </dgm:t>
    </dgm:pt>
    <dgm:pt modelId="{AD265AEF-7B55-B944-B251-22958F1B4532}" type="sibTrans" cxnId="{390B4FE4-8A84-8E46-921D-425AD0912C2B}">
      <dgm:prSet/>
      <dgm:spPr/>
      <dgm:t>
        <a:bodyPr/>
        <a:lstStyle/>
        <a:p>
          <a:endParaRPr lang="en-US"/>
        </a:p>
      </dgm:t>
    </dgm:pt>
    <dgm:pt modelId="{60F83E0D-EACC-0240-BE5C-654EA522B89D}">
      <dgm:prSet phldrT="[Text]" custT="1"/>
      <dgm:spPr>
        <a:solidFill>
          <a:schemeClr val="lt1">
            <a:hueOff val="0"/>
            <a:satOff val="0"/>
            <a:lumOff val="0"/>
            <a:alpha val="80000"/>
          </a:schemeClr>
        </a:solidFill>
      </dgm:spPr>
      <dgm:t>
        <a:bodyPr/>
        <a:lstStyle/>
        <a:p>
          <a:pPr marL="171450" lvl="1" indent="0" algn="ctr" defTabSz="711200">
            <a:lnSpc>
              <a:spcPct val="90000"/>
            </a:lnSpc>
            <a:spcBef>
              <a:spcPct val="0"/>
            </a:spcBef>
            <a:spcAft>
              <a:spcPct val="15000"/>
            </a:spcAft>
            <a:buClr>
              <a:srgbClr val="000000"/>
            </a:buClr>
            <a:buNone/>
          </a:pPr>
          <a:r>
            <a:rPr lang="en-US" sz="1600" kern="1200" dirty="0"/>
            <a:t>How well has the participants &amp; champions contributed &amp; collaborated towards catalyst success? </a:t>
          </a:r>
          <a:endParaRPr lang="en-US" sz="1600" b="1" kern="1200" dirty="0"/>
        </a:p>
      </dgm:t>
    </dgm:pt>
    <dgm:pt modelId="{E318F249-5A81-F748-A428-4F6CA2ADF14B}" type="parTrans" cxnId="{14A1E10A-BA8C-8144-B9A3-7CC15E0DA188}">
      <dgm:prSet/>
      <dgm:spPr/>
      <dgm:t>
        <a:bodyPr/>
        <a:lstStyle/>
        <a:p>
          <a:endParaRPr lang="en-US"/>
        </a:p>
      </dgm:t>
    </dgm:pt>
    <dgm:pt modelId="{F5CE3A41-5CDB-404D-8649-84E22E520878}" type="sibTrans" cxnId="{14A1E10A-BA8C-8144-B9A3-7CC15E0DA188}">
      <dgm:prSet/>
      <dgm:spPr/>
      <dgm:t>
        <a:bodyPr/>
        <a:lstStyle/>
        <a:p>
          <a:endParaRPr lang="en-US"/>
        </a:p>
      </dgm:t>
    </dgm:pt>
    <dgm:pt modelId="{3A10F626-6779-6B4C-B65D-0D6EEEE796DA}">
      <dgm:prSet phldrT="[Text]"/>
      <dgm:spPr>
        <a:solidFill>
          <a:schemeClr val="bg1">
            <a:alpha val="80000"/>
          </a:schemeClr>
        </a:solidFill>
      </dgm:spPr>
      <dgm:t>
        <a:bodyPr/>
        <a:lstStyle/>
        <a:p>
          <a:pPr algn="ctr">
            <a:buNone/>
          </a:pPr>
          <a:r>
            <a:rPr lang="en-US" sz="1900" b="1" kern="1200" dirty="0"/>
            <a:t>MOONSHOT CHALLENGE</a:t>
          </a:r>
        </a:p>
      </dgm:t>
    </dgm:pt>
    <dgm:pt modelId="{B6A6B952-E55D-954E-8094-2245EA2F2CAA}" type="sibTrans" cxnId="{B8FB83CD-A055-4341-B00A-B5D6376BB4D1}">
      <dgm:prSet/>
      <dgm:spPr/>
      <dgm:t>
        <a:bodyPr/>
        <a:lstStyle/>
        <a:p>
          <a:endParaRPr lang="en-US"/>
        </a:p>
      </dgm:t>
    </dgm:pt>
    <dgm:pt modelId="{AB066A4D-8C12-CA4E-8A30-FF5646A582D8}" type="parTrans" cxnId="{B8FB83CD-A055-4341-B00A-B5D6376BB4D1}">
      <dgm:prSet/>
      <dgm:spPr/>
      <dgm:t>
        <a:bodyPr/>
        <a:lstStyle/>
        <a:p>
          <a:endParaRPr lang="en-US"/>
        </a:p>
      </dgm:t>
    </dgm:pt>
    <dgm:pt modelId="{47710221-E9EE-5F48-8D15-B180B0DDBF4F}">
      <dgm:prSet phldrT="[Text]" custT="1"/>
      <dgm:spPr>
        <a:solidFill>
          <a:schemeClr val="bg1">
            <a:alpha val="80000"/>
          </a:schemeClr>
        </a:solidFill>
      </dgm:spPr>
      <dgm:t>
        <a:bodyPr/>
        <a:lstStyle/>
        <a:p>
          <a:pPr algn="ctr">
            <a:buNone/>
          </a:pPr>
          <a:r>
            <a:rPr lang="en-US" sz="1600" kern="1200" dirty="0"/>
            <a:t>How well the team defined problem statement for their moonshot challenges?</a:t>
          </a:r>
        </a:p>
      </dgm:t>
    </dgm:pt>
    <dgm:pt modelId="{7D83BFDD-E809-B342-882D-EA931C2916A1}" type="sibTrans" cxnId="{A98F153A-BE5C-1C4D-952F-06D54FD51223}">
      <dgm:prSet/>
      <dgm:spPr/>
      <dgm:t>
        <a:bodyPr/>
        <a:lstStyle/>
        <a:p>
          <a:endParaRPr lang="en-US"/>
        </a:p>
      </dgm:t>
    </dgm:pt>
    <dgm:pt modelId="{0695D397-4580-804C-BE58-E876A2A2C8E7}" type="parTrans" cxnId="{A98F153A-BE5C-1C4D-952F-06D54FD51223}">
      <dgm:prSet/>
      <dgm:spPr/>
      <dgm:t>
        <a:bodyPr/>
        <a:lstStyle/>
        <a:p>
          <a:endParaRPr lang="en-US"/>
        </a:p>
      </dgm:t>
    </dgm:pt>
    <dgm:pt modelId="{BFEEB5AB-23D1-634C-A498-F121C5D817C3}">
      <dgm:prSet custT="1"/>
      <dgm:spPr/>
      <dgm:t>
        <a:bodyPr/>
        <a:lstStyle/>
        <a:p>
          <a:pPr algn="ctr">
            <a:buNone/>
          </a:pPr>
          <a:r>
            <a:rPr lang="en-US" sz="1600" kern="1200" dirty="0">
              <a:solidFill>
                <a:prstClr val="black">
                  <a:hueOff val="0"/>
                  <a:satOff val="0"/>
                  <a:lumOff val="0"/>
                  <a:alphaOff val="0"/>
                </a:prstClr>
              </a:solidFill>
              <a:latin typeface="Arial"/>
              <a:ea typeface="+mn-ea"/>
              <a:cs typeface="+mn-cs"/>
            </a:rPr>
            <a:t>(1=Did not define correctly, </a:t>
          </a:r>
        </a:p>
      </dgm:t>
    </dgm:pt>
    <dgm:pt modelId="{85646689-8FAA-7E4E-9305-588187D2DC3D}" type="sibTrans" cxnId="{D44B3EF7-28E5-A040-9B35-DE7E7B3C0B92}">
      <dgm:prSet/>
      <dgm:spPr/>
      <dgm:t>
        <a:bodyPr/>
        <a:lstStyle/>
        <a:p>
          <a:endParaRPr lang="en-US"/>
        </a:p>
      </dgm:t>
    </dgm:pt>
    <dgm:pt modelId="{5F61F391-64E5-2A4C-BAA3-899142BFA627}" type="parTrans" cxnId="{D44B3EF7-28E5-A040-9B35-DE7E7B3C0B92}">
      <dgm:prSet/>
      <dgm:spPr/>
      <dgm:t>
        <a:bodyPr/>
        <a:lstStyle/>
        <a:p>
          <a:endParaRPr lang="en-US"/>
        </a:p>
      </dgm:t>
    </dgm:pt>
    <dgm:pt modelId="{0BFA52EF-DC0D-7343-9E1D-156664C6EADC}">
      <dgm:prSet custT="1"/>
      <dgm:spPr/>
      <dgm:t>
        <a:bodyPr/>
        <a:lstStyle/>
        <a:p>
          <a:pPr algn="ctr">
            <a:buNone/>
          </a:pPr>
          <a:r>
            <a:rPr lang="en-US" sz="1600" kern="1200" dirty="0">
              <a:solidFill>
                <a:prstClr val="black">
                  <a:hueOff val="0"/>
                  <a:satOff val="0"/>
                  <a:lumOff val="0"/>
                  <a:alphaOff val="0"/>
                </a:prstClr>
              </a:solidFill>
              <a:latin typeface="Arial"/>
              <a:ea typeface="+mn-ea"/>
              <a:cs typeface="+mn-cs"/>
            </a:rPr>
            <a:t>10=Super clear &amp; precise definition of the problem statement/Moonshot goals)</a:t>
          </a:r>
        </a:p>
      </dgm:t>
    </dgm:pt>
    <dgm:pt modelId="{2BB54059-43B3-BF45-9525-EB3DFED416ED}" type="parTrans" cxnId="{D6775E7E-E800-D240-AE94-4B757705E999}">
      <dgm:prSet/>
      <dgm:spPr/>
      <dgm:t>
        <a:bodyPr/>
        <a:lstStyle/>
        <a:p>
          <a:endParaRPr lang="en-US"/>
        </a:p>
      </dgm:t>
    </dgm:pt>
    <dgm:pt modelId="{ECAADCEB-B9FB-9D4E-B95C-8CF0B62FF8BF}" type="sibTrans" cxnId="{D6775E7E-E800-D240-AE94-4B757705E999}">
      <dgm:prSet/>
      <dgm:spPr/>
      <dgm:t>
        <a:bodyPr/>
        <a:lstStyle/>
        <a:p>
          <a:endParaRPr lang="en-US"/>
        </a:p>
      </dgm:t>
    </dgm:pt>
    <dgm:pt modelId="{19C8535A-3B69-9B47-8B09-16E9D6154392}">
      <dgm:prSet custT="1"/>
      <dgm:spPr/>
      <dgm:t>
        <a:bodyPr/>
        <a:lstStyle/>
        <a:p>
          <a:pPr marL="171450" lvl="1" indent="-171450" algn="ctr" defTabSz="711200">
            <a:lnSpc>
              <a:spcPct val="90000"/>
            </a:lnSpc>
            <a:spcBef>
              <a:spcPct val="0"/>
            </a:spcBef>
            <a:spcAft>
              <a:spcPct val="15000"/>
            </a:spcAft>
            <a:buNone/>
          </a:pPr>
          <a:r>
            <a:rPr lang="en-US" sz="1600" kern="1200" dirty="0">
              <a:solidFill>
                <a:prstClr val="black">
                  <a:hueOff val="0"/>
                  <a:satOff val="0"/>
                  <a:lumOff val="0"/>
                  <a:alphaOff val="0"/>
                </a:prstClr>
              </a:solidFill>
              <a:latin typeface="Arial"/>
              <a:ea typeface="+mn-ea"/>
              <a:cs typeface="+mn-cs"/>
            </a:rPr>
            <a:t>(1=Did not correctly, 10=Most innovative solution to their moonshot ambitions)</a:t>
          </a:r>
        </a:p>
      </dgm:t>
    </dgm:pt>
    <dgm:pt modelId="{5159F7B3-087C-604B-9999-81625B955313}" type="parTrans" cxnId="{65EA6243-F246-F346-A41C-62064E5C3747}">
      <dgm:prSet/>
      <dgm:spPr/>
      <dgm:t>
        <a:bodyPr/>
        <a:lstStyle/>
        <a:p>
          <a:endParaRPr lang="en-US"/>
        </a:p>
      </dgm:t>
    </dgm:pt>
    <dgm:pt modelId="{F2DE53E2-66D0-C146-9CD1-9B069C2236E0}" type="sibTrans" cxnId="{65EA6243-F246-F346-A41C-62064E5C3747}">
      <dgm:prSet/>
      <dgm:spPr/>
      <dgm:t>
        <a:bodyPr/>
        <a:lstStyle/>
        <a:p>
          <a:endParaRPr lang="en-US"/>
        </a:p>
      </dgm:t>
    </dgm:pt>
    <dgm:pt modelId="{A29F3928-EAB3-704A-8EB9-611897B1AAEC}">
      <dgm:prSet custT="1"/>
      <dgm:spPr/>
      <dgm:t>
        <a:bodyPr/>
        <a:lstStyle/>
        <a:p>
          <a:pPr marL="171450" lvl="1" indent="-171450" algn="ctr" defTabSz="711200">
            <a:lnSpc>
              <a:spcPct val="90000"/>
            </a:lnSpc>
            <a:spcBef>
              <a:spcPct val="0"/>
            </a:spcBef>
            <a:spcAft>
              <a:spcPct val="15000"/>
            </a:spcAft>
            <a:buNone/>
          </a:pPr>
          <a:r>
            <a:rPr lang="en-US" sz="1600" kern="1200" dirty="0">
              <a:solidFill>
                <a:prstClr val="black">
                  <a:hueOff val="0"/>
                  <a:satOff val="0"/>
                  <a:lumOff val="0"/>
                  <a:alphaOff val="0"/>
                </a:prstClr>
              </a:solidFill>
              <a:latin typeface="Arial"/>
              <a:ea typeface="+mn-ea"/>
              <a:cs typeface="+mn-cs"/>
            </a:rPr>
            <a:t>(1=Not engaging/boring, </a:t>
          </a:r>
        </a:p>
      </dgm:t>
    </dgm:pt>
    <dgm:pt modelId="{432C18CA-7D2B-9147-9C63-EA6B65BD0B26}" type="parTrans" cxnId="{0157BA9E-1241-0543-BD1C-621C8A689E43}">
      <dgm:prSet/>
      <dgm:spPr/>
      <dgm:t>
        <a:bodyPr/>
        <a:lstStyle/>
        <a:p>
          <a:endParaRPr lang="en-US"/>
        </a:p>
      </dgm:t>
    </dgm:pt>
    <dgm:pt modelId="{90A89415-56C0-0048-AC44-AF6CA3511BB5}" type="sibTrans" cxnId="{0157BA9E-1241-0543-BD1C-621C8A689E43}">
      <dgm:prSet/>
      <dgm:spPr/>
      <dgm:t>
        <a:bodyPr/>
        <a:lstStyle/>
        <a:p>
          <a:endParaRPr lang="en-US"/>
        </a:p>
      </dgm:t>
    </dgm:pt>
    <dgm:pt modelId="{F206D20C-7CA6-6A40-A84D-F0865B19C17A}">
      <dgm:prSet custT="1"/>
      <dgm:spPr/>
      <dgm:t>
        <a:bodyPr/>
        <a:lstStyle/>
        <a:p>
          <a:pPr marL="171450" lvl="1" indent="-171450" algn="ctr" defTabSz="711200">
            <a:lnSpc>
              <a:spcPct val="90000"/>
            </a:lnSpc>
            <a:spcBef>
              <a:spcPct val="0"/>
            </a:spcBef>
            <a:spcAft>
              <a:spcPct val="15000"/>
            </a:spcAft>
            <a:buNone/>
          </a:pPr>
          <a:r>
            <a:rPr lang="en-US" sz="1600" kern="1200" dirty="0">
              <a:solidFill>
                <a:prstClr val="black">
                  <a:hueOff val="0"/>
                  <a:satOff val="0"/>
                  <a:lumOff val="0"/>
                  <a:alphaOff val="0"/>
                </a:prstClr>
              </a:solidFill>
              <a:latin typeface="Arial"/>
              <a:ea typeface="+mn-ea"/>
              <a:cs typeface="+mn-cs"/>
            </a:rPr>
            <a:t>10= Most engaging, interactive &amp; engrossing demo/pitch)</a:t>
          </a:r>
        </a:p>
      </dgm:t>
    </dgm:pt>
    <dgm:pt modelId="{5F5B5712-7A1F-C04C-BFF1-3261487306AF}" type="parTrans" cxnId="{60AE087B-1246-774B-A81B-BCA793C98754}">
      <dgm:prSet/>
      <dgm:spPr/>
      <dgm:t>
        <a:bodyPr/>
        <a:lstStyle/>
        <a:p>
          <a:endParaRPr lang="en-US"/>
        </a:p>
      </dgm:t>
    </dgm:pt>
    <dgm:pt modelId="{56D9FB11-7CF1-6C43-A44C-87835B7DC4D7}" type="sibTrans" cxnId="{60AE087B-1246-774B-A81B-BCA793C98754}">
      <dgm:prSet/>
      <dgm:spPr/>
      <dgm:t>
        <a:bodyPr/>
        <a:lstStyle/>
        <a:p>
          <a:endParaRPr lang="en-US"/>
        </a:p>
      </dgm:t>
    </dgm:pt>
    <dgm:pt modelId="{931E09BF-4644-AC44-A596-8E7FBFA53C46}">
      <dgm:prSet custT="1"/>
      <dgm:spPr/>
      <dgm:t>
        <a:bodyPr/>
        <a:lstStyle/>
        <a:p>
          <a:pPr marL="171450" lvl="1" indent="-171450" algn="ctr" defTabSz="711200">
            <a:lnSpc>
              <a:spcPct val="90000"/>
            </a:lnSpc>
            <a:spcBef>
              <a:spcPct val="0"/>
            </a:spcBef>
            <a:spcAft>
              <a:spcPct val="15000"/>
            </a:spcAft>
            <a:buNone/>
          </a:pPr>
          <a:r>
            <a:rPr lang="en-US" sz="1600" kern="1200" dirty="0">
              <a:solidFill>
                <a:prstClr val="black">
                  <a:hueOff val="0"/>
                  <a:satOff val="0"/>
                  <a:lumOff val="0"/>
                  <a:alphaOff val="0"/>
                </a:prstClr>
              </a:solidFill>
              <a:latin typeface="Arial"/>
              <a:ea typeface="+mn-ea"/>
              <a:cs typeface="+mn-cs"/>
            </a:rPr>
            <a:t>(1=Vague results, 10=Clear &amp; precise quantifiable business outcomes)</a:t>
          </a:r>
        </a:p>
      </dgm:t>
    </dgm:pt>
    <dgm:pt modelId="{320B8666-A005-2E4C-81DE-BF6CEDF77E8D}" type="parTrans" cxnId="{CAB76A2B-203A-8D47-9D8F-66454004F9B9}">
      <dgm:prSet/>
      <dgm:spPr/>
      <dgm:t>
        <a:bodyPr/>
        <a:lstStyle/>
        <a:p>
          <a:endParaRPr lang="en-US"/>
        </a:p>
      </dgm:t>
    </dgm:pt>
    <dgm:pt modelId="{B558ECD1-88F8-6347-A5BE-2A8BC4AFE98A}" type="sibTrans" cxnId="{CAB76A2B-203A-8D47-9D8F-66454004F9B9}">
      <dgm:prSet/>
      <dgm:spPr/>
      <dgm:t>
        <a:bodyPr/>
        <a:lstStyle/>
        <a:p>
          <a:endParaRPr lang="en-US"/>
        </a:p>
      </dgm:t>
    </dgm:pt>
    <dgm:pt modelId="{1925BC16-E0C9-D442-8A19-767634039D86}">
      <dgm:prSet phldrT="[Text]" custT="1"/>
      <dgm:spPr>
        <a:solidFill>
          <a:schemeClr val="lt1">
            <a:hueOff val="0"/>
            <a:satOff val="0"/>
            <a:lumOff val="0"/>
            <a:alpha val="80000"/>
          </a:schemeClr>
        </a:solidFill>
      </dgm:spPr>
      <dgm:t>
        <a:bodyPr/>
        <a:lstStyle/>
        <a:p>
          <a:pPr algn="ctr">
            <a:buClr>
              <a:srgbClr val="000000"/>
            </a:buClr>
            <a:buFont typeface="Arial" panose="020B0604020202020204" pitchFamily="34" charset="0"/>
            <a:buNone/>
          </a:pPr>
          <a:r>
            <a:rPr lang="en-US" sz="1600" kern="1200" dirty="0">
              <a:solidFill>
                <a:prstClr val="black">
                  <a:hueOff val="0"/>
                  <a:satOff val="0"/>
                  <a:lumOff val="0"/>
                  <a:alphaOff val="0"/>
                </a:prstClr>
              </a:solidFill>
              <a:latin typeface="Arial"/>
              <a:ea typeface="+mn-ea"/>
              <a:cs typeface="+mn-cs"/>
            </a:rPr>
            <a:t>(1=Not much impact, 10=Potential to create a ripple effect &amp; solving the industry challenge completely</a:t>
          </a:r>
          <a:r>
            <a:rPr lang="en-US" i="1" kern="1200" dirty="0"/>
            <a:t>)</a:t>
          </a:r>
          <a:endParaRPr lang="en-US" sz="1600" b="1" kern="1200" dirty="0"/>
        </a:p>
      </dgm:t>
    </dgm:pt>
    <dgm:pt modelId="{F3ACA749-65B4-2D42-88DB-35CE4510E926}" type="parTrans" cxnId="{20721A10-358B-C942-9656-489CE841D749}">
      <dgm:prSet/>
      <dgm:spPr/>
      <dgm:t>
        <a:bodyPr/>
        <a:lstStyle/>
        <a:p>
          <a:endParaRPr lang="en-US"/>
        </a:p>
      </dgm:t>
    </dgm:pt>
    <dgm:pt modelId="{D9822815-9B7A-B74D-8A41-6403A02FDA3E}" type="sibTrans" cxnId="{20721A10-358B-C942-9656-489CE841D749}">
      <dgm:prSet/>
      <dgm:spPr/>
      <dgm:t>
        <a:bodyPr/>
        <a:lstStyle/>
        <a:p>
          <a:endParaRPr lang="en-US"/>
        </a:p>
      </dgm:t>
    </dgm:pt>
    <dgm:pt modelId="{2CCA0B03-5B60-1042-B8C0-CC21B5CED19D}" type="pres">
      <dgm:prSet presAssocID="{392CC18F-7945-8740-9376-353BE3688084}" presName="Name0" presStyleCnt="0">
        <dgm:presLayoutVars>
          <dgm:dir/>
          <dgm:resizeHandles val="exact"/>
        </dgm:presLayoutVars>
      </dgm:prSet>
      <dgm:spPr/>
    </dgm:pt>
    <dgm:pt modelId="{4460DF33-FFB7-BF48-9E05-E282D70E9299}" type="pres">
      <dgm:prSet presAssocID="{3A10F626-6779-6B4C-B65D-0D6EEEE796DA}" presName="composite" presStyleCnt="0"/>
      <dgm:spPr/>
    </dgm:pt>
    <dgm:pt modelId="{47A1781C-890C-7D48-966B-1715C0900D8C}" type="pres">
      <dgm:prSet presAssocID="{3A10F626-6779-6B4C-B65D-0D6EEEE796DA}" presName="rect1" presStyleLbl="trAlignAcc1" presStyleIdx="0" presStyleCnt="6">
        <dgm:presLayoutVars>
          <dgm:bulletEnabled val="1"/>
        </dgm:presLayoutVars>
      </dgm:prSet>
      <dgm:spPr/>
    </dgm:pt>
    <dgm:pt modelId="{4DB304D9-4FAE-9342-8098-A77F9E6BE254}" type="pres">
      <dgm:prSet presAssocID="{3A10F626-6779-6B4C-B65D-0D6EEEE796DA}" presName="rect2" presStyleLbl="fgImgPlace1" presStyleIdx="0" presStyleCnt="6"/>
      <dgm:spPr>
        <a:blipFill>
          <a:blip xmlns:r="http://schemas.openxmlformats.org/officeDocument/2006/relationships" r:embed="rId1">
            <a:extLst>
              <a:ext uri="{28A0092B-C50C-407E-A947-70E740481C1C}">
                <a14:useLocalDpi xmlns:a14="http://schemas.microsoft.com/office/drawing/2010/main" val="0"/>
              </a:ext>
            </a:extLst>
          </a:blip>
          <a:srcRect/>
          <a:stretch>
            <a:fillRect l="-62000" r="-62000"/>
          </a:stretch>
        </a:blipFill>
      </dgm:spPr>
    </dgm:pt>
    <dgm:pt modelId="{8A5DC620-78B6-D245-92F4-19985E2872AA}" type="pres">
      <dgm:prSet presAssocID="{B6A6B952-E55D-954E-8094-2245EA2F2CAA}" presName="sibTrans" presStyleCnt="0"/>
      <dgm:spPr/>
    </dgm:pt>
    <dgm:pt modelId="{B5834DAC-01A5-3A4C-9CBF-096053772491}" type="pres">
      <dgm:prSet presAssocID="{D3A78B04-3E27-6E44-8AF1-5599AD6E1178}" presName="composite" presStyleCnt="0"/>
      <dgm:spPr/>
    </dgm:pt>
    <dgm:pt modelId="{861E2170-B7B1-5D4C-AF25-19372F60810A}" type="pres">
      <dgm:prSet presAssocID="{D3A78B04-3E27-6E44-8AF1-5599AD6E1178}" presName="rect1" presStyleLbl="trAlignAcc1" presStyleIdx="1" presStyleCnt="6">
        <dgm:presLayoutVars>
          <dgm:bulletEnabled val="1"/>
        </dgm:presLayoutVars>
      </dgm:prSet>
      <dgm:spPr/>
    </dgm:pt>
    <dgm:pt modelId="{E161BEB5-9082-4C4E-9363-3AC87092E0A1}" type="pres">
      <dgm:prSet presAssocID="{D3A78B04-3E27-6E44-8AF1-5599AD6E1178}" presName="rect2" presStyleLbl="fgImgPlace1" presStyleIdx="1" presStyleCnt="6"/>
      <dgm:spPr>
        <a:blipFill>
          <a:blip xmlns:r="http://schemas.openxmlformats.org/officeDocument/2006/relationships" r:embed="rId2">
            <a:extLst>
              <a:ext uri="{28A0092B-C50C-407E-A947-70E740481C1C}">
                <a14:useLocalDpi xmlns:a14="http://schemas.microsoft.com/office/drawing/2010/main" val="0"/>
              </a:ext>
            </a:extLst>
          </a:blip>
          <a:srcRect/>
          <a:stretch>
            <a:fillRect l="-70000" r="-70000"/>
          </a:stretch>
        </a:blipFill>
      </dgm:spPr>
    </dgm:pt>
    <dgm:pt modelId="{1DBB9772-5893-4044-9406-FFF163AB0869}" type="pres">
      <dgm:prSet presAssocID="{105E0FD1-74A9-2746-968F-733A4C224133}" presName="sibTrans" presStyleCnt="0"/>
      <dgm:spPr/>
    </dgm:pt>
    <dgm:pt modelId="{B00555E9-2B13-814A-8ECD-4EC3D9A73877}" type="pres">
      <dgm:prSet presAssocID="{C11E7BD4-48BE-2B4B-BCE7-E7327A5F1B6E}" presName="composite" presStyleCnt="0"/>
      <dgm:spPr/>
    </dgm:pt>
    <dgm:pt modelId="{ABBAD6CB-3C54-5E44-A57B-B4CD90C3102E}" type="pres">
      <dgm:prSet presAssocID="{C11E7BD4-48BE-2B4B-BCE7-E7327A5F1B6E}" presName="rect1" presStyleLbl="trAlignAcc1" presStyleIdx="2" presStyleCnt="6">
        <dgm:presLayoutVars>
          <dgm:bulletEnabled val="1"/>
        </dgm:presLayoutVars>
      </dgm:prSet>
      <dgm:spPr/>
    </dgm:pt>
    <dgm:pt modelId="{FE7ADFC5-72F2-DA40-A913-23B3D3B9BCD9}" type="pres">
      <dgm:prSet presAssocID="{C11E7BD4-48BE-2B4B-BCE7-E7327A5F1B6E}" presName="rect2" presStyleLbl="fgImgPlace1" presStyleIdx="2" presStyleCnt="6"/>
      <dgm:spPr>
        <a:blipFill>
          <a:blip xmlns:r="http://schemas.openxmlformats.org/officeDocument/2006/relationships" r:embed="rId3">
            <a:extLst>
              <a:ext uri="{28A0092B-C50C-407E-A947-70E740481C1C}">
                <a14:useLocalDpi xmlns:a14="http://schemas.microsoft.com/office/drawing/2010/main" val="0"/>
              </a:ext>
            </a:extLst>
          </a:blip>
          <a:srcRect/>
          <a:stretch>
            <a:fillRect t="-6000" b="-6000"/>
          </a:stretch>
        </a:blipFill>
      </dgm:spPr>
    </dgm:pt>
    <dgm:pt modelId="{6713324F-CBA5-4B4F-94C4-94726E930040}" type="pres">
      <dgm:prSet presAssocID="{2D2D8772-3D3E-DE42-92A2-A509803254D7}" presName="sibTrans" presStyleCnt="0"/>
      <dgm:spPr/>
    </dgm:pt>
    <dgm:pt modelId="{B0D96C3A-D312-2F46-B015-24348BE594A1}" type="pres">
      <dgm:prSet presAssocID="{725F579A-BCFF-6C4E-8337-FA814CDEA39C}" presName="composite" presStyleCnt="0"/>
      <dgm:spPr/>
    </dgm:pt>
    <dgm:pt modelId="{4F1F4A80-EB8D-1349-9056-A204CB6F1783}" type="pres">
      <dgm:prSet presAssocID="{725F579A-BCFF-6C4E-8337-FA814CDEA39C}" presName="rect1" presStyleLbl="trAlignAcc1" presStyleIdx="3" presStyleCnt="6" custScaleY="132343">
        <dgm:presLayoutVars>
          <dgm:bulletEnabled val="1"/>
        </dgm:presLayoutVars>
      </dgm:prSet>
      <dgm:spPr/>
    </dgm:pt>
    <dgm:pt modelId="{14A0284E-41D5-1948-A49E-38EEA4F026F8}" type="pres">
      <dgm:prSet presAssocID="{725F579A-BCFF-6C4E-8337-FA814CDEA39C}" presName="rect2" presStyleLbl="fgImgPlace1" presStyleIdx="3" presStyleCnt="6"/>
      <dgm:spPr>
        <a:blipFill>
          <a:blip xmlns:r="http://schemas.openxmlformats.org/officeDocument/2006/relationships" r:embed="rId4">
            <a:extLst>
              <a:ext uri="{28A0092B-C50C-407E-A947-70E740481C1C}">
                <a14:useLocalDpi xmlns:a14="http://schemas.microsoft.com/office/drawing/2010/main" val="0"/>
              </a:ext>
            </a:extLst>
          </a:blip>
          <a:srcRect/>
          <a:stretch>
            <a:fillRect l="-62000" r="-62000"/>
          </a:stretch>
        </a:blipFill>
      </dgm:spPr>
    </dgm:pt>
    <dgm:pt modelId="{C47577F1-4F96-E846-9812-5232163D0560}" type="pres">
      <dgm:prSet presAssocID="{E434494A-22BC-4B48-A0E6-DC063A705F48}" presName="sibTrans" presStyleCnt="0"/>
      <dgm:spPr/>
    </dgm:pt>
    <dgm:pt modelId="{54929D65-94FE-2F4D-A697-7CBA311E3329}" type="pres">
      <dgm:prSet presAssocID="{96D7AC27-236E-874F-9F6E-542D47BF2FB1}" presName="composite" presStyleCnt="0"/>
      <dgm:spPr/>
    </dgm:pt>
    <dgm:pt modelId="{46A9A82D-2937-6640-80F8-1800A435EBD2}" type="pres">
      <dgm:prSet presAssocID="{96D7AC27-236E-874F-9F6E-542D47BF2FB1}" presName="rect1" presStyleLbl="trAlignAcc1" presStyleIdx="4" presStyleCnt="6">
        <dgm:presLayoutVars>
          <dgm:bulletEnabled val="1"/>
        </dgm:presLayoutVars>
      </dgm:prSet>
      <dgm:spPr/>
    </dgm:pt>
    <dgm:pt modelId="{5EBFCAB5-942F-ED4B-844D-7CC62BD4811E}" type="pres">
      <dgm:prSet presAssocID="{96D7AC27-236E-874F-9F6E-542D47BF2FB1}" presName="rect2" presStyleLbl="fgImgPlace1" presStyleIdx="4" presStyleCnt="6"/>
      <dgm:spPr>
        <a:blipFill>
          <a:blip xmlns:r="http://schemas.openxmlformats.org/officeDocument/2006/relationships" r:embed="rId5">
            <a:extLst>
              <a:ext uri="{28A0092B-C50C-407E-A947-70E740481C1C}">
                <a14:useLocalDpi xmlns:a14="http://schemas.microsoft.com/office/drawing/2010/main" val="0"/>
              </a:ext>
            </a:extLst>
          </a:blip>
          <a:srcRect/>
          <a:stretch>
            <a:fillRect l="-62000" r="-62000"/>
          </a:stretch>
        </a:blipFill>
      </dgm:spPr>
    </dgm:pt>
    <dgm:pt modelId="{A3402B9A-224B-9B4D-9C07-80D454BA6FC8}" type="pres">
      <dgm:prSet presAssocID="{DA6F144B-C030-F54B-A255-ABEDC5398061}" presName="sibTrans" presStyleCnt="0"/>
      <dgm:spPr/>
    </dgm:pt>
    <dgm:pt modelId="{67D8D52F-5EE3-7B4E-9CC1-BF6737C9A3C5}" type="pres">
      <dgm:prSet presAssocID="{70B01218-5518-924A-9A6A-047581A1CB79}" presName="composite" presStyleCnt="0"/>
      <dgm:spPr/>
    </dgm:pt>
    <dgm:pt modelId="{E68FA261-5021-7749-AEE6-4362B55D5B66}" type="pres">
      <dgm:prSet presAssocID="{70B01218-5518-924A-9A6A-047581A1CB79}" presName="rect1" presStyleLbl="trAlignAcc1" presStyleIdx="5" presStyleCnt="6" custScaleY="95634">
        <dgm:presLayoutVars>
          <dgm:bulletEnabled val="1"/>
        </dgm:presLayoutVars>
      </dgm:prSet>
      <dgm:spPr/>
    </dgm:pt>
    <dgm:pt modelId="{F50270AA-13CA-4942-8F64-25A2190A9CB9}" type="pres">
      <dgm:prSet presAssocID="{70B01218-5518-924A-9A6A-047581A1CB79}" presName="rect2" presStyleLbl="fgImgPlace1" presStyleIdx="5" presStyleCnt="6"/>
      <dgm:spPr>
        <a:blipFill>
          <a:blip xmlns:r="http://schemas.openxmlformats.org/officeDocument/2006/relationships" r:embed="rId6">
            <a:extLst>
              <a:ext uri="{28A0092B-C50C-407E-A947-70E740481C1C}">
                <a14:useLocalDpi xmlns:a14="http://schemas.microsoft.com/office/drawing/2010/main" val="0"/>
              </a:ext>
            </a:extLst>
          </a:blip>
          <a:srcRect/>
          <a:stretch>
            <a:fillRect l="-62000" r="-62000"/>
          </a:stretch>
        </a:blipFill>
      </dgm:spPr>
    </dgm:pt>
  </dgm:ptLst>
  <dgm:cxnLst>
    <dgm:cxn modelId="{47292008-EB22-4E4F-A891-AA03A42DDB3B}" srcId="{392CC18F-7945-8740-9376-353BE3688084}" destId="{D3A78B04-3E27-6E44-8AF1-5599AD6E1178}" srcOrd="1" destOrd="0" parTransId="{64D1AC46-6DCD-AC4A-9201-62E8A256EDBB}" sibTransId="{105E0FD1-74A9-2746-968F-733A4C224133}"/>
    <dgm:cxn modelId="{6E194508-C5FD-FC49-BC3F-950081FDEE72}" type="presOf" srcId="{F206D20C-7CA6-6A40-A84D-F0865B19C17A}" destId="{46A9A82D-2937-6640-80F8-1800A435EBD2}" srcOrd="0" destOrd="3" presId="urn:microsoft.com/office/officeart/2008/layout/PictureStrips"/>
    <dgm:cxn modelId="{14A1E10A-BA8C-8144-B9A3-7CC15E0DA188}" srcId="{70B01218-5518-924A-9A6A-047581A1CB79}" destId="{60F83E0D-EACC-0240-BE5C-654EA522B89D}" srcOrd="0" destOrd="0" parTransId="{E318F249-5A81-F748-A428-4F6CA2ADF14B}" sibTransId="{F5CE3A41-5CDB-404D-8649-84E22E520878}"/>
    <dgm:cxn modelId="{20721A10-358B-C942-9656-489CE841D749}" srcId="{725F579A-BCFF-6C4E-8337-FA814CDEA39C}" destId="{1925BC16-E0C9-D442-8A19-767634039D86}" srcOrd="1" destOrd="0" parTransId="{F3ACA749-65B4-2D42-88DB-35CE4510E926}" sibTransId="{D9822815-9B7A-B74D-8A41-6403A02FDA3E}"/>
    <dgm:cxn modelId="{5F1F9415-701C-8A45-98BD-B042510A7EF1}" type="presOf" srcId="{A29F3928-EAB3-704A-8EB9-611897B1AAEC}" destId="{46A9A82D-2937-6640-80F8-1800A435EBD2}" srcOrd="0" destOrd="2" presId="urn:microsoft.com/office/officeart/2008/layout/PictureStrips"/>
    <dgm:cxn modelId="{7011D316-EDF9-1844-A978-992864988FC7}" srcId="{D3A78B04-3E27-6E44-8AF1-5599AD6E1178}" destId="{4170D515-0D40-C64B-B906-AD60E6A904F8}" srcOrd="0" destOrd="0" parTransId="{AC3FE9C4-52DF-174C-B0F3-2531785CE882}" sibTransId="{7A0FBF30-5A34-4546-9B1A-8B05BC945C15}"/>
    <dgm:cxn modelId="{B9363220-0C7A-094D-B9AA-2CF91BDA8A7E}" type="presOf" srcId="{BFEEB5AB-23D1-634C-A498-F121C5D817C3}" destId="{47A1781C-890C-7D48-966B-1715C0900D8C}" srcOrd="0" destOrd="2" presId="urn:microsoft.com/office/officeart/2008/layout/PictureStrips"/>
    <dgm:cxn modelId="{9180C729-F1F5-E947-8006-A3BC9A8F9CF9}" type="presOf" srcId="{60F83E0D-EACC-0240-BE5C-654EA522B89D}" destId="{E68FA261-5021-7749-AEE6-4362B55D5B66}" srcOrd="0" destOrd="1" presId="urn:microsoft.com/office/officeart/2008/layout/PictureStrips"/>
    <dgm:cxn modelId="{CAB76A2B-203A-8D47-9D8F-66454004F9B9}" srcId="{D3A78B04-3E27-6E44-8AF1-5599AD6E1178}" destId="{931E09BF-4644-AC44-A596-8E7FBFA53C46}" srcOrd="1" destOrd="0" parTransId="{320B8666-A005-2E4C-81DE-BF6CEDF77E8D}" sibTransId="{B558ECD1-88F8-6347-A5BE-2A8BC4AFE98A}"/>
    <dgm:cxn modelId="{A98F153A-BE5C-1C4D-952F-06D54FD51223}" srcId="{3A10F626-6779-6B4C-B65D-0D6EEEE796DA}" destId="{47710221-E9EE-5F48-8D15-B180B0DDBF4F}" srcOrd="0" destOrd="0" parTransId="{0695D397-4580-804C-BE58-E876A2A2C8E7}" sibTransId="{7D83BFDD-E809-B342-882D-EA931C2916A1}"/>
    <dgm:cxn modelId="{65EA6243-F246-F346-A41C-62064E5C3747}" srcId="{C11E7BD4-48BE-2B4B-BCE7-E7327A5F1B6E}" destId="{19C8535A-3B69-9B47-8B09-16E9D6154392}" srcOrd="1" destOrd="0" parTransId="{5159F7B3-087C-604B-9999-81625B955313}" sibTransId="{F2DE53E2-66D0-C146-9CD1-9B069C2236E0}"/>
    <dgm:cxn modelId="{9440204A-5FAC-1146-B039-FAC592FC4AE6}" type="presOf" srcId="{3A10F626-6779-6B4C-B65D-0D6EEEE796DA}" destId="{47A1781C-890C-7D48-966B-1715C0900D8C}" srcOrd="0" destOrd="0" presId="urn:microsoft.com/office/officeart/2008/layout/PictureStrips"/>
    <dgm:cxn modelId="{0233644C-48DE-764E-9BC6-6C02BFC02E8E}" type="presOf" srcId="{392CC18F-7945-8740-9376-353BE3688084}" destId="{2CCA0B03-5B60-1042-B8C0-CC21B5CED19D}" srcOrd="0" destOrd="0" presId="urn:microsoft.com/office/officeart/2008/layout/PictureStrips"/>
    <dgm:cxn modelId="{A5BBF953-E59C-ED46-A716-3C2F4640DC01}" type="presOf" srcId="{1925BC16-E0C9-D442-8A19-767634039D86}" destId="{4F1F4A80-EB8D-1349-9056-A204CB6F1783}" srcOrd="0" destOrd="2" presId="urn:microsoft.com/office/officeart/2008/layout/PictureStrips"/>
    <dgm:cxn modelId="{3AF17C67-A80D-5246-A403-E331D36E43A2}" type="presOf" srcId="{96D7AC27-236E-874F-9F6E-542D47BF2FB1}" destId="{46A9A82D-2937-6640-80F8-1800A435EBD2}" srcOrd="0" destOrd="0" presId="urn:microsoft.com/office/officeart/2008/layout/PictureStrips"/>
    <dgm:cxn modelId="{7D348467-8AA9-4F49-A113-B950A2F6BF62}" type="presOf" srcId="{4170D515-0D40-C64B-B906-AD60E6A904F8}" destId="{861E2170-B7B1-5D4C-AF25-19372F60810A}" srcOrd="0" destOrd="1" presId="urn:microsoft.com/office/officeart/2008/layout/PictureStrips"/>
    <dgm:cxn modelId="{12E3F06A-35DA-E446-A910-B8702AD6B3C2}" type="presOf" srcId="{C11E7BD4-48BE-2B4B-BCE7-E7327A5F1B6E}" destId="{ABBAD6CB-3C54-5E44-A57B-B4CD90C3102E}" srcOrd="0" destOrd="0" presId="urn:microsoft.com/office/officeart/2008/layout/PictureStrips"/>
    <dgm:cxn modelId="{60AE087B-1246-774B-A81B-BCA793C98754}" srcId="{96D7AC27-236E-874F-9F6E-542D47BF2FB1}" destId="{F206D20C-7CA6-6A40-A84D-F0865B19C17A}" srcOrd="2" destOrd="0" parTransId="{5F5B5712-7A1F-C04C-BFF1-3261487306AF}" sibTransId="{56D9FB11-7CF1-6C43-A44C-87835B7DC4D7}"/>
    <dgm:cxn modelId="{D6775E7E-E800-D240-AE94-4B757705E999}" srcId="{3A10F626-6779-6B4C-B65D-0D6EEEE796DA}" destId="{0BFA52EF-DC0D-7343-9E1D-156664C6EADC}" srcOrd="2" destOrd="0" parTransId="{2BB54059-43B3-BF45-9525-EB3DFED416ED}" sibTransId="{ECAADCEB-B9FB-9D4E-B95C-8CF0B62FF8BF}"/>
    <dgm:cxn modelId="{2E18BF7E-768B-FC44-80AF-2318276D300A}" srcId="{392CC18F-7945-8740-9376-353BE3688084}" destId="{70B01218-5518-924A-9A6A-047581A1CB79}" srcOrd="5" destOrd="0" parTransId="{6742C20E-D047-2D48-A456-DCB0DDC397B9}" sibTransId="{3ECAAD78-CA73-EB41-862A-F8989EE19DFF}"/>
    <dgm:cxn modelId="{0FE8238D-00D9-954B-A345-2D3776B6BFD9}" type="presOf" srcId="{19C8535A-3B69-9B47-8B09-16E9D6154392}" destId="{ABBAD6CB-3C54-5E44-A57B-B4CD90C3102E}" srcOrd="0" destOrd="2" presId="urn:microsoft.com/office/officeart/2008/layout/PictureStrips"/>
    <dgm:cxn modelId="{9536B291-FBFA-F34C-B86F-834E8BD51F80}" srcId="{392CC18F-7945-8740-9376-353BE3688084}" destId="{C11E7BD4-48BE-2B4B-BCE7-E7327A5F1B6E}" srcOrd="2" destOrd="0" parTransId="{53D6B9F2-833A-6543-B61A-8B18F77C122F}" sibTransId="{2D2D8772-3D3E-DE42-92A2-A509803254D7}"/>
    <dgm:cxn modelId="{C1A3E599-3C26-AF46-8C5E-F71B78CE63DF}" type="presOf" srcId="{9C7E3E1C-37F8-7A41-9C49-046F535C6780}" destId="{46A9A82D-2937-6640-80F8-1800A435EBD2}" srcOrd="0" destOrd="1" presId="urn:microsoft.com/office/officeart/2008/layout/PictureStrips"/>
    <dgm:cxn modelId="{0157BA9E-1241-0543-BD1C-621C8A689E43}" srcId="{96D7AC27-236E-874F-9F6E-542D47BF2FB1}" destId="{A29F3928-EAB3-704A-8EB9-611897B1AAEC}" srcOrd="1" destOrd="0" parTransId="{432C18CA-7D2B-9147-9C63-EA6B65BD0B26}" sibTransId="{90A89415-56C0-0048-AC44-AF6CA3511BB5}"/>
    <dgm:cxn modelId="{3B77DAA6-F724-8E45-8438-04B1E79F43F6}" type="presOf" srcId="{0BFA52EF-DC0D-7343-9E1D-156664C6EADC}" destId="{47A1781C-890C-7D48-966B-1715C0900D8C}" srcOrd="0" destOrd="3" presId="urn:microsoft.com/office/officeart/2008/layout/PictureStrips"/>
    <dgm:cxn modelId="{C7802CB2-E9A0-474A-ABFF-710F59F5B3EA}" type="presOf" srcId="{931E09BF-4644-AC44-A596-8E7FBFA53C46}" destId="{861E2170-B7B1-5D4C-AF25-19372F60810A}" srcOrd="0" destOrd="2" presId="urn:microsoft.com/office/officeart/2008/layout/PictureStrips"/>
    <dgm:cxn modelId="{EA43B3B5-ACEF-FE47-8A77-2C8F83E1D3C3}" type="presOf" srcId="{725F579A-BCFF-6C4E-8337-FA814CDEA39C}" destId="{4F1F4A80-EB8D-1349-9056-A204CB6F1783}" srcOrd="0" destOrd="0" presId="urn:microsoft.com/office/officeart/2008/layout/PictureStrips"/>
    <dgm:cxn modelId="{4743FDC0-2CBD-1541-9AAD-EB8E6A41DCA2}" type="presOf" srcId="{D3A78B04-3E27-6E44-8AF1-5599AD6E1178}" destId="{861E2170-B7B1-5D4C-AF25-19372F60810A}" srcOrd="0" destOrd="0" presId="urn:microsoft.com/office/officeart/2008/layout/PictureStrips"/>
    <dgm:cxn modelId="{00E809C2-54A9-F14D-AC6F-A234F2776067}" srcId="{392CC18F-7945-8740-9376-353BE3688084}" destId="{725F579A-BCFF-6C4E-8337-FA814CDEA39C}" srcOrd="3" destOrd="0" parTransId="{48BFB723-148D-B04B-A4AC-B53C422DEE05}" sibTransId="{E434494A-22BC-4B48-A0E6-DC063A705F48}"/>
    <dgm:cxn modelId="{A64142CA-3798-014E-BB43-F6C4F93C1837}" srcId="{C11E7BD4-48BE-2B4B-BCE7-E7327A5F1B6E}" destId="{FDE0B9DC-6BFD-7A44-A6B0-1810773DA22C}" srcOrd="0" destOrd="0" parTransId="{A4C11E10-A027-394F-87D5-3D54251AC9B2}" sibTransId="{D4947457-41E6-3047-9D37-EFE4C0450822}"/>
    <dgm:cxn modelId="{B8FB83CD-A055-4341-B00A-B5D6376BB4D1}" srcId="{392CC18F-7945-8740-9376-353BE3688084}" destId="{3A10F626-6779-6B4C-B65D-0D6EEEE796DA}" srcOrd="0" destOrd="0" parTransId="{AB066A4D-8C12-CA4E-8A30-FF5646A582D8}" sibTransId="{B6A6B952-E55D-954E-8094-2245EA2F2CAA}"/>
    <dgm:cxn modelId="{4CEBB6CF-2148-FD46-8F80-2A6859C0B09F}" type="presOf" srcId="{FDE0B9DC-6BFD-7A44-A6B0-1810773DA22C}" destId="{ABBAD6CB-3C54-5E44-A57B-B4CD90C3102E}" srcOrd="0" destOrd="1" presId="urn:microsoft.com/office/officeart/2008/layout/PictureStrips"/>
    <dgm:cxn modelId="{F25012DB-AA4E-2545-9F4A-ED743F7ED95A}" type="presOf" srcId="{92DD1C82-4DF1-EA48-8D99-1D79F53F53C2}" destId="{4F1F4A80-EB8D-1349-9056-A204CB6F1783}" srcOrd="0" destOrd="1" presId="urn:microsoft.com/office/officeart/2008/layout/PictureStrips"/>
    <dgm:cxn modelId="{640FB4E2-3F01-5046-B101-3C993B6AA2AD}" srcId="{392CC18F-7945-8740-9376-353BE3688084}" destId="{96D7AC27-236E-874F-9F6E-542D47BF2FB1}" srcOrd="4" destOrd="0" parTransId="{2B9755B6-10A0-034B-B1C7-E3DA6FDEB7BE}" sibTransId="{DA6F144B-C030-F54B-A255-ABEDC5398061}"/>
    <dgm:cxn modelId="{390B4FE4-8A84-8E46-921D-425AD0912C2B}" srcId="{96D7AC27-236E-874F-9F6E-542D47BF2FB1}" destId="{9C7E3E1C-37F8-7A41-9C49-046F535C6780}" srcOrd="0" destOrd="0" parTransId="{409979ED-853B-7B4D-99AC-55F5FDA63507}" sibTransId="{AD265AEF-7B55-B944-B251-22958F1B4532}"/>
    <dgm:cxn modelId="{242F0CED-8F48-8A4E-9310-A9274F588491}" type="presOf" srcId="{70B01218-5518-924A-9A6A-047581A1CB79}" destId="{E68FA261-5021-7749-AEE6-4362B55D5B66}" srcOrd="0" destOrd="0" presId="urn:microsoft.com/office/officeart/2008/layout/PictureStrips"/>
    <dgm:cxn modelId="{9670E2F3-1A6C-DF4A-9E0A-706FCDBA8F1B}" srcId="{725F579A-BCFF-6C4E-8337-FA814CDEA39C}" destId="{92DD1C82-4DF1-EA48-8D99-1D79F53F53C2}" srcOrd="0" destOrd="0" parTransId="{1C26C565-0F82-8140-80B8-C3312427CBE4}" sibTransId="{A1146454-99C5-F84C-8E0E-33032B74A28E}"/>
    <dgm:cxn modelId="{D44B3EF7-28E5-A040-9B35-DE7E7B3C0B92}" srcId="{3A10F626-6779-6B4C-B65D-0D6EEEE796DA}" destId="{BFEEB5AB-23D1-634C-A498-F121C5D817C3}" srcOrd="1" destOrd="0" parTransId="{5F61F391-64E5-2A4C-BAA3-899142BFA627}" sibTransId="{85646689-8FAA-7E4E-9305-588187D2DC3D}"/>
    <dgm:cxn modelId="{3E935FFE-A10D-054E-BEF4-568C1B9BF59A}" type="presOf" srcId="{47710221-E9EE-5F48-8D15-B180B0DDBF4F}" destId="{47A1781C-890C-7D48-966B-1715C0900D8C}" srcOrd="0" destOrd="1" presId="urn:microsoft.com/office/officeart/2008/layout/PictureStrips"/>
    <dgm:cxn modelId="{D450A809-6A3E-FB41-9F68-B0A14CEC8599}" type="presParOf" srcId="{2CCA0B03-5B60-1042-B8C0-CC21B5CED19D}" destId="{4460DF33-FFB7-BF48-9E05-E282D70E9299}" srcOrd="0" destOrd="0" presId="urn:microsoft.com/office/officeart/2008/layout/PictureStrips"/>
    <dgm:cxn modelId="{1BF98AE2-55E4-874D-83AD-025287A4A328}" type="presParOf" srcId="{4460DF33-FFB7-BF48-9E05-E282D70E9299}" destId="{47A1781C-890C-7D48-966B-1715C0900D8C}" srcOrd="0" destOrd="0" presId="urn:microsoft.com/office/officeart/2008/layout/PictureStrips"/>
    <dgm:cxn modelId="{968220F4-67FE-5049-A7B3-3CF48FFA8B7B}" type="presParOf" srcId="{4460DF33-FFB7-BF48-9E05-E282D70E9299}" destId="{4DB304D9-4FAE-9342-8098-A77F9E6BE254}" srcOrd="1" destOrd="0" presId="urn:microsoft.com/office/officeart/2008/layout/PictureStrips"/>
    <dgm:cxn modelId="{472AF546-088E-1B41-B372-E94B4333EBC6}" type="presParOf" srcId="{2CCA0B03-5B60-1042-B8C0-CC21B5CED19D}" destId="{8A5DC620-78B6-D245-92F4-19985E2872AA}" srcOrd="1" destOrd="0" presId="urn:microsoft.com/office/officeart/2008/layout/PictureStrips"/>
    <dgm:cxn modelId="{0D16E65D-BF46-A043-AA82-CBE3E89F67B9}" type="presParOf" srcId="{2CCA0B03-5B60-1042-B8C0-CC21B5CED19D}" destId="{B5834DAC-01A5-3A4C-9CBF-096053772491}" srcOrd="2" destOrd="0" presId="urn:microsoft.com/office/officeart/2008/layout/PictureStrips"/>
    <dgm:cxn modelId="{41DA74A3-A795-D34A-8512-D37BD099BCBC}" type="presParOf" srcId="{B5834DAC-01A5-3A4C-9CBF-096053772491}" destId="{861E2170-B7B1-5D4C-AF25-19372F60810A}" srcOrd="0" destOrd="0" presId="urn:microsoft.com/office/officeart/2008/layout/PictureStrips"/>
    <dgm:cxn modelId="{CE14BE61-0AA7-F346-B77C-F73E33EC6ED2}" type="presParOf" srcId="{B5834DAC-01A5-3A4C-9CBF-096053772491}" destId="{E161BEB5-9082-4C4E-9363-3AC87092E0A1}" srcOrd="1" destOrd="0" presId="urn:microsoft.com/office/officeart/2008/layout/PictureStrips"/>
    <dgm:cxn modelId="{8FA74478-B66E-9E42-824E-26AD96BCD2FA}" type="presParOf" srcId="{2CCA0B03-5B60-1042-B8C0-CC21B5CED19D}" destId="{1DBB9772-5893-4044-9406-FFF163AB0869}" srcOrd="3" destOrd="0" presId="urn:microsoft.com/office/officeart/2008/layout/PictureStrips"/>
    <dgm:cxn modelId="{5FB7EDAF-23D3-0D46-8193-6C8EB0B1C016}" type="presParOf" srcId="{2CCA0B03-5B60-1042-B8C0-CC21B5CED19D}" destId="{B00555E9-2B13-814A-8ECD-4EC3D9A73877}" srcOrd="4" destOrd="0" presId="urn:microsoft.com/office/officeart/2008/layout/PictureStrips"/>
    <dgm:cxn modelId="{4AE8519D-4E05-054B-97AA-ECC97D27C8C4}" type="presParOf" srcId="{B00555E9-2B13-814A-8ECD-4EC3D9A73877}" destId="{ABBAD6CB-3C54-5E44-A57B-B4CD90C3102E}" srcOrd="0" destOrd="0" presId="urn:microsoft.com/office/officeart/2008/layout/PictureStrips"/>
    <dgm:cxn modelId="{BA0AC99C-F88A-7541-8122-F13053DB59B0}" type="presParOf" srcId="{B00555E9-2B13-814A-8ECD-4EC3D9A73877}" destId="{FE7ADFC5-72F2-DA40-A913-23B3D3B9BCD9}" srcOrd="1" destOrd="0" presId="urn:microsoft.com/office/officeart/2008/layout/PictureStrips"/>
    <dgm:cxn modelId="{76950FFD-E5F3-D044-9BE9-D607ACBC5F13}" type="presParOf" srcId="{2CCA0B03-5B60-1042-B8C0-CC21B5CED19D}" destId="{6713324F-CBA5-4B4F-94C4-94726E930040}" srcOrd="5" destOrd="0" presId="urn:microsoft.com/office/officeart/2008/layout/PictureStrips"/>
    <dgm:cxn modelId="{994CD2C3-4A84-0D47-8A16-338DB0AF9C7B}" type="presParOf" srcId="{2CCA0B03-5B60-1042-B8C0-CC21B5CED19D}" destId="{B0D96C3A-D312-2F46-B015-24348BE594A1}" srcOrd="6" destOrd="0" presId="urn:microsoft.com/office/officeart/2008/layout/PictureStrips"/>
    <dgm:cxn modelId="{B43DD1DA-334D-A241-9F63-77CA999ED030}" type="presParOf" srcId="{B0D96C3A-D312-2F46-B015-24348BE594A1}" destId="{4F1F4A80-EB8D-1349-9056-A204CB6F1783}" srcOrd="0" destOrd="0" presId="urn:microsoft.com/office/officeart/2008/layout/PictureStrips"/>
    <dgm:cxn modelId="{61BBD7CA-DF84-0342-BA76-235F90F222F3}" type="presParOf" srcId="{B0D96C3A-D312-2F46-B015-24348BE594A1}" destId="{14A0284E-41D5-1948-A49E-38EEA4F026F8}" srcOrd="1" destOrd="0" presId="urn:microsoft.com/office/officeart/2008/layout/PictureStrips"/>
    <dgm:cxn modelId="{DA9C66DC-99FB-E743-92D3-BD32E76B9435}" type="presParOf" srcId="{2CCA0B03-5B60-1042-B8C0-CC21B5CED19D}" destId="{C47577F1-4F96-E846-9812-5232163D0560}" srcOrd="7" destOrd="0" presId="urn:microsoft.com/office/officeart/2008/layout/PictureStrips"/>
    <dgm:cxn modelId="{68FDE66A-2360-8640-8AD9-C28020ACACF8}" type="presParOf" srcId="{2CCA0B03-5B60-1042-B8C0-CC21B5CED19D}" destId="{54929D65-94FE-2F4D-A697-7CBA311E3329}" srcOrd="8" destOrd="0" presId="urn:microsoft.com/office/officeart/2008/layout/PictureStrips"/>
    <dgm:cxn modelId="{273790A4-4BCD-4447-8334-4715BFC76787}" type="presParOf" srcId="{54929D65-94FE-2F4D-A697-7CBA311E3329}" destId="{46A9A82D-2937-6640-80F8-1800A435EBD2}" srcOrd="0" destOrd="0" presId="urn:microsoft.com/office/officeart/2008/layout/PictureStrips"/>
    <dgm:cxn modelId="{EF19EA83-E384-B14E-B87C-DCD9C3BEF985}" type="presParOf" srcId="{54929D65-94FE-2F4D-A697-7CBA311E3329}" destId="{5EBFCAB5-942F-ED4B-844D-7CC62BD4811E}" srcOrd="1" destOrd="0" presId="urn:microsoft.com/office/officeart/2008/layout/PictureStrips"/>
    <dgm:cxn modelId="{7788D524-2271-F24A-9BC1-075574039ED1}" type="presParOf" srcId="{2CCA0B03-5B60-1042-B8C0-CC21B5CED19D}" destId="{A3402B9A-224B-9B4D-9C07-80D454BA6FC8}" srcOrd="9" destOrd="0" presId="urn:microsoft.com/office/officeart/2008/layout/PictureStrips"/>
    <dgm:cxn modelId="{4F0217D2-EA92-7147-832C-B479EFEB9E01}" type="presParOf" srcId="{2CCA0B03-5B60-1042-B8C0-CC21B5CED19D}" destId="{67D8D52F-5EE3-7B4E-9CC1-BF6737C9A3C5}" srcOrd="10" destOrd="0" presId="urn:microsoft.com/office/officeart/2008/layout/PictureStrips"/>
    <dgm:cxn modelId="{FC9A38EB-0E59-1D4B-8354-0F3180F9B10F}" type="presParOf" srcId="{67D8D52F-5EE3-7B4E-9CC1-BF6737C9A3C5}" destId="{E68FA261-5021-7749-AEE6-4362B55D5B66}" srcOrd="0" destOrd="0" presId="urn:microsoft.com/office/officeart/2008/layout/PictureStrips"/>
    <dgm:cxn modelId="{ECADD3B8-19CB-6E4F-96BC-F34353E49862}" type="presParOf" srcId="{67D8D52F-5EE3-7B4E-9CC1-BF6737C9A3C5}" destId="{F50270AA-13CA-4942-8F64-25A2190A9CB9}"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A1781C-890C-7D48-966B-1715C0900D8C}">
      <dsp:nvSpPr>
        <dsp:cNvPr id="0" name=""/>
        <dsp:cNvSpPr/>
      </dsp:nvSpPr>
      <dsp:spPr>
        <a:xfrm>
          <a:off x="1357238" y="395062"/>
          <a:ext cx="6896732" cy="2155228"/>
        </a:xfrm>
        <a:prstGeom prst="rect">
          <a:avLst/>
        </a:prstGeom>
        <a:solidFill>
          <a:schemeClr val="bg1">
            <a:alpha val="8000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1459808" tIns="76200" rIns="76200" bIns="76200" numCol="1" spcCol="1270" anchor="t" anchorCtr="0">
          <a:noAutofit/>
        </a:bodyPr>
        <a:lstStyle/>
        <a:p>
          <a:pPr marL="0" lvl="0" indent="0" algn="ctr" defTabSz="889000">
            <a:lnSpc>
              <a:spcPct val="90000"/>
            </a:lnSpc>
            <a:spcBef>
              <a:spcPct val="0"/>
            </a:spcBef>
            <a:spcAft>
              <a:spcPct val="35000"/>
            </a:spcAft>
            <a:buNone/>
          </a:pPr>
          <a:r>
            <a:rPr lang="en-US" sz="2000" b="1" kern="1200">
              <a:solidFill>
                <a:srgbClr val="1A2746"/>
              </a:solidFill>
              <a:latin typeface="Arial"/>
              <a:cs typeface="Arial"/>
            </a:rPr>
            <a:t>Best Moonshot Catalyst – The Energy Challenge</a:t>
          </a:r>
          <a:endParaRPr lang="en-US" sz="2000" b="1" kern="1200"/>
        </a:p>
        <a:p>
          <a:pPr marL="171450" lvl="1" indent="-171450" algn="ctr" defTabSz="800100">
            <a:lnSpc>
              <a:spcPct val="90000"/>
            </a:lnSpc>
            <a:spcBef>
              <a:spcPct val="0"/>
            </a:spcBef>
            <a:spcAft>
              <a:spcPct val="15000"/>
            </a:spcAft>
            <a:buNone/>
          </a:pPr>
          <a:r>
            <a:rPr lang="en-US" sz="1800" kern="1200">
              <a:solidFill>
                <a:srgbClr val="1A2746"/>
              </a:solidFill>
              <a:latin typeface="Arial"/>
              <a:cs typeface="Arial"/>
            </a:rPr>
            <a:t>Catalyst that demonstrates best answer to the Energy Challenge offering innovative &amp; commercially viable technology solutions towards our sustainability goals of carbon neutrality &amp; reduced energy consumption</a:t>
          </a:r>
          <a:r>
            <a:rPr lang="en-US" sz="1500" kern="1200">
              <a:solidFill>
                <a:srgbClr val="1A2746"/>
              </a:solidFill>
              <a:latin typeface="Arial"/>
              <a:cs typeface="Arial"/>
            </a:rPr>
            <a:t>.</a:t>
          </a:r>
          <a:endParaRPr lang="en-US" sz="1500" kern="1200"/>
        </a:p>
      </dsp:txBody>
      <dsp:txXfrm>
        <a:off x="1357238" y="395062"/>
        <a:ext cx="6896732" cy="2155228"/>
      </dsp:txXfrm>
    </dsp:sp>
    <dsp:sp modelId="{4DB304D9-4FAE-9342-8098-A77F9E6BE254}">
      <dsp:nvSpPr>
        <dsp:cNvPr id="0" name=""/>
        <dsp:cNvSpPr/>
      </dsp:nvSpPr>
      <dsp:spPr>
        <a:xfrm>
          <a:off x="1069874" y="83751"/>
          <a:ext cx="1508660" cy="2262990"/>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40000" r="-40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861E2170-B7B1-5D4C-AF25-19372F60810A}">
      <dsp:nvSpPr>
        <dsp:cNvPr id="0" name=""/>
        <dsp:cNvSpPr/>
      </dsp:nvSpPr>
      <dsp:spPr>
        <a:xfrm>
          <a:off x="1357238" y="3108255"/>
          <a:ext cx="6896732" cy="2155228"/>
        </a:xfrm>
        <a:prstGeom prst="rect">
          <a:avLst/>
        </a:prstGeom>
        <a:solidFill>
          <a:schemeClr val="lt1">
            <a:hueOff val="0"/>
            <a:satOff val="0"/>
            <a:lumOff val="0"/>
            <a:alpha val="8000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1459808"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a:solidFill>
                <a:srgbClr val="1A2746"/>
              </a:solidFill>
              <a:latin typeface="Arial"/>
              <a:cs typeface="Arial"/>
            </a:rPr>
            <a:t>Best Moonshot Catalyst – The Metaverse Challenge</a:t>
          </a:r>
        </a:p>
        <a:p>
          <a:pPr marL="0" lvl="0" indent="0" algn="ctr" defTabSz="889000">
            <a:lnSpc>
              <a:spcPct val="90000"/>
            </a:lnSpc>
            <a:spcBef>
              <a:spcPct val="0"/>
            </a:spcBef>
            <a:spcAft>
              <a:spcPct val="35000"/>
            </a:spcAft>
            <a:buNone/>
          </a:pPr>
          <a:r>
            <a:rPr lang="en-US" sz="1800" kern="1200">
              <a:solidFill>
                <a:srgbClr val="1A2746"/>
              </a:solidFill>
              <a:latin typeface="Arial"/>
              <a:cs typeface="Arial"/>
            </a:rPr>
            <a:t>Catalyst that demonstrates best answer to the Metaverse Challenge offering innovative &amp; commercially viable technology solutions using Metaverse capabilities to unlock the benefits for connectivity providers. </a:t>
          </a:r>
          <a:endParaRPr lang="en-US" sz="1800" b="1" kern="1200"/>
        </a:p>
      </dsp:txBody>
      <dsp:txXfrm>
        <a:off x="1357238" y="3108255"/>
        <a:ext cx="6896732" cy="2155228"/>
      </dsp:txXfrm>
    </dsp:sp>
    <dsp:sp modelId="{E161BEB5-9082-4C4E-9363-3AC87092E0A1}">
      <dsp:nvSpPr>
        <dsp:cNvPr id="0" name=""/>
        <dsp:cNvSpPr/>
      </dsp:nvSpPr>
      <dsp:spPr>
        <a:xfrm>
          <a:off x="1069874" y="2796944"/>
          <a:ext cx="1508660" cy="2262990"/>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62000" r="-62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A1781C-890C-7D48-966B-1715C0900D8C}">
      <dsp:nvSpPr>
        <dsp:cNvPr id="0" name=""/>
        <dsp:cNvSpPr/>
      </dsp:nvSpPr>
      <dsp:spPr>
        <a:xfrm>
          <a:off x="865483" y="313990"/>
          <a:ext cx="4962881" cy="1550900"/>
        </a:xfrm>
        <a:prstGeom prst="rect">
          <a:avLst/>
        </a:prstGeom>
        <a:solidFill>
          <a:schemeClr val="bg1">
            <a:alpha val="8000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1050477" tIns="60960" rIns="60960" bIns="60960" numCol="1" spcCol="1270" anchor="t" anchorCtr="0">
          <a:noAutofit/>
        </a:bodyPr>
        <a:lstStyle/>
        <a:p>
          <a:pPr marL="0" lvl="0" indent="0" algn="ctr" defTabSz="844550">
            <a:lnSpc>
              <a:spcPct val="90000"/>
            </a:lnSpc>
            <a:spcBef>
              <a:spcPct val="0"/>
            </a:spcBef>
            <a:spcAft>
              <a:spcPct val="35000"/>
            </a:spcAft>
            <a:buNone/>
          </a:pPr>
          <a:r>
            <a:rPr lang="en-US" sz="1900" b="1" kern="1200" dirty="0"/>
            <a:t>MOONSHOT CHALLENGE</a:t>
          </a:r>
        </a:p>
        <a:p>
          <a:pPr marL="171450" lvl="1" indent="-171450" algn="ctr" defTabSz="711200">
            <a:lnSpc>
              <a:spcPct val="90000"/>
            </a:lnSpc>
            <a:spcBef>
              <a:spcPct val="0"/>
            </a:spcBef>
            <a:spcAft>
              <a:spcPct val="15000"/>
            </a:spcAft>
            <a:buNone/>
          </a:pPr>
          <a:r>
            <a:rPr lang="en-US" sz="1600" kern="1200" dirty="0"/>
            <a:t>How well the team defined problem statement for their moonshot challenges?</a:t>
          </a:r>
        </a:p>
        <a:p>
          <a:pPr marL="171450" lvl="1" indent="-171450" algn="ctr" defTabSz="711200">
            <a:lnSpc>
              <a:spcPct val="90000"/>
            </a:lnSpc>
            <a:spcBef>
              <a:spcPct val="0"/>
            </a:spcBef>
            <a:spcAft>
              <a:spcPct val="15000"/>
            </a:spcAft>
            <a:buNone/>
          </a:pPr>
          <a:r>
            <a:rPr lang="en-US" sz="1600" kern="1200" dirty="0">
              <a:solidFill>
                <a:prstClr val="black">
                  <a:hueOff val="0"/>
                  <a:satOff val="0"/>
                  <a:lumOff val="0"/>
                  <a:alphaOff val="0"/>
                </a:prstClr>
              </a:solidFill>
              <a:latin typeface="Arial"/>
              <a:ea typeface="+mn-ea"/>
              <a:cs typeface="+mn-cs"/>
            </a:rPr>
            <a:t>(1=Did not define correctly, </a:t>
          </a:r>
        </a:p>
        <a:p>
          <a:pPr marL="171450" lvl="1" indent="-171450" algn="ctr" defTabSz="711200">
            <a:lnSpc>
              <a:spcPct val="90000"/>
            </a:lnSpc>
            <a:spcBef>
              <a:spcPct val="0"/>
            </a:spcBef>
            <a:spcAft>
              <a:spcPct val="15000"/>
            </a:spcAft>
            <a:buNone/>
          </a:pPr>
          <a:r>
            <a:rPr lang="en-US" sz="1600" kern="1200" dirty="0">
              <a:solidFill>
                <a:prstClr val="black">
                  <a:hueOff val="0"/>
                  <a:satOff val="0"/>
                  <a:lumOff val="0"/>
                  <a:alphaOff val="0"/>
                </a:prstClr>
              </a:solidFill>
              <a:latin typeface="Arial"/>
              <a:ea typeface="+mn-ea"/>
              <a:cs typeface="+mn-cs"/>
            </a:rPr>
            <a:t>10=Super clear &amp; precise definition of the problem statement/Moonshot goals)</a:t>
          </a:r>
        </a:p>
      </dsp:txBody>
      <dsp:txXfrm>
        <a:off x="865483" y="313990"/>
        <a:ext cx="4962881" cy="1550900"/>
      </dsp:txXfrm>
    </dsp:sp>
    <dsp:sp modelId="{4DB304D9-4FAE-9342-8098-A77F9E6BE254}">
      <dsp:nvSpPr>
        <dsp:cNvPr id="0" name=""/>
        <dsp:cNvSpPr/>
      </dsp:nvSpPr>
      <dsp:spPr>
        <a:xfrm>
          <a:off x="658696" y="89971"/>
          <a:ext cx="1085630" cy="1628445"/>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2000" r="-62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861E2170-B7B1-5D4C-AF25-19372F60810A}">
      <dsp:nvSpPr>
        <dsp:cNvPr id="0" name=""/>
        <dsp:cNvSpPr/>
      </dsp:nvSpPr>
      <dsp:spPr>
        <a:xfrm>
          <a:off x="6301260" y="313990"/>
          <a:ext cx="4962881" cy="1550900"/>
        </a:xfrm>
        <a:prstGeom prst="rect">
          <a:avLst/>
        </a:prstGeom>
        <a:solidFill>
          <a:schemeClr val="lt1">
            <a:hueOff val="0"/>
            <a:satOff val="0"/>
            <a:lumOff val="0"/>
            <a:alpha val="8000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1050477" tIns="60960" rIns="60960" bIns="60960" numCol="1" spcCol="1270" anchor="t" anchorCtr="0">
          <a:noAutofit/>
        </a:bodyPr>
        <a:lstStyle/>
        <a:p>
          <a:pPr marL="0" lvl="0" indent="0" algn="ctr" defTabSz="844550">
            <a:lnSpc>
              <a:spcPct val="90000"/>
            </a:lnSpc>
            <a:spcBef>
              <a:spcPct val="0"/>
            </a:spcBef>
            <a:spcAft>
              <a:spcPct val="35000"/>
            </a:spcAft>
            <a:buNone/>
          </a:pPr>
          <a:r>
            <a:rPr lang="en-US" sz="1900" b="1" kern="1200" dirty="0"/>
            <a:t>QUANTIFIED RESULTS</a:t>
          </a:r>
        </a:p>
        <a:p>
          <a:pPr marL="171450" lvl="1" indent="0" algn="ctr" defTabSz="711200">
            <a:lnSpc>
              <a:spcPct val="90000"/>
            </a:lnSpc>
            <a:spcBef>
              <a:spcPct val="0"/>
            </a:spcBef>
            <a:spcAft>
              <a:spcPct val="15000"/>
            </a:spcAft>
            <a:buNone/>
          </a:pPr>
          <a:r>
            <a:rPr lang="en-US" sz="1600" kern="1200" dirty="0"/>
            <a:t>Is the Catalyst able to quantify with proof points, the business outcomes (in terms of number, dollar, %age)? </a:t>
          </a:r>
        </a:p>
        <a:p>
          <a:pPr marL="171450" lvl="1" indent="-171450" algn="ctr" defTabSz="711200">
            <a:lnSpc>
              <a:spcPct val="90000"/>
            </a:lnSpc>
            <a:spcBef>
              <a:spcPct val="0"/>
            </a:spcBef>
            <a:spcAft>
              <a:spcPct val="15000"/>
            </a:spcAft>
            <a:buNone/>
          </a:pPr>
          <a:r>
            <a:rPr lang="en-US" sz="1600" kern="1200" dirty="0">
              <a:solidFill>
                <a:prstClr val="black">
                  <a:hueOff val="0"/>
                  <a:satOff val="0"/>
                  <a:lumOff val="0"/>
                  <a:alphaOff val="0"/>
                </a:prstClr>
              </a:solidFill>
              <a:latin typeface="Arial"/>
              <a:ea typeface="+mn-ea"/>
              <a:cs typeface="+mn-cs"/>
            </a:rPr>
            <a:t>(1=Vague results, 10=Clear &amp; precise quantifiable business outcomes)</a:t>
          </a:r>
        </a:p>
      </dsp:txBody>
      <dsp:txXfrm>
        <a:off x="6301260" y="313990"/>
        <a:ext cx="4962881" cy="1550900"/>
      </dsp:txXfrm>
    </dsp:sp>
    <dsp:sp modelId="{E161BEB5-9082-4C4E-9363-3AC87092E0A1}">
      <dsp:nvSpPr>
        <dsp:cNvPr id="0" name=""/>
        <dsp:cNvSpPr/>
      </dsp:nvSpPr>
      <dsp:spPr>
        <a:xfrm>
          <a:off x="6094473" y="89971"/>
          <a:ext cx="1085630" cy="1628445"/>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70000" r="-70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ABBAD6CB-3C54-5E44-A57B-B4CD90C3102E}">
      <dsp:nvSpPr>
        <dsp:cNvPr id="0" name=""/>
        <dsp:cNvSpPr/>
      </dsp:nvSpPr>
      <dsp:spPr>
        <a:xfrm>
          <a:off x="865483" y="2405196"/>
          <a:ext cx="4962881" cy="1550900"/>
        </a:xfrm>
        <a:prstGeom prst="rect">
          <a:avLst/>
        </a:prstGeom>
        <a:solidFill>
          <a:schemeClr val="lt1">
            <a:hueOff val="0"/>
            <a:satOff val="0"/>
            <a:lumOff val="0"/>
            <a:alpha val="8000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1050477" tIns="60960" rIns="60960" bIns="60960" numCol="1" spcCol="1270" anchor="t" anchorCtr="0">
          <a:noAutofit/>
        </a:bodyPr>
        <a:lstStyle/>
        <a:p>
          <a:pPr marL="0" lvl="0" indent="0" algn="ctr" defTabSz="844550">
            <a:lnSpc>
              <a:spcPct val="90000"/>
            </a:lnSpc>
            <a:spcBef>
              <a:spcPct val="0"/>
            </a:spcBef>
            <a:spcAft>
              <a:spcPct val="35000"/>
            </a:spcAft>
            <a:buNone/>
          </a:pPr>
          <a:r>
            <a:rPr lang="en-US" sz="1900" b="1" kern="1200" dirty="0"/>
            <a:t>SOLUTION</a:t>
          </a:r>
        </a:p>
        <a:p>
          <a:pPr marL="171450" lvl="1" indent="0" algn="ctr" defTabSz="711200">
            <a:lnSpc>
              <a:spcPct val="90000"/>
            </a:lnSpc>
            <a:spcBef>
              <a:spcPct val="0"/>
            </a:spcBef>
            <a:spcAft>
              <a:spcPct val="15000"/>
            </a:spcAft>
            <a:buNone/>
          </a:pPr>
          <a:r>
            <a:rPr lang="en-US" sz="1600" kern="1200" dirty="0"/>
            <a:t>How well the Catalyst demonstrates their solution and help the team to achieve the moonshot ambition? </a:t>
          </a:r>
        </a:p>
        <a:p>
          <a:pPr marL="171450" lvl="1" indent="-171450" algn="ctr" defTabSz="711200">
            <a:lnSpc>
              <a:spcPct val="90000"/>
            </a:lnSpc>
            <a:spcBef>
              <a:spcPct val="0"/>
            </a:spcBef>
            <a:spcAft>
              <a:spcPct val="15000"/>
            </a:spcAft>
            <a:buNone/>
          </a:pPr>
          <a:r>
            <a:rPr lang="en-US" sz="1600" kern="1200" dirty="0">
              <a:solidFill>
                <a:prstClr val="black">
                  <a:hueOff val="0"/>
                  <a:satOff val="0"/>
                  <a:lumOff val="0"/>
                  <a:alphaOff val="0"/>
                </a:prstClr>
              </a:solidFill>
              <a:latin typeface="Arial"/>
              <a:ea typeface="+mn-ea"/>
              <a:cs typeface="+mn-cs"/>
            </a:rPr>
            <a:t>(1=Did not correctly, 10=Most innovative solution to their moonshot ambitions)</a:t>
          </a:r>
        </a:p>
      </dsp:txBody>
      <dsp:txXfrm>
        <a:off x="865483" y="2405196"/>
        <a:ext cx="4962881" cy="1550900"/>
      </dsp:txXfrm>
    </dsp:sp>
    <dsp:sp modelId="{FE7ADFC5-72F2-DA40-A913-23B3D3B9BCD9}">
      <dsp:nvSpPr>
        <dsp:cNvPr id="0" name=""/>
        <dsp:cNvSpPr/>
      </dsp:nvSpPr>
      <dsp:spPr>
        <a:xfrm>
          <a:off x="658696" y="2181177"/>
          <a:ext cx="1085630" cy="1628445"/>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6000" b="-6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4F1F4A80-EB8D-1349-9056-A204CB6F1783}">
      <dsp:nvSpPr>
        <dsp:cNvPr id="0" name=""/>
        <dsp:cNvSpPr/>
      </dsp:nvSpPr>
      <dsp:spPr>
        <a:xfrm>
          <a:off x="6301260" y="2042382"/>
          <a:ext cx="4962881" cy="2052508"/>
        </a:xfrm>
        <a:prstGeom prst="rect">
          <a:avLst/>
        </a:prstGeom>
        <a:solidFill>
          <a:schemeClr val="lt1">
            <a:hueOff val="0"/>
            <a:satOff val="0"/>
            <a:lumOff val="0"/>
            <a:alpha val="8000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1050477" tIns="60960" rIns="60960" bIns="60960" numCol="1" spcCol="1270" anchor="t" anchorCtr="0">
          <a:noAutofit/>
        </a:bodyPr>
        <a:lstStyle/>
        <a:p>
          <a:pPr marL="0" lvl="0" indent="0" algn="ctr" defTabSz="844550">
            <a:lnSpc>
              <a:spcPct val="90000"/>
            </a:lnSpc>
            <a:spcBef>
              <a:spcPct val="0"/>
            </a:spcBef>
            <a:spcAft>
              <a:spcPct val="35000"/>
            </a:spcAft>
            <a:buNone/>
          </a:pPr>
          <a:r>
            <a:rPr lang="en-US" sz="1900" b="1" kern="1200" dirty="0"/>
            <a:t>POTENTIAL IMPACT ON INDUSTRY </a:t>
          </a:r>
        </a:p>
        <a:p>
          <a:pPr marL="171450" lvl="1" indent="-171450" algn="ctr" defTabSz="711200">
            <a:lnSpc>
              <a:spcPct val="90000"/>
            </a:lnSpc>
            <a:spcBef>
              <a:spcPct val="0"/>
            </a:spcBef>
            <a:spcAft>
              <a:spcPct val="15000"/>
            </a:spcAft>
            <a:buClr>
              <a:srgbClr val="000000"/>
            </a:buClr>
            <a:buFont typeface="Arial" panose="020B0604020202020204" pitchFamily="34" charset="0"/>
            <a:buNone/>
          </a:pPr>
          <a:r>
            <a:rPr lang="en-US" sz="1600" kern="1200" dirty="0"/>
            <a:t>What is the potential impact of the Catalyst solution in revolutionizing &amp; solving the moonshot challenge?</a:t>
          </a:r>
          <a:endParaRPr lang="en-US" sz="1600" b="1" kern="1200" dirty="0"/>
        </a:p>
        <a:p>
          <a:pPr marL="171450" lvl="1" indent="-171450" algn="ctr" defTabSz="711200">
            <a:lnSpc>
              <a:spcPct val="90000"/>
            </a:lnSpc>
            <a:spcBef>
              <a:spcPct val="0"/>
            </a:spcBef>
            <a:spcAft>
              <a:spcPct val="15000"/>
            </a:spcAft>
            <a:buClr>
              <a:srgbClr val="000000"/>
            </a:buClr>
            <a:buFont typeface="Arial" panose="020B0604020202020204" pitchFamily="34" charset="0"/>
            <a:buNone/>
          </a:pPr>
          <a:r>
            <a:rPr lang="en-US" sz="1600" kern="1200" dirty="0">
              <a:solidFill>
                <a:prstClr val="black">
                  <a:hueOff val="0"/>
                  <a:satOff val="0"/>
                  <a:lumOff val="0"/>
                  <a:alphaOff val="0"/>
                </a:prstClr>
              </a:solidFill>
              <a:latin typeface="Arial"/>
              <a:ea typeface="+mn-ea"/>
              <a:cs typeface="+mn-cs"/>
            </a:rPr>
            <a:t>(1=Not much impact, 10=Potential to create a ripple effect &amp; solving the industry challenge completely</a:t>
          </a:r>
          <a:r>
            <a:rPr lang="en-US" i="1" kern="1200" dirty="0"/>
            <a:t>)</a:t>
          </a:r>
          <a:endParaRPr lang="en-US" sz="1600" b="1" kern="1200" dirty="0"/>
        </a:p>
      </dsp:txBody>
      <dsp:txXfrm>
        <a:off x="6301260" y="2042382"/>
        <a:ext cx="4962881" cy="2052508"/>
      </dsp:txXfrm>
    </dsp:sp>
    <dsp:sp modelId="{14A0284E-41D5-1948-A49E-38EEA4F026F8}">
      <dsp:nvSpPr>
        <dsp:cNvPr id="0" name=""/>
        <dsp:cNvSpPr/>
      </dsp:nvSpPr>
      <dsp:spPr>
        <a:xfrm>
          <a:off x="6094473" y="2069167"/>
          <a:ext cx="1085630" cy="1628445"/>
        </a:xfrm>
        <a:prstGeom prst="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62000" r="-62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46A9A82D-2937-6640-80F8-1800A435EBD2}">
      <dsp:nvSpPr>
        <dsp:cNvPr id="0" name=""/>
        <dsp:cNvSpPr/>
      </dsp:nvSpPr>
      <dsp:spPr>
        <a:xfrm>
          <a:off x="865483" y="4496402"/>
          <a:ext cx="4962881" cy="1550900"/>
        </a:xfrm>
        <a:prstGeom prst="rect">
          <a:avLst/>
        </a:prstGeom>
        <a:solidFill>
          <a:schemeClr val="lt1">
            <a:hueOff val="0"/>
            <a:satOff val="0"/>
            <a:lumOff val="0"/>
            <a:alpha val="8000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1050477" tIns="60960" rIns="60960" bIns="60960" numCol="1" spcCol="1270" anchor="t" anchorCtr="0">
          <a:noAutofit/>
        </a:bodyPr>
        <a:lstStyle/>
        <a:p>
          <a:pPr marL="0" lvl="0" indent="0" algn="ctr" defTabSz="844550">
            <a:lnSpc>
              <a:spcPct val="90000"/>
            </a:lnSpc>
            <a:spcBef>
              <a:spcPct val="0"/>
            </a:spcBef>
            <a:spcAft>
              <a:spcPct val="35000"/>
            </a:spcAft>
            <a:buNone/>
          </a:pPr>
          <a:r>
            <a:rPr lang="en-US" sz="1900" b="1" kern="1200" dirty="0"/>
            <a:t>PITCH</a:t>
          </a:r>
        </a:p>
        <a:p>
          <a:pPr marL="171450" lvl="1" indent="0" algn="ctr" defTabSz="711200">
            <a:lnSpc>
              <a:spcPct val="90000"/>
            </a:lnSpc>
            <a:spcBef>
              <a:spcPct val="0"/>
            </a:spcBef>
            <a:spcAft>
              <a:spcPct val="15000"/>
            </a:spcAft>
            <a:buNone/>
          </a:pPr>
          <a:r>
            <a:rPr lang="en-US" sz="1600" kern="1200" dirty="0"/>
            <a:t>How well did the team pitched their Catalyst idea &amp; solution to Judges? </a:t>
          </a:r>
          <a:endParaRPr lang="en-US" sz="1600" b="1" kern="1200" dirty="0"/>
        </a:p>
        <a:p>
          <a:pPr marL="171450" lvl="1" indent="-171450" algn="ctr" defTabSz="711200">
            <a:lnSpc>
              <a:spcPct val="90000"/>
            </a:lnSpc>
            <a:spcBef>
              <a:spcPct val="0"/>
            </a:spcBef>
            <a:spcAft>
              <a:spcPct val="15000"/>
            </a:spcAft>
            <a:buNone/>
          </a:pPr>
          <a:r>
            <a:rPr lang="en-US" sz="1600" kern="1200" dirty="0">
              <a:solidFill>
                <a:prstClr val="black">
                  <a:hueOff val="0"/>
                  <a:satOff val="0"/>
                  <a:lumOff val="0"/>
                  <a:alphaOff val="0"/>
                </a:prstClr>
              </a:solidFill>
              <a:latin typeface="Arial"/>
              <a:ea typeface="+mn-ea"/>
              <a:cs typeface="+mn-cs"/>
            </a:rPr>
            <a:t>(1=Not engaging/boring, </a:t>
          </a:r>
        </a:p>
        <a:p>
          <a:pPr marL="171450" lvl="1" indent="-171450" algn="ctr" defTabSz="711200">
            <a:lnSpc>
              <a:spcPct val="90000"/>
            </a:lnSpc>
            <a:spcBef>
              <a:spcPct val="0"/>
            </a:spcBef>
            <a:spcAft>
              <a:spcPct val="15000"/>
            </a:spcAft>
            <a:buNone/>
          </a:pPr>
          <a:r>
            <a:rPr lang="en-US" sz="1600" kern="1200" dirty="0">
              <a:solidFill>
                <a:prstClr val="black">
                  <a:hueOff val="0"/>
                  <a:satOff val="0"/>
                  <a:lumOff val="0"/>
                  <a:alphaOff val="0"/>
                </a:prstClr>
              </a:solidFill>
              <a:latin typeface="Arial"/>
              <a:ea typeface="+mn-ea"/>
              <a:cs typeface="+mn-cs"/>
            </a:rPr>
            <a:t>10= Most engaging, interactive &amp; engrossing demo/pitch)</a:t>
          </a:r>
        </a:p>
      </dsp:txBody>
      <dsp:txXfrm>
        <a:off x="865483" y="4496402"/>
        <a:ext cx="4962881" cy="1550900"/>
      </dsp:txXfrm>
    </dsp:sp>
    <dsp:sp modelId="{5EBFCAB5-942F-ED4B-844D-7CC62BD4811E}">
      <dsp:nvSpPr>
        <dsp:cNvPr id="0" name=""/>
        <dsp:cNvSpPr/>
      </dsp:nvSpPr>
      <dsp:spPr>
        <a:xfrm>
          <a:off x="658696" y="4272383"/>
          <a:ext cx="1085630" cy="1628445"/>
        </a:xfrm>
        <a:prstGeom prst="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62000" r="-62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E68FA261-5021-7749-AEE6-4362B55D5B66}">
      <dsp:nvSpPr>
        <dsp:cNvPr id="0" name=""/>
        <dsp:cNvSpPr/>
      </dsp:nvSpPr>
      <dsp:spPr>
        <a:xfrm>
          <a:off x="6301260" y="4547186"/>
          <a:ext cx="4962881" cy="1483188"/>
        </a:xfrm>
        <a:prstGeom prst="rect">
          <a:avLst/>
        </a:prstGeom>
        <a:solidFill>
          <a:schemeClr val="lt1">
            <a:hueOff val="0"/>
            <a:satOff val="0"/>
            <a:lumOff val="0"/>
            <a:alpha val="8000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1050477" tIns="72390" rIns="72390" bIns="72390" numCol="1" spcCol="1270" anchor="t" anchorCtr="0">
          <a:noAutofit/>
        </a:bodyPr>
        <a:lstStyle/>
        <a:p>
          <a:pPr marL="0" lvl="0" indent="0" algn="ctr" defTabSz="844550">
            <a:lnSpc>
              <a:spcPct val="90000"/>
            </a:lnSpc>
            <a:spcBef>
              <a:spcPct val="0"/>
            </a:spcBef>
            <a:spcAft>
              <a:spcPct val="35000"/>
            </a:spcAft>
            <a:buNone/>
          </a:pPr>
          <a:r>
            <a:rPr lang="en-US" sz="1900" b="1" kern="1200" dirty="0">
              <a:solidFill>
                <a:prstClr val="black">
                  <a:hueOff val="0"/>
                  <a:satOff val="0"/>
                  <a:lumOff val="0"/>
                  <a:alphaOff val="0"/>
                </a:prstClr>
              </a:solidFill>
              <a:latin typeface="Arial"/>
              <a:ea typeface="+mn-ea"/>
              <a:cs typeface="+mn-cs"/>
            </a:rPr>
            <a:t>TEAM COLLABORATION</a:t>
          </a:r>
        </a:p>
        <a:p>
          <a:pPr marL="171450" lvl="1" indent="0" algn="ctr" defTabSz="711200">
            <a:lnSpc>
              <a:spcPct val="90000"/>
            </a:lnSpc>
            <a:spcBef>
              <a:spcPct val="0"/>
            </a:spcBef>
            <a:spcAft>
              <a:spcPct val="15000"/>
            </a:spcAft>
            <a:buClr>
              <a:srgbClr val="000000"/>
            </a:buClr>
            <a:buNone/>
          </a:pPr>
          <a:r>
            <a:rPr lang="en-US" sz="1600" kern="1200" dirty="0"/>
            <a:t>How well has the participants &amp; champions contributed &amp; collaborated towards catalyst success? </a:t>
          </a:r>
          <a:endParaRPr lang="en-US" sz="1600" b="1" kern="1200" dirty="0"/>
        </a:p>
      </dsp:txBody>
      <dsp:txXfrm>
        <a:off x="6301260" y="4547186"/>
        <a:ext cx="4962881" cy="1483188"/>
      </dsp:txXfrm>
    </dsp:sp>
    <dsp:sp modelId="{F50270AA-13CA-4942-8F64-25A2190A9CB9}">
      <dsp:nvSpPr>
        <dsp:cNvPr id="0" name=""/>
        <dsp:cNvSpPr/>
      </dsp:nvSpPr>
      <dsp:spPr>
        <a:xfrm>
          <a:off x="6094473" y="4289311"/>
          <a:ext cx="1085630" cy="1628445"/>
        </a:xfrm>
        <a:prstGeom prst="rect">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l="-62000" r="-62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1D58BF-6924-B848-A311-4D2E68867792}" type="datetimeFigureOut">
              <a:rPr lang="en-US" smtClean="0"/>
              <a:t>7/11/23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A515D1-7129-F94C-B56D-7D9489A7CFBB}" type="slidenum">
              <a:rPr lang="en-US" smtClean="0"/>
              <a:t>‹#›</a:t>
            </a:fld>
            <a:endParaRPr lang="en-US"/>
          </a:p>
        </p:txBody>
      </p:sp>
    </p:spTree>
    <p:extLst>
      <p:ext uri="{BB962C8B-B14F-4D97-AF65-F5344CB8AC3E}">
        <p14:creationId xmlns:p14="http://schemas.microsoft.com/office/powerpoint/2010/main" val="2825501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for Awards submission form, before online application – please download the template </a:t>
            </a:r>
          </a:p>
        </p:txBody>
      </p:sp>
      <p:sp>
        <p:nvSpPr>
          <p:cNvPr id="4" name="Slide Number Placeholder 3"/>
          <p:cNvSpPr>
            <a:spLocks noGrp="1"/>
          </p:cNvSpPr>
          <p:nvPr>
            <p:ph type="sldNum" sz="quarter" idx="5"/>
          </p:nvPr>
        </p:nvSpPr>
        <p:spPr/>
        <p:txBody>
          <a:bodyPr/>
          <a:lstStyle/>
          <a:p>
            <a:fld id="{D9A515D1-7129-F94C-B56D-7D9489A7CFBB}" type="slidenum">
              <a:rPr lang="en-US" smtClean="0"/>
              <a:t>10</a:t>
            </a:fld>
            <a:endParaRPr lang="en-US"/>
          </a:p>
        </p:txBody>
      </p:sp>
    </p:spTree>
    <p:extLst>
      <p:ext uri="{BB962C8B-B14F-4D97-AF65-F5344CB8AC3E}">
        <p14:creationId xmlns:p14="http://schemas.microsoft.com/office/powerpoint/2010/main" val="38433709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6C6980-C490-4FEB-82C9-7EBEEA0A8AB1}" type="slidenum">
              <a:rPr lang="en-GB" smtClean="0"/>
              <a:t>27</a:t>
            </a:fld>
            <a:endParaRPr lang="en-GB"/>
          </a:p>
        </p:txBody>
      </p:sp>
    </p:spTree>
    <p:extLst>
      <p:ext uri="{BB962C8B-B14F-4D97-AF65-F5344CB8AC3E}">
        <p14:creationId xmlns:p14="http://schemas.microsoft.com/office/powerpoint/2010/main" val="15093834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6C6980-C490-4FEB-82C9-7EBEEA0A8AB1}" type="slidenum">
              <a:rPr lang="en-GB" smtClean="0"/>
              <a:t>28</a:t>
            </a:fld>
            <a:endParaRPr lang="en-GB"/>
          </a:p>
        </p:txBody>
      </p:sp>
    </p:spTree>
    <p:extLst>
      <p:ext uri="{BB962C8B-B14F-4D97-AF65-F5344CB8AC3E}">
        <p14:creationId xmlns:p14="http://schemas.microsoft.com/office/powerpoint/2010/main" val="26639118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bg1"/>
                </a:solidFill>
                <a:latin typeface="Arial"/>
                <a:ea typeface="+mn-lt"/>
                <a:cs typeface="Arial"/>
              </a:rPr>
              <a:t>To start the entry for first time, click on 'Start Entry' button and initiate the form. Thereafter, link available on home page for accessing the form later. </a:t>
            </a:r>
          </a:p>
          <a:p>
            <a:endParaRPr lang="en-US" dirty="0"/>
          </a:p>
        </p:txBody>
      </p:sp>
      <p:sp>
        <p:nvSpPr>
          <p:cNvPr id="4" name="Slide Number Placeholder 3"/>
          <p:cNvSpPr>
            <a:spLocks noGrp="1"/>
          </p:cNvSpPr>
          <p:nvPr>
            <p:ph type="sldNum" sz="quarter" idx="5"/>
          </p:nvPr>
        </p:nvSpPr>
        <p:spPr/>
        <p:txBody>
          <a:bodyPr/>
          <a:lstStyle/>
          <a:p>
            <a:fld id="{D9A515D1-7129-F94C-B56D-7D9489A7CFBB}" type="slidenum">
              <a:rPr lang="en-US" smtClean="0"/>
              <a:t>11</a:t>
            </a:fld>
            <a:endParaRPr lang="en-US"/>
          </a:p>
        </p:txBody>
      </p:sp>
    </p:spTree>
    <p:extLst>
      <p:ext uri="{BB962C8B-B14F-4D97-AF65-F5344CB8AC3E}">
        <p14:creationId xmlns:p14="http://schemas.microsoft.com/office/powerpoint/2010/main" val="18195092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6C6980-C490-4FEB-82C9-7EBEEA0A8AB1}" type="slidenum">
              <a:rPr lang="en-GB" smtClean="0"/>
              <a:t>15</a:t>
            </a:fld>
            <a:endParaRPr lang="en-GB"/>
          </a:p>
        </p:txBody>
      </p:sp>
    </p:spTree>
    <p:extLst>
      <p:ext uri="{BB962C8B-B14F-4D97-AF65-F5344CB8AC3E}">
        <p14:creationId xmlns:p14="http://schemas.microsoft.com/office/powerpoint/2010/main" val="3345556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240" rtl="0" eaLnBrk="1" fontAlgn="auto" latinLnBrk="0" hangingPunct="1">
              <a:lnSpc>
                <a:spcPct val="100000"/>
              </a:lnSpc>
              <a:spcBef>
                <a:spcPts val="0"/>
              </a:spcBef>
              <a:spcAft>
                <a:spcPts val="0"/>
              </a:spcAft>
              <a:buClrTx/>
              <a:buSzTx/>
              <a:buFontTx/>
              <a:buNone/>
              <a:tabLst/>
              <a:defRPr/>
            </a:pPr>
            <a:fld id="{B8DADABD-C688-46CF-9DA6-EAD5470E37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24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42349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Catalyst project is associated or related to a collaboration project or basic theme. </a:t>
            </a:r>
          </a:p>
        </p:txBody>
      </p:sp>
      <p:sp>
        <p:nvSpPr>
          <p:cNvPr id="4" name="Slide Number Placeholder 3"/>
          <p:cNvSpPr>
            <a:spLocks noGrp="1"/>
          </p:cNvSpPr>
          <p:nvPr>
            <p:ph type="sldNum" sz="quarter" idx="5"/>
          </p:nvPr>
        </p:nvSpPr>
        <p:spPr/>
        <p:txBody>
          <a:bodyPr/>
          <a:lstStyle/>
          <a:p>
            <a:fld id="{D9A515D1-7129-F94C-B56D-7D9489A7CFBB}" type="slidenum">
              <a:rPr lang="en-US" smtClean="0"/>
              <a:t>20</a:t>
            </a:fld>
            <a:endParaRPr lang="en-US"/>
          </a:p>
        </p:txBody>
      </p:sp>
    </p:spTree>
    <p:extLst>
      <p:ext uri="{BB962C8B-B14F-4D97-AF65-F5344CB8AC3E}">
        <p14:creationId xmlns:p14="http://schemas.microsoft.com/office/powerpoint/2010/main" val="18047759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Catalyst project is associated or related to a collaboration project or basic theme. </a:t>
            </a:r>
          </a:p>
        </p:txBody>
      </p:sp>
      <p:sp>
        <p:nvSpPr>
          <p:cNvPr id="4" name="Slide Number Placeholder 3"/>
          <p:cNvSpPr>
            <a:spLocks noGrp="1"/>
          </p:cNvSpPr>
          <p:nvPr>
            <p:ph type="sldNum" sz="quarter" idx="5"/>
          </p:nvPr>
        </p:nvSpPr>
        <p:spPr/>
        <p:txBody>
          <a:bodyPr/>
          <a:lstStyle/>
          <a:p>
            <a:fld id="{D9A515D1-7129-F94C-B56D-7D9489A7CFBB}" type="slidenum">
              <a:rPr lang="en-US" smtClean="0"/>
              <a:t>21</a:t>
            </a:fld>
            <a:endParaRPr lang="en-US"/>
          </a:p>
        </p:txBody>
      </p:sp>
    </p:spTree>
    <p:extLst>
      <p:ext uri="{BB962C8B-B14F-4D97-AF65-F5344CB8AC3E}">
        <p14:creationId xmlns:p14="http://schemas.microsoft.com/office/powerpoint/2010/main" val="15241770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Catalyst project is associated or related to a collaboration project or basic theme. </a:t>
            </a:r>
          </a:p>
        </p:txBody>
      </p:sp>
      <p:sp>
        <p:nvSpPr>
          <p:cNvPr id="4" name="Slide Number Placeholder 3"/>
          <p:cNvSpPr>
            <a:spLocks noGrp="1"/>
          </p:cNvSpPr>
          <p:nvPr>
            <p:ph type="sldNum" sz="quarter" idx="5"/>
          </p:nvPr>
        </p:nvSpPr>
        <p:spPr/>
        <p:txBody>
          <a:bodyPr/>
          <a:lstStyle/>
          <a:p>
            <a:fld id="{D9A515D1-7129-F94C-B56D-7D9489A7CFBB}" type="slidenum">
              <a:rPr lang="en-US" smtClean="0"/>
              <a:t>22</a:t>
            </a:fld>
            <a:endParaRPr lang="en-US"/>
          </a:p>
        </p:txBody>
      </p:sp>
    </p:spTree>
    <p:extLst>
      <p:ext uri="{BB962C8B-B14F-4D97-AF65-F5344CB8AC3E}">
        <p14:creationId xmlns:p14="http://schemas.microsoft.com/office/powerpoint/2010/main" val="14751248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projects.tmforum.org</a:t>
            </a:r>
            <a:r>
              <a:rPr lang="en-US" dirty="0"/>
              <a:t>/wiki/display/CS/</a:t>
            </a:r>
            <a:r>
              <a:rPr lang="en-US" dirty="0" err="1"/>
              <a:t>Open+Innovation+Catalyst+Awards</a:t>
            </a:r>
            <a:r>
              <a:rPr lang="en-US" dirty="0"/>
              <a:t>+-+DTW%2723</a:t>
            </a:r>
          </a:p>
        </p:txBody>
      </p:sp>
      <p:sp>
        <p:nvSpPr>
          <p:cNvPr id="4" name="Slide Number Placeholder 3"/>
          <p:cNvSpPr>
            <a:spLocks noGrp="1"/>
          </p:cNvSpPr>
          <p:nvPr>
            <p:ph type="sldNum" sz="quarter" idx="5"/>
          </p:nvPr>
        </p:nvSpPr>
        <p:spPr/>
        <p:txBody>
          <a:bodyPr/>
          <a:lstStyle/>
          <a:p>
            <a:fld id="{D9A515D1-7129-F94C-B56D-7D9489A7CFBB}" type="slidenum">
              <a:rPr lang="en-US" smtClean="0"/>
              <a:t>23</a:t>
            </a:fld>
            <a:endParaRPr lang="en-US"/>
          </a:p>
        </p:txBody>
      </p:sp>
    </p:spTree>
    <p:extLst>
      <p:ext uri="{BB962C8B-B14F-4D97-AF65-F5344CB8AC3E}">
        <p14:creationId xmlns:p14="http://schemas.microsoft.com/office/powerpoint/2010/main" val="2791139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6C6980-C490-4FEB-82C9-7EBEEA0A8AB1}" type="slidenum">
              <a:rPr lang="en-GB" smtClean="0"/>
              <a:t>26</a:t>
            </a:fld>
            <a:endParaRPr lang="en-GB"/>
          </a:p>
        </p:txBody>
      </p:sp>
    </p:spTree>
    <p:extLst>
      <p:ext uri="{BB962C8B-B14F-4D97-AF65-F5344CB8AC3E}">
        <p14:creationId xmlns:p14="http://schemas.microsoft.com/office/powerpoint/2010/main" val="24723782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Master" Target="../slideMasters/slideMaster3.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Master" Target="../slideMasters/slideMaster4.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a:ln>
                  <a:noFill/>
                </a:ln>
                <a:solidFill>
                  <a:schemeClr val="accent3"/>
                </a:solidFill>
                <a:effectLst/>
                <a:latin typeface="+mj-lt"/>
              </a:rPr>
              <a:t> </a:t>
            </a:r>
          </a:p>
          <a:p>
            <a:pPr algn="r"/>
            <a:endParaRPr lang="en-GB" sz="60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308005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8"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52"/>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3"/>
            <a:ext cx="5349084" cy="1168415"/>
          </a:xfrm>
          <a:prstGeom prst="rect">
            <a:avLst/>
          </a:prstGeom>
        </p:spPr>
        <p:txBody>
          <a:bodyPr>
            <a:noAutofit/>
          </a:bodyPr>
          <a:lstStyle>
            <a:lvl1pPr>
              <a:defRPr sz="6518"/>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357" b="1">
                <a:solidFill>
                  <a:schemeClr val="bg1"/>
                </a:solidFill>
              </a:defRPr>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5"/>
            <a:ext cx="6086248" cy="288000"/>
          </a:xfrm>
        </p:spPr>
        <p:txBody>
          <a:bodyPr>
            <a:noAutofit/>
          </a:bodyPr>
          <a:lstStyle>
            <a:lvl1pPr marL="0" indent="0" algn="r">
              <a:lnSpc>
                <a:spcPct val="100000"/>
              </a:lnSpc>
              <a:buFont typeface="Arial" panose="020B0604020202020204" pitchFamily="34" charset="0"/>
              <a:buNone/>
              <a:defRPr sz="1383" b="0" i="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8"/>
            <a:ext cx="6086248" cy="288000"/>
          </a:xfrm>
        </p:spPr>
        <p:txBody>
          <a:bodyPr>
            <a:noAutofit/>
          </a:bodyPr>
          <a:lstStyle>
            <a:lvl1pPr marL="0" indent="0" algn="r">
              <a:lnSpc>
                <a:spcPct val="120000"/>
              </a:lnSpc>
              <a:buFont typeface="Arial" panose="020B0604020202020204" pitchFamily="34" charset="0"/>
              <a:buNone/>
              <a:defRPr sz="1383" b="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087" b="0">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7" y="6112252"/>
            <a:ext cx="3974127" cy="547907"/>
          </a:xfrm>
          <a:prstGeom prst="rect">
            <a:avLst/>
          </a:prstGeom>
          <a:noFill/>
        </p:spPr>
        <p:txBody>
          <a:bodyPr wrap="square" rtlCol="0">
            <a:spAutoFit/>
          </a:bodyPr>
          <a:lstStyle/>
          <a:p>
            <a:pPr algn="r"/>
            <a:r>
              <a:rPr kumimoji="0" lang="en-US" altLang="zh-CN" sz="592"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592" i="0" u="none" strike="noStrike" cap="none" normalizeH="0" baseline="0">
                <a:ln>
                  <a:noFill/>
                </a:ln>
                <a:solidFill>
                  <a:schemeClr val="accent3"/>
                </a:solidFill>
                <a:effectLst/>
                <a:latin typeface="+mj-lt"/>
              </a:rPr>
              <a:t> </a:t>
            </a:r>
          </a:p>
          <a:p>
            <a:pPr algn="r"/>
            <a:endParaRPr lang="en-GB" sz="592">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458245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8"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52"/>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2" y="1759111"/>
            <a:ext cx="6838105" cy="2654612"/>
          </a:xfrm>
        </p:spPr>
        <p:txBody>
          <a:bodyPr tIns="0" anchor="t">
            <a:normAutofit/>
          </a:bodyPr>
          <a:lstStyle>
            <a:lvl1pPr marL="0" indent="0">
              <a:lnSpc>
                <a:spcPct val="90000"/>
              </a:lnSpc>
              <a:buNone/>
              <a:defRPr sz="5333" b="1">
                <a:solidFill>
                  <a:schemeClr val="bg1"/>
                </a:solidFill>
              </a:defRPr>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5"/>
            <a:ext cx="6086248" cy="288000"/>
          </a:xfrm>
        </p:spPr>
        <p:txBody>
          <a:bodyPr>
            <a:noAutofit/>
          </a:bodyPr>
          <a:lstStyle>
            <a:lvl1pPr marL="0" indent="0" algn="r">
              <a:lnSpc>
                <a:spcPct val="100000"/>
              </a:lnSpc>
              <a:buFont typeface="Arial" panose="020B0604020202020204" pitchFamily="34" charset="0"/>
              <a:buNone/>
              <a:defRPr sz="1383" b="0" i="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8"/>
            <a:ext cx="6086248" cy="288000"/>
          </a:xfrm>
        </p:spPr>
        <p:txBody>
          <a:bodyPr>
            <a:noAutofit/>
          </a:bodyPr>
          <a:lstStyle>
            <a:lvl1pPr marL="0" indent="0" algn="r">
              <a:lnSpc>
                <a:spcPct val="120000"/>
              </a:lnSpc>
              <a:buFont typeface="Arial" panose="020B0604020202020204" pitchFamily="34" charset="0"/>
              <a:buNone/>
              <a:defRPr sz="1383" b="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087" b="0">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3076029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3" y="826603"/>
            <a:ext cx="10042823" cy="549274"/>
          </a:xfrm>
        </p:spPr>
        <p:txBody>
          <a:bodyPr tIns="0">
            <a:noAutofit/>
          </a:bodyPr>
          <a:lstStyle>
            <a:lvl1pPr marL="0" indent="0">
              <a:lnSpc>
                <a:spcPct val="100000"/>
              </a:lnSpc>
              <a:spcAft>
                <a:spcPts val="0"/>
              </a:spcAft>
              <a:buNone/>
              <a:defRPr sz="1580"/>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Tx/>
              <a:buBlip>
                <a:blip r:embed="rId2"/>
              </a:buBlip>
              <a:defRPr lang="en-US" sz="1580" kern="1200" dirty="0">
                <a:solidFill>
                  <a:schemeClr val="accent1"/>
                </a:solidFill>
                <a:latin typeface="+mn-lt"/>
                <a:ea typeface="+mn-ea"/>
                <a:cs typeface="+mn-cs"/>
              </a:defRPr>
            </a:lvl2pPr>
            <a:lvl3pPr marL="711099" indent="-284439">
              <a:lnSpc>
                <a:spcPct val="110000"/>
              </a:lnSpc>
              <a:spcBef>
                <a:spcPts val="0"/>
              </a:spcBef>
              <a:spcAft>
                <a:spcPts val="297"/>
              </a:spcAft>
              <a:buClrTx/>
              <a:buFontTx/>
              <a:buBlip>
                <a:blip r:embed="rId2"/>
              </a:buBlip>
              <a:defRPr lang="en-US" sz="1383" kern="1200" dirty="0">
                <a:solidFill>
                  <a:schemeClr val="accent1"/>
                </a:solidFill>
                <a:latin typeface="+mn-lt"/>
                <a:ea typeface="+mn-ea"/>
                <a:cs typeface="+mn-cs"/>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marL="711099" lvl="1" indent="-284439" algn="l" defTabSz="903095" rtl="0" eaLnBrk="1" latinLnBrk="0" hangingPunct="1">
              <a:lnSpc>
                <a:spcPct val="110000"/>
              </a:lnSpc>
              <a:spcBef>
                <a:spcPts val="0"/>
              </a:spcBef>
              <a:spcAft>
                <a:spcPts val="592"/>
              </a:spcAft>
              <a:buClrTx/>
              <a:buFont typeface="Arial" panose="020B0604020202020204" pitchFamily="34" charset="0"/>
              <a:buChar char="–"/>
            </a:pPr>
            <a:r>
              <a:rPr lang="en-US"/>
              <a:t>Second level</a:t>
            </a:r>
          </a:p>
          <a:p>
            <a:pPr marL="1066648" lvl="2" indent="-284439" algn="l" defTabSz="903095" rtl="0" eaLnBrk="1" latinLnBrk="0" hangingPunct="1">
              <a:lnSpc>
                <a:spcPct val="110000"/>
              </a:lnSpc>
              <a:spcBef>
                <a:spcPts val="0"/>
              </a:spcBef>
              <a:spcAft>
                <a:spcPts val="297"/>
              </a:spcAft>
              <a:buClrTx/>
              <a:buFont typeface="Arial" panose="020B0604020202020204" pitchFamily="34" charset="0"/>
              <a:buChar char="–"/>
            </a:pPr>
            <a:r>
              <a:rPr lang="en-US"/>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4789513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8"/>
            <a:ext cx="10029944" cy="4970059"/>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Tx/>
              <a:buBlip>
                <a:blip r:embed="rId2"/>
              </a:buBlip>
              <a:defRPr lang="en-US" sz="1580" kern="1200" dirty="0">
                <a:solidFill>
                  <a:schemeClr val="accent1"/>
                </a:solidFill>
                <a:latin typeface="+mn-lt"/>
                <a:ea typeface="+mn-ea"/>
                <a:cs typeface="+mn-cs"/>
              </a:defRPr>
            </a:lvl2pPr>
            <a:lvl3pPr marL="1066648" indent="-284439">
              <a:lnSpc>
                <a:spcPct val="110000"/>
              </a:lnSpc>
              <a:spcBef>
                <a:spcPts val="0"/>
              </a:spcBef>
              <a:spcAft>
                <a:spcPts val="297"/>
              </a:spcAft>
              <a:buClrTx/>
              <a:buFontTx/>
              <a:buBlip>
                <a:blip r:embed="rId2"/>
              </a:buBlip>
              <a:defRPr lang="en-US" sz="1383" kern="1200" dirty="0">
                <a:solidFill>
                  <a:schemeClr val="accent1"/>
                </a:solidFill>
                <a:latin typeface="+mn-lt"/>
                <a:ea typeface="+mn-ea"/>
                <a:cs typeface="+mn-cs"/>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marL="711099" lvl="1" indent="-284439" algn="l" defTabSz="903095" rtl="0" eaLnBrk="1" latinLnBrk="0" hangingPunct="1">
              <a:lnSpc>
                <a:spcPct val="110000"/>
              </a:lnSpc>
              <a:spcBef>
                <a:spcPts val="0"/>
              </a:spcBef>
              <a:spcAft>
                <a:spcPts val="592"/>
              </a:spcAft>
              <a:buClrTx/>
              <a:buFont typeface="Arial" panose="020B0604020202020204" pitchFamily="34" charset="0"/>
              <a:buChar char="–"/>
            </a:pPr>
            <a:r>
              <a:rPr lang="en-US"/>
              <a:t>Second level</a:t>
            </a:r>
          </a:p>
          <a:p>
            <a:pPr marL="1066648" lvl="2" indent="-284439" algn="l" defTabSz="903095" rtl="0" eaLnBrk="1" latinLnBrk="0" hangingPunct="1">
              <a:lnSpc>
                <a:spcPct val="110000"/>
              </a:lnSpc>
              <a:spcBef>
                <a:spcPts val="0"/>
              </a:spcBef>
              <a:spcAft>
                <a:spcPts val="297"/>
              </a:spcAft>
              <a:buClrTx/>
              <a:buFont typeface="Arial" panose="020B0604020202020204" pitchFamily="34" charset="0"/>
              <a:buChar char="–"/>
            </a:pPr>
            <a:r>
              <a:rPr lang="en-US"/>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16527770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3" y="826603"/>
            <a:ext cx="10042823" cy="549274"/>
          </a:xfrm>
        </p:spPr>
        <p:txBody>
          <a:bodyPr tIns="0">
            <a:noAutofit/>
          </a:bodyPr>
          <a:lstStyle>
            <a:lvl1pPr marL="0" indent="0">
              <a:lnSpc>
                <a:spcPct val="100000"/>
              </a:lnSpc>
              <a:spcAft>
                <a:spcPts val="0"/>
              </a:spcAft>
              <a:buNone/>
              <a:defRPr sz="1580"/>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990354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52"/>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333" b="1">
                <a:solidFill>
                  <a:schemeClr val="bg1"/>
                </a:solidFill>
              </a:defRPr>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6801881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3" y="826603"/>
            <a:ext cx="10042823" cy="549274"/>
          </a:xfrm>
        </p:spPr>
        <p:txBody>
          <a:bodyPr tIns="0">
            <a:noAutofit/>
          </a:bodyPr>
          <a:lstStyle>
            <a:lvl1pPr marL="0" indent="0">
              <a:lnSpc>
                <a:spcPct val="100000"/>
              </a:lnSpc>
              <a:spcAft>
                <a:spcPts val="0"/>
              </a:spcAft>
              <a:buNone/>
              <a:defRPr sz="1580"/>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3" y="1687132"/>
            <a:ext cx="4898269" cy="4701824"/>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 typeface="Arial" panose="020B0604020202020204" pitchFamily="34" charset="0"/>
              <a:buChar char="–"/>
              <a:defRPr sz="1580">
                <a:solidFill>
                  <a:schemeClr val="accent1"/>
                </a:solidFill>
              </a:defRPr>
            </a:lvl2pPr>
            <a:lvl3pPr marL="1066648" indent="-284439">
              <a:lnSpc>
                <a:spcPct val="110000"/>
              </a:lnSpc>
              <a:spcBef>
                <a:spcPts val="0"/>
              </a:spcBef>
              <a:spcAft>
                <a:spcPts val="297"/>
              </a:spcAft>
              <a:buClrTx/>
              <a:buFont typeface="Arial" panose="020B0604020202020204" pitchFamily="34" charset="0"/>
              <a:buChar char="–"/>
              <a:defRPr sz="1383">
                <a:solidFill>
                  <a:schemeClr val="accent1"/>
                </a:solidFill>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lvl="1"/>
            <a:r>
              <a:rPr lang="en-US"/>
              <a:t>Second level</a:t>
            </a:r>
          </a:p>
          <a:p>
            <a:pPr lvl="2"/>
            <a:r>
              <a:rPr lang="en-US"/>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2" y="1687132"/>
            <a:ext cx="4898269" cy="4701824"/>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 typeface="Arial" panose="020B0604020202020204" pitchFamily="34" charset="0"/>
              <a:buChar char="–"/>
              <a:defRPr sz="1580">
                <a:solidFill>
                  <a:schemeClr val="accent1"/>
                </a:solidFill>
              </a:defRPr>
            </a:lvl2pPr>
            <a:lvl3pPr marL="1066648" indent="-284439">
              <a:lnSpc>
                <a:spcPct val="110000"/>
              </a:lnSpc>
              <a:spcBef>
                <a:spcPts val="0"/>
              </a:spcBef>
              <a:spcAft>
                <a:spcPts val="297"/>
              </a:spcAft>
              <a:buClrTx/>
              <a:buFont typeface="Arial" panose="020B0604020202020204" pitchFamily="34" charset="0"/>
              <a:buChar char="–"/>
              <a:defRPr sz="1383">
                <a:solidFill>
                  <a:schemeClr val="accent1"/>
                </a:solidFill>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682527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hank you  - Labs">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endParaRPr lang="en-GB"/>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5"/>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40922942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single wor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241F8BF7-0995-494E-AFA1-E2768DF69618}"/>
              </a:ext>
            </a:extLst>
          </p:cNvPr>
          <p:cNvSpPr>
            <a:spLocks noGrp="1"/>
          </p:cNvSpPr>
          <p:nvPr>
            <p:ph type="body" sz="quarter" idx="10" hasCustomPrompt="1"/>
          </p:nvPr>
        </p:nvSpPr>
        <p:spPr>
          <a:xfrm>
            <a:off x="781879" y="2009694"/>
            <a:ext cx="10251280" cy="2770706"/>
          </a:xfrm>
        </p:spPr>
        <p:txBody>
          <a:bodyPr>
            <a:noAutofit/>
          </a:bodyPr>
          <a:lstStyle>
            <a:lvl1pPr marL="0" indent="0">
              <a:buFont typeface="Arial" panose="020B0604020202020204" pitchFamily="34" charset="0"/>
              <a:buNone/>
              <a:defRPr sz="16395" b="1">
                <a:solidFill>
                  <a:schemeClr val="bg1"/>
                </a:solidFill>
              </a:defRPr>
            </a:lvl1pPr>
          </a:lstStyle>
          <a:p>
            <a:pPr lvl="0"/>
            <a:r>
              <a:rPr lang="en-US" err="1"/>
              <a:t>oneword</a:t>
            </a:r>
            <a:endParaRPr lang="en-US"/>
          </a:p>
        </p:txBody>
      </p:sp>
    </p:spTree>
    <p:extLst>
      <p:ext uri="{BB962C8B-B14F-4D97-AF65-F5344CB8AC3E}">
        <p14:creationId xmlns:p14="http://schemas.microsoft.com/office/powerpoint/2010/main" val="703924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2_Blank">
    <p:bg>
      <p:bgPr>
        <a:gradFill>
          <a:gsLst>
            <a:gs pos="0">
              <a:schemeClr val="accent2"/>
            </a:gs>
            <a:gs pos="100000">
              <a:schemeClr val="accent1"/>
            </a:gs>
          </a:gsLst>
          <a:lin ang="0" scaled="1"/>
        </a:gradFill>
        <a:effectLst/>
      </p:bgPr>
    </p:bg>
    <p:spTree>
      <p:nvGrpSpPr>
        <p:cNvPr id="1" name=""/>
        <p:cNvGrpSpPr/>
        <p:nvPr/>
      </p:nvGrpSpPr>
      <p:grpSpPr>
        <a:xfrm>
          <a:off x="0" y="0"/>
          <a:ext cx="0" cy="0"/>
          <a:chOff x="0" y="0"/>
          <a:chExt cx="0" cy="0"/>
        </a:xfrm>
      </p:grpSpPr>
      <p:sp>
        <p:nvSpPr>
          <p:cNvPr id="3" name="Title 4">
            <a:extLst>
              <a:ext uri="{FF2B5EF4-FFF2-40B4-BE49-F238E27FC236}">
                <a16:creationId xmlns:a16="http://schemas.microsoft.com/office/drawing/2014/main" id="{0E964784-6B60-B137-A771-B6405AB1D1A4}"/>
              </a:ext>
            </a:extLst>
          </p:cNvPr>
          <p:cNvSpPr>
            <a:spLocks noGrp="1"/>
          </p:cNvSpPr>
          <p:nvPr>
            <p:ph type="title"/>
          </p:nvPr>
        </p:nvSpPr>
        <p:spPr>
          <a:xfrm>
            <a:off x="2983523" y="2612459"/>
            <a:ext cx="6224954" cy="1633082"/>
          </a:xfrm>
        </p:spPr>
        <p:txBody>
          <a:bodyPr anchor="ctr">
            <a:noAutofit/>
          </a:bodyPr>
          <a:lstStyle>
            <a:lvl1pPr algn="ctr">
              <a:defRPr sz="4346" b="1">
                <a:solidFill>
                  <a:schemeClr val="bg1"/>
                </a:solidFill>
                <a:latin typeface="+mj-lt"/>
              </a:defRPr>
            </a:lvl1pPr>
          </a:lstStyle>
          <a:p>
            <a:endParaRPr lang="en-GB"/>
          </a:p>
        </p:txBody>
      </p:sp>
    </p:spTree>
    <p:extLst>
      <p:ext uri="{BB962C8B-B14F-4D97-AF65-F5344CB8AC3E}">
        <p14:creationId xmlns:p14="http://schemas.microsoft.com/office/powerpoint/2010/main" val="3428033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6690933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a:prstGeom prst="rect">
            <a:avLst/>
          </a:prstGeo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a:prstGeom prst="rect">
            <a:avLst/>
          </a:prstGeo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a:prstGeom prst="rect">
            <a:avLst/>
          </a:prstGeo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a:prstGeom prst="rect">
            <a:avLst/>
          </a:prstGeo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a:ln>
                  <a:noFill/>
                </a:ln>
                <a:solidFill>
                  <a:schemeClr val="accent3"/>
                </a:solidFill>
                <a:effectLst/>
                <a:latin typeface="+mj-lt"/>
              </a:rPr>
              <a:t> </a:t>
            </a:r>
          </a:p>
          <a:p>
            <a:pPr algn="r"/>
            <a:endParaRPr lang="en-GB" sz="60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8461022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a:prstGeom prst="rect">
            <a:avLst/>
          </a:prstGeo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a:prstGeom prst="rect">
            <a:avLst/>
          </a:prstGeo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a:prstGeom prst="rect">
            <a:avLst/>
          </a:prstGeo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a:prstGeom prst="rect">
            <a:avLst/>
          </a:prstGeo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7834762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a:prstGeom prst="rect">
            <a:avLst/>
          </a:prstGeo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30622191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870248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Autofit/>
          </a:bodyPr>
          <a:lstStyle>
            <a:lvl1pPr>
              <a:defRPr lang="en-GB" sz="5400" dirty="0">
                <a:solidFill>
                  <a:schemeClr val="accent3"/>
                </a:solidFill>
              </a:defRPr>
            </a:lvl1pPr>
          </a:lstStyle>
          <a:p>
            <a:r>
              <a:rPr lang="en-GB"/>
              <a:t>Click to edit Master title style</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14598041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a:prstGeom prst="rect">
            <a:avLst/>
          </a:prstGeo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4968803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a:prstGeom prst="rect">
            <a:avLst/>
          </a:prstGeo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36942836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a:prstGeom prst="rect">
            <a:avLst/>
          </a:prstGeom>
        </p:spPr>
        <p:txBody>
          <a:bodyPr anchor="ctr"/>
          <a:lstStyle>
            <a:lvl1pPr marL="0" indent="0" algn="ctr">
              <a:buFont typeface="Arial" panose="020B0604020202020204" pitchFamily="34" charset="0"/>
              <a:buNone/>
              <a:defRPr>
                <a:solidFill>
                  <a:schemeClr val="bg1"/>
                </a:solidFill>
              </a:defRPr>
            </a:lvl1pPr>
          </a:lstStyle>
          <a:p>
            <a:r>
              <a:rPr lang="en-GB"/>
              <a:t>Click icon to add picture</a:t>
            </a:r>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13635819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2_Title">
    <p:bg>
      <p:bgPr>
        <a:solidFill>
          <a:schemeClr val="accent1"/>
        </a:solidFill>
        <a:effectLst/>
      </p:bgPr>
    </p:bg>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CE9647C2-E249-4700-BFA7-0FE358BAEEEB}"/>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392068" y="6602145"/>
            <a:ext cx="626225" cy="130532"/>
          </a:xfrm>
          <a:prstGeom prst="rect">
            <a:avLst/>
          </a:prstGeom>
        </p:spPr>
      </p:pic>
      <p:sp>
        <p:nvSpPr>
          <p:cNvPr id="7" name="Title Placeholder 1">
            <a:extLst>
              <a:ext uri="{FF2B5EF4-FFF2-40B4-BE49-F238E27FC236}">
                <a16:creationId xmlns:a16="http://schemas.microsoft.com/office/drawing/2014/main" id="{451B8F78-6DD0-45B8-B794-F19293694F10}"/>
              </a:ext>
            </a:extLst>
          </p:cNvPr>
          <p:cNvSpPr>
            <a:spLocks noGrp="1"/>
          </p:cNvSpPr>
          <p:nvPr>
            <p:ph type="title"/>
          </p:nvPr>
        </p:nvSpPr>
        <p:spPr>
          <a:xfrm>
            <a:off x="452852" y="294639"/>
            <a:ext cx="10653954" cy="549275"/>
          </a:xfrm>
          <a:prstGeom prst="rect">
            <a:avLst/>
          </a:prstGeom>
        </p:spPr>
        <p:txBody>
          <a:bodyPr vert="horz" lIns="91440" tIns="45720" rIns="91440" bIns="45720" rtlCol="0" anchor="t">
            <a:noAutofit/>
          </a:bodyPr>
          <a:lstStyle>
            <a:lvl1pPr>
              <a:defRPr lang="en-GB" sz="5400" dirty="0">
                <a:solidFill>
                  <a:schemeClr val="bg1"/>
                </a:solidFill>
              </a:defRPr>
            </a:lvl1pPr>
          </a:lstStyle>
          <a:p>
            <a:r>
              <a:rPr lang="en-GB"/>
              <a:t>Click to edit Master title style</a:t>
            </a:r>
          </a:p>
        </p:txBody>
      </p:sp>
    </p:spTree>
    <p:extLst>
      <p:ext uri="{BB962C8B-B14F-4D97-AF65-F5344CB8AC3E}">
        <p14:creationId xmlns:p14="http://schemas.microsoft.com/office/powerpoint/2010/main" val="39704749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_Defaul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875506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56795820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12" name="Picture 11" descr="A picture containing sitting, red, photo, orange&#10;&#10;Description automatically generated">
            <a:extLst>
              <a:ext uri="{FF2B5EF4-FFF2-40B4-BE49-F238E27FC236}">
                <a16:creationId xmlns:a16="http://schemas.microsoft.com/office/drawing/2014/main" id="{A6E9C84F-7BDD-4B8E-A644-6C568FFCA29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15959" y="5332103"/>
            <a:ext cx="5876041" cy="1525897"/>
          </a:xfrm>
          <a:prstGeom prst="rect">
            <a:avLst/>
          </a:prstGeom>
        </p:spPr>
      </p:pic>
      <p:sp>
        <p:nvSpPr>
          <p:cNvPr id="2" name="Title 1"/>
          <p:cNvSpPr>
            <a:spLocks noGrp="1"/>
          </p:cNvSpPr>
          <p:nvPr>
            <p:ph type="title"/>
          </p:nvPr>
        </p:nvSpPr>
        <p:spPr>
          <a:xfrm>
            <a:off x="252000" y="191711"/>
            <a:ext cx="10103940" cy="443198"/>
          </a:xfrm>
        </p:spPr>
        <p:txBody>
          <a:bodyPr wrap="square">
            <a:normAutofit/>
          </a:bodyPr>
          <a:lstStyle/>
          <a:p>
            <a:r>
              <a:rPr lang="en-US" dirty="0"/>
              <a:t>Click to edit Master title style</a:t>
            </a:r>
          </a:p>
        </p:txBody>
      </p:sp>
      <p:grpSp>
        <p:nvGrpSpPr>
          <p:cNvPr id="3" name="Group 2">
            <a:extLst>
              <a:ext uri="{FF2B5EF4-FFF2-40B4-BE49-F238E27FC236}">
                <a16:creationId xmlns:a16="http://schemas.microsoft.com/office/drawing/2014/main" id="{F8D6A1D4-81B5-4894-B5C3-5AE060549161}"/>
              </a:ext>
            </a:extLst>
          </p:cNvPr>
          <p:cNvGrpSpPr>
            <a:grpSpLocks noChangeAspect="1"/>
          </p:cNvGrpSpPr>
          <p:nvPr userDrawn="1"/>
        </p:nvGrpSpPr>
        <p:grpSpPr bwMode="auto">
          <a:xfrm>
            <a:off x="10388600" y="180975"/>
            <a:ext cx="1287463" cy="287917"/>
            <a:chOff x="2736" y="2155"/>
            <a:chExt cx="2996" cy="670"/>
          </a:xfrm>
        </p:grpSpPr>
        <p:sp>
          <p:nvSpPr>
            <p:cNvPr id="4" name="Freeform 5">
              <a:extLst>
                <a:ext uri="{FF2B5EF4-FFF2-40B4-BE49-F238E27FC236}">
                  <a16:creationId xmlns:a16="http://schemas.microsoft.com/office/drawing/2014/main" id="{3F47F1A1-FD58-4712-AEFA-CCCE021DEDFB}"/>
                </a:ext>
              </a:extLst>
            </p:cNvPr>
            <p:cNvSpPr>
              <a:spLocks noEditPoints="1"/>
            </p:cNvSpPr>
            <p:nvPr/>
          </p:nvSpPr>
          <p:spPr bwMode="auto">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 name="Freeform 6">
              <a:extLst>
                <a:ext uri="{FF2B5EF4-FFF2-40B4-BE49-F238E27FC236}">
                  <a16:creationId xmlns:a16="http://schemas.microsoft.com/office/drawing/2014/main" id="{07385563-22E6-4349-B3F4-E4C66CF77BB3}"/>
                </a:ext>
              </a:extLst>
            </p:cNvPr>
            <p:cNvSpPr>
              <a:spLocks/>
            </p:cNvSpPr>
            <p:nvPr/>
          </p:nvSpPr>
          <p:spPr bwMode="auto">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7">
              <a:extLst>
                <a:ext uri="{FF2B5EF4-FFF2-40B4-BE49-F238E27FC236}">
                  <a16:creationId xmlns:a16="http://schemas.microsoft.com/office/drawing/2014/main" id="{AC76067A-D649-4D23-9303-B7268532C2CB}"/>
                </a:ext>
              </a:extLst>
            </p:cNvPr>
            <p:cNvSpPr>
              <a:spLocks/>
            </p:cNvSpPr>
            <p:nvPr/>
          </p:nvSpPr>
          <p:spPr bwMode="auto">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8">
              <a:extLst>
                <a:ext uri="{FF2B5EF4-FFF2-40B4-BE49-F238E27FC236}">
                  <a16:creationId xmlns:a16="http://schemas.microsoft.com/office/drawing/2014/main" id="{C3057B61-E235-40AE-9C0E-E0FA596FE09E}"/>
                </a:ext>
              </a:extLst>
            </p:cNvPr>
            <p:cNvSpPr>
              <a:spLocks/>
            </p:cNvSpPr>
            <p:nvPr/>
          </p:nvSpPr>
          <p:spPr bwMode="auto">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9">
              <a:extLst>
                <a:ext uri="{FF2B5EF4-FFF2-40B4-BE49-F238E27FC236}">
                  <a16:creationId xmlns:a16="http://schemas.microsoft.com/office/drawing/2014/main" id="{37A04CD3-1BB2-4BD7-B900-92DC541D0F03}"/>
                </a:ext>
              </a:extLst>
            </p:cNvPr>
            <p:cNvSpPr>
              <a:spLocks/>
            </p:cNvSpPr>
            <p:nvPr/>
          </p:nvSpPr>
          <p:spPr bwMode="auto">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10">
              <a:extLst>
                <a:ext uri="{FF2B5EF4-FFF2-40B4-BE49-F238E27FC236}">
                  <a16:creationId xmlns:a16="http://schemas.microsoft.com/office/drawing/2014/main" id="{55AC90D8-2FDC-4AF9-B962-38CBDA5C9814}"/>
                </a:ext>
              </a:extLst>
            </p:cNvPr>
            <p:cNvSpPr>
              <a:spLocks/>
            </p:cNvSpPr>
            <p:nvPr/>
          </p:nvSpPr>
          <p:spPr bwMode="auto">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 name="TextBox 10">
            <a:extLst>
              <a:ext uri="{FF2B5EF4-FFF2-40B4-BE49-F238E27FC236}">
                <a16:creationId xmlns:a16="http://schemas.microsoft.com/office/drawing/2014/main" id="{9FE4F58F-F675-4BF2-A137-4456AB903367}"/>
              </a:ext>
            </a:extLst>
          </p:cNvPr>
          <p:cNvSpPr txBox="1"/>
          <p:nvPr userDrawn="1"/>
        </p:nvSpPr>
        <p:spPr>
          <a:xfrm>
            <a:off x="11388546" y="6470117"/>
            <a:ext cx="631596" cy="246221"/>
          </a:xfrm>
          <a:prstGeom prst="rect">
            <a:avLst/>
          </a:prstGeom>
          <a:noFill/>
        </p:spPr>
        <p:txBody>
          <a:bodyPr wrap="square" rtlCol="0">
            <a:spAutoFit/>
          </a:bodyPr>
          <a:lstStyle/>
          <a:p>
            <a:pPr algn="r"/>
            <a:fld id="{6CEEAE48-AAAC-4EA6-A1CC-1EE3A01DE1A1}" type="slidenum">
              <a:rPr lang="en-US" sz="1000" smtClean="0">
                <a:solidFill>
                  <a:schemeClr val="tx2"/>
                </a:solidFill>
              </a:rPr>
              <a:pPr algn="r"/>
              <a:t>‹#›</a:t>
            </a:fld>
            <a:endParaRPr lang="en-US" sz="1000" dirty="0">
              <a:solidFill>
                <a:schemeClr val="tx2"/>
              </a:solidFill>
            </a:endParaRPr>
          </a:p>
        </p:txBody>
      </p:sp>
    </p:spTree>
    <p:extLst>
      <p:ext uri="{BB962C8B-B14F-4D97-AF65-F5344CB8AC3E}">
        <p14:creationId xmlns:p14="http://schemas.microsoft.com/office/powerpoint/2010/main" val="3482977647"/>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Blank - Labs">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30284048-25CF-D4DC-FA90-D17DA1D3947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1864"/>
          </a:xfrm>
          <a:prstGeom prst="rect">
            <a:avLst/>
          </a:prstGeom>
        </p:spPr>
      </p:pic>
      <p:sp>
        <p:nvSpPr>
          <p:cNvPr id="9" name="Round Single Corner of Rectangle 8">
            <a:extLst>
              <a:ext uri="{FF2B5EF4-FFF2-40B4-BE49-F238E27FC236}">
                <a16:creationId xmlns:a16="http://schemas.microsoft.com/office/drawing/2014/main" id="{8753D8A5-8436-AAC1-1A43-7DD013837891}"/>
              </a:ext>
            </a:extLst>
          </p:cNvPr>
          <p:cNvSpPr/>
          <p:nvPr userDrawn="1"/>
        </p:nvSpPr>
        <p:spPr>
          <a:xfrm flipH="1">
            <a:off x="2346358" y="1360113"/>
            <a:ext cx="1706409" cy="171392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 Single Corner of Rectangle 9">
            <a:extLst>
              <a:ext uri="{FF2B5EF4-FFF2-40B4-BE49-F238E27FC236}">
                <a16:creationId xmlns:a16="http://schemas.microsoft.com/office/drawing/2014/main" id="{64DEA29E-FB78-EE02-387F-1E55EF22ABBD}"/>
              </a:ext>
            </a:extLst>
          </p:cNvPr>
          <p:cNvSpPr/>
          <p:nvPr userDrawn="1"/>
        </p:nvSpPr>
        <p:spPr>
          <a:xfrm flipH="1" flipV="1">
            <a:off x="4052767" y="3074038"/>
            <a:ext cx="5792875" cy="1713925"/>
          </a:xfrm>
          <a:prstGeom prst="round1Rect">
            <a:avLst>
              <a:gd name="adj" fmla="val 50000"/>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pic>
        <p:nvPicPr>
          <p:cNvPr id="12" name="Graphic 11">
            <a:extLst>
              <a:ext uri="{FF2B5EF4-FFF2-40B4-BE49-F238E27FC236}">
                <a16:creationId xmlns:a16="http://schemas.microsoft.com/office/drawing/2014/main" id="{9F6EBD5E-900E-37D5-375D-9BEF54F3C2C3}"/>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353674" y="462480"/>
            <a:ext cx="1298575" cy="461336"/>
          </a:xfrm>
          <a:prstGeom prst="rect">
            <a:avLst/>
          </a:prstGeom>
        </p:spPr>
      </p:pic>
      <p:pic>
        <p:nvPicPr>
          <p:cNvPr id="14" name="Graphic 13">
            <a:extLst>
              <a:ext uri="{FF2B5EF4-FFF2-40B4-BE49-F238E27FC236}">
                <a16:creationId xmlns:a16="http://schemas.microsoft.com/office/drawing/2014/main" id="{EC5712B7-C838-3AF4-7DA5-7552EE8B587B}"/>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182423" y="1797815"/>
            <a:ext cx="4972720" cy="1004762"/>
          </a:xfrm>
          <a:prstGeom prst="rect">
            <a:avLst/>
          </a:prstGeom>
        </p:spPr>
      </p:pic>
      <p:sp>
        <p:nvSpPr>
          <p:cNvPr id="15" name="Title 14">
            <a:extLst>
              <a:ext uri="{FF2B5EF4-FFF2-40B4-BE49-F238E27FC236}">
                <a16:creationId xmlns:a16="http://schemas.microsoft.com/office/drawing/2014/main" id="{D97B2B54-49A6-2D0F-9C7A-77A9E2C5BC64}"/>
              </a:ext>
            </a:extLst>
          </p:cNvPr>
          <p:cNvSpPr>
            <a:spLocks noGrp="1"/>
          </p:cNvSpPr>
          <p:nvPr>
            <p:ph type="title" hasCustomPrompt="1"/>
          </p:nvPr>
        </p:nvSpPr>
        <p:spPr>
          <a:xfrm>
            <a:off x="4370119" y="3222544"/>
            <a:ext cx="5368636" cy="1449098"/>
          </a:xfrm>
        </p:spPr>
        <p:txBody>
          <a:bodyPr anchor="t">
            <a:normAutofit/>
          </a:bodyPr>
          <a:lstStyle>
            <a:lvl1pPr algn="r">
              <a:lnSpc>
                <a:spcPct val="80000"/>
              </a:lnSpc>
              <a:defRPr sz="4400"/>
            </a:lvl1pPr>
          </a:lstStyle>
          <a:p>
            <a:r>
              <a:rPr lang="en-GB" dirty="0"/>
              <a:t>Catalyst </a:t>
            </a:r>
            <a:br>
              <a:rPr lang="en-GB" dirty="0"/>
            </a:br>
            <a:r>
              <a:rPr lang="en-GB" dirty="0"/>
              <a:t>Program</a:t>
            </a:r>
            <a:br>
              <a:rPr lang="en-GB" dirty="0"/>
            </a:br>
            <a:r>
              <a:rPr lang="en-GB" dirty="0"/>
              <a:t>2023</a:t>
            </a:r>
            <a:endParaRPr lang="en-US" dirty="0"/>
          </a:p>
        </p:txBody>
      </p:sp>
      <p:pic>
        <p:nvPicPr>
          <p:cNvPr id="17" name="Graphic 16">
            <a:extLst>
              <a:ext uri="{FF2B5EF4-FFF2-40B4-BE49-F238E27FC236}">
                <a16:creationId xmlns:a16="http://schemas.microsoft.com/office/drawing/2014/main" id="{03AC6C4E-FE7F-3955-0E23-0D6C4FC62F78}"/>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518666" y="1524294"/>
            <a:ext cx="1148015" cy="1387899"/>
          </a:xfrm>
          <a:prstGeom prst="rect">
            <a:avLst/>
          </a:prstGeom>
        </p:spPr>
      </p:pic>
    </p:spTree>
    <p:extLst>
      <p:ext uri="{BB962C8B-B14F-4D97-AF65-F5344CB8AC3E}">
        <p14:creationId xmlns:p14="http://schemas.microsoft.com/office/powerpoint/2010/main" val="29731623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a:ln>
                  <a:noFill/>
                </a:ln>
                <a:solidFill>
                  <a:schemeClr val="accent3"/>
                </a:solidFill>
                <a:effectLst/>
                <a:latin typeface="+mj-lt"/>
              </a:rPr>
              <a:t> </a:t>
            </a:r>
          </a:p>
          <a:p>
            <a:pPr algn="r"/>
            <a:endParaRPr lang="en-GB" sz="60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94843592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9356171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40689167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26748864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8376897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40973214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420913164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r>
              <a:rPr lang="en-GB"/>
              <a:t>Click icon to add picture</a:t>
            </a:r>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2828489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348076433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userDrawn="1">
  <p:cSld name="2_Title">
    <p:bg>
      <p:bgPr>
        <a:solidFill>
          <a:schemeClr val="accent1"/>
        </a:solidFill>
        <a:effectLst/>
      </p:bgPr>
    </p:bg>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908105DD-A7E4-483E-BE10-722157BC00C3}"/>
              </a:ext>
            </a:extLst>
          </p:cNvPr>
          <p:cNvSpPr/>
          <p:nvPr userDrawn="1"/>
        </p:nvSpPr>
        <p:spPr>
          <a:xfrm>
            <a:off x="224468" y="226800"/>
            <a:ext cx="680720" cy="680720"/>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chemeClr val="accent3"/>
          </a:solidFill>
        </p:spPr>
        <p:txBody>
          <a:bodyPr wrap="square" lIns="0" tIns="0" rIns="0" bIns="0" rtlCol="0"/>
          <a:lstStyle/>
          <a:p>
            <a:endParaRPr/>
          </a:p>
        </p:txBody>
      </p:sp>
      <p:sp>
        <p:nvSpPr>
          <p:cNvPr id="4" name="Text Placeholder 3">
            <a:extLst>
              <a:ext uri="{FF2B5EF4-FFF2-40B4-BE49-F238E27FC236}">
                <a16:creationId xmlns:a16="http://schemas.microsoft.com/office/drawing/2014/main" id="{AFC0E756-6D97-466C-8DF0-BBCB29AF2664}"/>
              </a:ext>
            </a:extLst>
          </p:cNvPr>
          <p:cNvSpPr>
            <a:spLocks noGrp="1"/>
          </p:cNvSpPr>
          <p:nvPr>
            <p:ph type="body" sz="half" idx="2"/>
          </p:nvPr>
        </p:nvSpPr>
        <p:spPr>
          <a:xfrm>
            <a:off x="910270" y="699449"/>
            <a:ext cx="8902072" cy="418832"/>
          </a:xfrm>
        </p:spPr>
        <p:txBody>
          <a:bodyPr tIns="0">
            <a:noAutofit/>
          </a:bodyPr>
          <a:lstStyle>
            <a:lvl1pPr marL="0" indent="0">
              <a:lnSpc>
                <a:spcPct val="100000"/>
              </a:lnSpc>
              <a:buNone/>
              <a:defRPr sz="13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Title Placeholder 1">
            <a:extLst>
              <a:ext uri="{FF2B5EF4-FFF2-40B4-BE49-F238E27FC236}">
                <a16:creationId xmlns:a16="http://schemas.microsoft.com/office/drawing/2014/main" id="{46328F77-05C3-49C8-991C-E3E92521A7B5}"/>
              </a:ext>
            </a:extLst>
          </p:cNvPr>
          <p:cNvSpPr>
            <a:spLocks noGrp="1"/>
          </p:cNvSpPr>
          <p:nvPr>
            <p:ph type="title"/>
          </p:nvPr>
        </p:nvSpPr>
        <p:spPr>
          <a:xfrm>
            <a:off x="452852" y="294639"/>
            <a:ext cx="9816909" cy="549275"/>
          </a:xfrm>
          <a:prstGeom prst="rect">
            <a:avLst/>
          </a:prstGeom>
        </p:spPr>
        <p:txBody>
          <a:bodyPr vert="horz" lIns="91440" tIns="45720" rIns="91440" bIns="45720" rtlCol="0" anchor="t">
            <a:normAutofit/>
          </a:bodyPr>
          <a:lstStyle>
            <a:lvl1pPr>
              <a:defRPr>
                <a:solidFill>
                  <a:schemeClr val="bg1"/>
                </a:solidFill>
              </a:defRPr>
            </a:lvl1pPr>
          </a:lstStyle>
          <a:p>
            <a:r>
              <a:rPr lang="en-US"/>
              <a:t>Click to edit master title style</a:t>
            </a:r>
            <a:endParaRPr lang="en-GB"/>
          </a:p>
        </p:txBody>
      </p:sp>
      <p:pic>
        <p:nvPicPr>
          <p:cNvPr id="10" name="Graphic 9">
            <a:extLst>
              <a:ext uri="{FF2B5EF4-FFF2-40B4-BE49-F238E27FC236}">
                <a16:creationId xmlns:a16="http://schemas.microsoft.com/office/drawing/2014/main" id="{CE9647C2-E249-4700-BFA7-0FE358BAEEEB}"/>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392068" y="6602145"/>
            <a:ext cx="626225" cy="130532"/>
          </a:xfrm>
          <a:prstGeom prst="rect">
            <a:avLst/>
          </a:prstGeom>
        </p:spPr>
      </p:pic>
    </p:spTree>
    <p:extLst>
      <p:ext uri="{BB962C8B-B14F-4D97-AF65-F5344CB8AC3E}">
        <p14:creationId xmlns:p14="http://schemas.microsoft.com/office/powerpoint/2010/main" val="347702454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userDrawn="1">
  <p:cSld name="Blank - Labs">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30284048-25CF-D4DC-FA90-D17DA1D3947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1864"/>
          </a:xfrm>
          <a:prstGeom prst="rect">
            <a:avLst/>
          </a:prstGeom>
        </p:spPr>
      </p:pic>
      <p:sp>
        <p:nvSpPr>
          <p:cNvPr id="9" name="Round Single Corner of Rectangle 8">
            <a:extLst>
              <a:ext uri="{FF2B5EF4-FFF2-40B4-BE49-F238E27FC236}">
                <a16:creationId xmlns:a16="http://schemas.microsoft.com/office/drawing/2014/main" id="{8753D8A5-8436-AAC1-1A43-7DD013837891}"/>
              </a:ext>
            </a:extLst>
          </p:cNvPr>
          <p:cNvSpPr/>
          <p:nvPr userDrawn="1"/>
        </p:nvSpPr>
        <p:spPr>
          <a:xfrm flipH="1">
            <a:off x="2346358" y="1360113"/>
            <a:ext cx="1706409" cy="171392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 Single Corner of Rectangle 9">
            <a:extLst>
              <a:ext uri="{FF2B5EF4-FFF2-40B4-BE49-F238E27FC236}">
                <a16:creationId xmlns:a16="http://schemas.microsoft.com/office/drawing/2014/main" id="{64DEA29E-FB78-EE02-387F-1E55EF22ABBD}"/>
              </a:ext>
            </a:extLst>
          </p:cNvPr>
          <p:cNvSpPr/>
          <p:nvPr userDrawn="1"/>
        </p:nvSpPr>
        <p:spPr>
          <a:xfrm flipH="1" flipV="1">
            <a:off x="4052767" y="3074038"/>
            <a:ext cx="5792875" cy="1713925"/>
          </a:xfrm>
          <a:prstGeom prst="round1Rect">
            <a:avLst>
              <a:gd name="adj" fmla="val 50000"/>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pic>
        <p:nvPicPr>
          <p:cNvPr id="12" name="Graphic 11">
            <a:extLst>
              <a:ext uri="{FF2B5EF4-FFF2-40B4-BE49-F238E27FC236}">
                <a16:creationId xmlns:a16="http://schemas.microsoft.com/office/drawing/2014/main" id="{9F6EBD5E-900E-37D5-375D-9BEF54F3C2C3}"/>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353674" y="462480"/>
            <a:ext cx="1298575" cy="461336"/>
          </a:xfrm>
          <a:prstGeom prst="rect">
            <a:avLst/>
          </a:prstGeom>
        </p:spPr>
      </p:pic>
      <p:pic>
        <p:nvPicPr>
          <p:cNvPr id="14" name="Graphic 13">
            <a:extLst>
              <a:ext uri="{FF2B5EF4-FFF2-40B4-BE49-F238E27FC236}">
                <a16:creationId xmlns:a16="http://schemas.microsoft.com/office/drawing/2014/main" id="{EC5712B7-C838-3AF4-7DA5-7552EE8B587B}"/>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182423" y="1797815"/>
            <a:ext cx="4972720" cy="1004762"/>
          </a:xfrm>
          <a:prstGeom prst="rect">
            <a:avLst/>
          </a:prstGeom>
        </p:spPr>
      </p:pic>
      <p:sp>
        <p:nvSpPr>
          <p:cNvPr id="15" name="Title 14">
            <a:extLst>
              <a:ext uri="{FF2B5EF4-FFF2-40B4-BE49-F238E27FC236}">
                <a16:creationId xmlns:a16="http://schemas.microsoft.com/office/drawing/2014/main" id="{D97B2B54-49A6-2D0F-9C7A-77A9E2C5BC64}"/>
              </a:ext>
            </a:extLst>
          </p:cNvPr>
          <p:cNvSpPr>
            <a:spLocks noGrp="1"/>
          </p:cNvSpPr>
          <p:nvPr>
            <p:ph type="title" hasCustomPrompt="1"/>
          </p:nvPr>
        </p:nvSpPr>
        <p:spPr>
          <a:xfrm>
            <a:off x="4370119" y="3222544"/>
            <a:ext cx="5368636" cy="1449098"/>
          </a:xfrm>
        </p:spPr>
        <p:txBody>
          <a:bodyPr anchor="t">
            <a:normAutofit/>
          </a:bodyPr>
          <a:lstStyle>
            <a:lvl1pPr algn="r">
              <a:lnSpc>
                <a:spcPct val="80000"/>
              </a:lnSpc>
              <a:defRPr sz="4400"/>
            </a:lvl1pPr>
          </a:lstStyle>
          <a:p>
            <a:r>
              <a:rPr lang="en-GB" dirty="0"/>
              <a:t>Catalyst </a:t>
            </a:r>
            <a:br>
              <a:rPr lang="en-GB" dirty="0"/>
            </a:br>
            <a:r>
              <a:rPr lang="en-GB" dirty="0"/>
              <a:t>Program</a:t>
            </a:r>
            <a:br>
              <a:rPr lang="en-GB" dirty="0"/>
            </a:br>
            <a:r>
              <a:rPr lang="en-GB" dirty="0"/>
              <a:t>2023</a:t>
            </a:r>
            <a:endParaRPr lang="en-US" dirty="0"/>
          </a:p>
        </p:txBody>
      </p:sp>
      <p:pic>
        <p:nvPicPr>
          <p:cNvPr id="17" name="Graphic 16">
            <a:extLst>
              <a:ext uri="{FF2B5EF4-FFF2-40B4-BE49-F238E27FC236}">
                <a16:creationId xmlns:a16="http://schemas.microsoft.com/office/drawing/2014/main" id="{03AC6C4E-FE7F-3955-0E23-0D6C4FC62F78}"/>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518666" y="1524294"/>
            <a:ext cx="1148015" cy="1387899"/>
          </a:xfrm>
          <a:prstGeom prst="rect">
            <a:avLst/>
          </a:prstGeom>
        </p:spPr>
      </p:pic>
    </p:spTree>
    <p:extLst>
      <p:ext uri="{BB962C8B-B14F-4D97-AF65-F5344CB8AC3E}">
        <p14:creationId xmlns:p14="http://schemas.microsoft.com/office/powerpoint/2010/main" val="1609848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96289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441288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3132656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r>
              <a:rPr lang="en-GB"/>
              <a:t>Click icon to add picture</a:t>
            </a:r>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2599755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1_Blank - Labs">
    <p:bg>
      <p:bgPr>
        <a:solidFill>
          <a:srgbClr val="EEEFF4"/>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4E8E47B-991F-2E37-A310-D55161BDF0AE}"/>
              </a:ext>
            </a:extLst>
          </p:cNvPr>
          <p:cNvSpPr>
            <a:spLocks noGrp="1"/>
          </p:cNvSpPr>
          <p:nvPr>
            <p:ph type="sldNum" sz="quarter" idx="10"/>
          </p:nvPr>
        </p:nvSpPr>
        <p:spPr>
          <a:xfrm>
            <a:off x="11088072" y="6563361"/>
            <a:ext cx="1014746" cy="247342"/>
          </a:xfrm>
        </p:spPr>
        <p:txBody>
          <a:bodyPr/>
          <a:lstStyle>
            <a:lvl1pPr>
              <a:defRPr b="1">
                <a:solidFill>
                  <a:schemeClr val="accent1"/>
                </a:solidFill>
              </a:defRPr>
            </a:lvl1pPr>
          </a:lstStyle>
          <a:p>
            <a:fld id="{93814408-5831-49B7-BF84-9D4EB0FEE077}" type="slidenum">
              <a:rPr lang="en-GB" smtClean="0"/>
              <a:pPr/>
              <a:t>‹#›</a:t>
            </a:fld>
            <a:endParaRPr lang="en-GB" dirty="0"/>
          </a:p>
        </p:txBody>
      </p:sp>
    </p:spTree>
    <p:extLst>
      <p:ext uri="{BB962C8B-B14F-4D97-AF65-F5344CB8AC3E}">
        <p14:creationId xmlns:p14="http://schemas.microsoft.com/office/powerpoint/2010/main" val="1554274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2.sv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image" Target="../media/image1.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theme" Target="../theme/theme2.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theme" Target="../theme/theme3.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6" Type="http://schemas.openxmlformats.org/officeDocument/2006/relationships/image" Target="../media/image3.png"/><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image" Target="../media/image2.svg"/><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image" Target="../media/image2.svg"/><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image" Target="../media/image1.png"/><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theme" Target="../theme/theme4.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15" name="bg object 16">
            <a:extLst>
              <a:ext uri="{FF2B5EF4-FFF2-40B4-BE49-F238E27FC236}">
                <a16:creationId xmlns:a16="http://schemas.microsoft.com/office/drawing/2014/main" id="{1DF580D6-0723-470E-A955-6A5AA6B5DD10}"/>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GB"/>
              <a:t>Click to edit Master title style</a:t>
            </a:r>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37683590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719" r:id="rId9"/>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3"/>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2" y="6515267"/>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sz="2352"/>
          </a:p>
        </p:txBody>
      </p:sp>
      <p:sp>
        <p:nvSpPr>
          <p:cNvPr id="15" name="bg object 16">
            <a:extLst>
              <a:ext uri="{FF2B5EF4-FFF2-40B4-BE49-F238E27FC236}">
                <a16:creationId xmlns:a16="http://schemas.microsoft.com/office/drawing/2014/main" id="{1DF580D6-0723-470E-A955-6A5AA6B5DD10}"/>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4" y="6515267"/>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sz="2352"/>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2">
            <a:extLst>
              <a:ext uri="{28A0092B-C50C-407E-A947-70E740481C1C}">
                <a14:useLocalDpi xmlns:a14="http://schemas.microsoft.com/office/drawing/2010/main"/>
              </a:ext>
              <a:ext uri="{96DAC541-7B7A-43D3-8B79-37D633B846F1}">
                <asvg:svgBlip xmlns:asvg="http://schemas.microsoft.com/office/drawing/2016/SVG/main" r:embed="rId13"/>
              </a:ext>
            </a:extLst>
          </a:blip>
          <a:srcRect/>
          <a:stretch/>
        </p:blipFill>
        <p:spPr>
          <a:xfrm>
            <a:off x="11393142" y="6602146"/>
            <a:ext cx="620759" cy="130532"/>
          </a:xfrm>
          <a:prstGeom prst="rect">
            <a:avLst/>
          </a:prstGeom>
        </p:spPr>
      </p:pic>
    </p:spTree>
    <p:extLst>
      <p:ext uri="{BB962C8B-B14F-4D97-AF65-F5344CB8AC3E}">
        <p14:creationId xmlns:p14="http://schemas.microsoft.com/office/powerpoint/2010/main" val="358928135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5" r:id="rId10"/>
  </p:sldLayoutIdLst>
  <p:hf hdr="0" ftr="0" dt="0"/>
  <p:txStyles>
    <p:titleStyle>
      <a:lvl1pPr algn="l" defTabSz="903095" rtl="0" eaLnBrk="1" latinLnBrk="0" hangingPunct="1">
        <a:lnSpc>
          <a:spcPct val="90000"/>
        </a:lnSpc>
        <a:spcBef>
          <a:spcPct val="0"/>
        </a:spcBef>
        <a:buNone/>
        <a:defRPr sz="2765" b="1" kern="1200">
          <a:solidFill>
            <a:schemeClr val="accent1"/>
          </a:solidFill>
          <a:latin typeface="+mj-lt"/>
          <a:ea typeface="+mj-ea"/>
          <a:cs typeface="+mj-cs"/>
        </a:defRPr>
      </a:lvl1pPr>
    </p:titleStyle>
    <p:bodyStyle>
      <a:lvl1pPr marL="282217" indent="-282217" algn="l" defTabSz="903095" rtl="0" eaLnBrk="1" latinLnBrk="0" hangingPunct="1">
        <a:lnSpc>
          <a:spcPct val="110000"/>
        </a:lnSpc>
        <a:spcBef>
          <a:spcPts val="0"/>
        </a:spcBef>
        <a:spcAft>
          <a:spcPts val="1185"/>
        </a:spcAft>
        <a:buFontTx/>
        <a:buBlip>
          <a:blip r:embed="rId14"/>
        </a:buBlip>
        <a:defRPr sz="1778" kern="1200">
          <a:solidFill>
            <a:schemeClr val="accent1"/>
          </a:solidFill>
          <a:latin typeface="+mn-lt"/>
          <a:ea typeface="+mn-ea"/>
          <a:cs typeface="+mn-cs"/>
        </a:defRPr>
      </a:lvl1pPr>
      <a:lvl2pPr marL="733765" indent="-282217" algn="l" defTabSz="903095" rtl="0" eaLnBrk="1" latinLnBrk="0" hangingPunct="1">
        <a:lnSpc>
          <a:spcPct val="110000"/>
        </a:lnSpc>
        <a:spcBef>
          <a:spcPts val="0"/>
        </a:spcBef>
        <a:spcAft>
          <a:spcPts val="1185"/>
        </a:spcAft>
        <a:buFontTx/>
        <a:buBlip>
          <a:blip r:embed="rId14"/>
        </a:buBlip>
        <a:defRPr sz="1580" kern="1200">
          <a:solidFill>
            <a:schemeClr val="accent1"/>
          </a:solidFill>
          <a:latin typeface="+mn-lt"/>
          <a:ea typeface="+mn-ea"/>
          <a:cs typeface="+mn-cs"/>
        </a:defRPr>
      </a:lvl2pPr>
      <a:lvl3pPr marL="1185313" indent="-282217" algn="l" defTabSz="903095" rtl="0" eaLnBrk="1" latinLnBrk="0" hangingPunct="1">
        <a:lnSpc>
          <a:spcPct val="110000"/>
        </a:lnSpc>
        <a:spcBef>
          <a:spcPts val="0"/>
        </a:spcBef>
        <a:spcAft>
          <a:spcPts val="1185"/>
        </a:spcAft>
        <a:buFontTx/>
        <a:buBlip>
          <a:blip r:embed="rId14"/>
        </a:buBlip>
        <a:defRPr sz="1383" kern="1200">
          <a:solidFill>
            <a:schemeClr val="accent1"/>
          </a:solidFill>
          <a:latin typeface="+mn-lt"/>
          <a:ea typeface="+mn-ea"/>
          <a:cs typeface="+mn-cs"/>
        </a:defRPr>
      </a:lvl3pPr>
      <a:lvl4pPr marL="1523974" indent="-169330" algn="l" defTabSz="903095" rtl="0" eaLnBrk="1" latinLnBrk="0" hangingPunct="1">
        <a:lnSpc>
          <a:spcPct val="110000"/>
        </a:lnSpc>
        <a:spcBef>
          <a:spcPts val="0"/>
        </a:spcBef>
        <a:spcAft>
          <a:spcPts val="1185"/>
        </a:spcAft>
        <a:buFontTx/>
        <a:buBlip>
          <a:blip r:embed="rId14"/>
        </a:buBlip>
        <a:defRPr sz="1185" kern="1200">
          <a:solidFill>
            <a:schemeClr val="accent1"/>
          </a:solidFill>
          <a:latin typeface="+mn-lt"/>
          <a:ea typeface="+mn-ea"/>
          <a:cs typeface="+mn-cs"/>
        </a:defRPr>
      </a:lvl4pPr>
      <a:lvl5pPr marL="1975521" indent="-169330" algn="l" defTabSz="903095" rtl="0" eaLnBrk="1" latinLnBrk="0" hangingPunct="1">
        <a:lnSpc>
          <a:spcPct val="110000"/>
        </a:lnSpc>
        <a:spcBef>
          <a:spcPts val="0"/>
        </a:spcBef>
        <a:spcAft>
          <a:spcPts val="1185"/>
        </a:spcAft>
        <a:buFontTx/>
        <a:buBlip>
          <a:blip r:embed="rId14"/>
        </a:buBlip>
        <a:defRPr sz="1185" kern="1200">
          <a:solidFill>
            <a:schemeClr val="accent1"/>
          </a:solidFill>
          <a:latin typeface="+mn-lt"/>
          <a:ea typeface="+mn-ea"/>
          <a:cs typeface="+mn-cs"/>
        </a:defRPr>
      </a:lvl5pPr>
      <a:lvl6pPr marL="2483512"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6pPr>
      <a:lvl7pPr marL="2935059"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7pPr>
      <a:lvl8pPr marL="3386607"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8pPr>
      <a:lvl9pPr marL="3838155"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9pPr>
    </p:bodyStyle>
    <p:otherStyle>
      <a:defPPr>
        <a:defRPr lang="en-US"/>
      </a:defPPr>
      <a:lvl1pPr marL="0" algn="l" defTabSz="903095" rtl="0" eaLnBrk="1" latinLnBrk="0" hangingPunct="1">
        <a:defRPr sz="1778" kern="1200">
          <a:solidFill>
            <a:schemeClr val="tx1"/>
          </a:solidFill>
          <a:latin typeface="+mn-lt"/>
          <a:ea typeface="+mn-ea"/>
          <a:cs typeface="+mn-cs"/>
        </a:defRPr>
      </a:lvl1pPr>
      <a:lvl2pPr marL="451548" algn="l" defTabSz="903095" rtl="0" eaLnBrk="1" latinLnBrk="0" hangingPunct="1">
        <a:defRPr sz="1778" kern="1200">
          <a:solidFill>
            <a:schemeClr val="tx1"/>
          </a:solidFill>
          <a:latin typeface="+mn-lt"/>
          <a:ea typeface="+mn-ea"/>
          <a:cs typeface="+mn-cs"/>
        </a:defRPr>
      </a:lvl2pPr>
      <a:lvl3pPr marL="903095" algn="l" defTabSz="903095" rtl="0" eaLnBrk="1" latinLnBrk="0" hangingPunct="1">
        <a:defRPr sz="1778" kern="1200">
          <a:solidFill>
            <a:schemeClr val="tx1"/>
          </a:solidFill>
          <a:latin typeface="+mn-lt"/>
          <a:ea typeface="+mn-ea"/>
          <a:cs typeface="+mn-cs"/>
        </a:defRPr>
      </a:lvl3pPr>
      <a:lvl4pPr marL="1354643" algn="l" defTabSz="903095" rtl="0" eaLnBrk="1" latinLnBrk="0" hangingPunct="1">
        <a:defRPr sz="1778" kern="1200">
          <a:solidFill>
            <a:schemeClr val="tx1"/>
          </a:solidFill>
          <a:latin typeface="+mn-lt"/>
          <a:ea typeface="+mn-ea"/>
          <a:cs typeface="+mn-cs"/>
        </a:defRPr>
      </a:lvl4pPr>
      <a:lvl5pPr marL="1806190" algn="l" defTabSz="903095" rtl="0" eaLnBrk="1" latinLnBrk="0" hangingPunct="1">
        <a:defRPr sz="1778" kern="1200">
          <a:solidFill>
            <a:schemeClr val="tx1"/>
          </a:solidFill>
          <a:latin typeface="+mn-lt"/>
          <a:ea typeface="+mn-ea"/>
          <a:cs typeface="+mn-cs"/>
        </a:defRPr>
      </a:lvl5pPr>
      <a:lvl6pPr marL="2257738" algn="l" defTabSz="903095" rtl="0" eaLnBrk="1" latinLnBrk="0" hangingPunct="1">
        <a:defRPr sz="1778" kern="1200">
          <a:solidFill>
            <a:schemeClr val="tx1"/>
          </a:solidFill>
          <a:latin typeface="+mn-lt"/>
          <a:ea typeface="+mn-ea"/>
          <a:cs typeface="+mn-cs"/>
        </a:defRPr>
      </a:lvl6pPr>
      <a:lvl7pPr marL="2709285" algn="l" defTabSz="903095" rtl="0" eaLnBrk="1" latinLnBrk="0" hangingPunct="1">
        <a:defRPr sz="1778" kern="1200">
          <a:solidFill>
            <a:schemeClr val="tx1"/>
          </a:solidFill>
          <a:latin typeface="+mn-lt"/>
          <a:ea typeface="+mn-ea"/>
          <a:cs typeface="+mn-cs"/>
        </a:defRPr>
      </a:lvl7pPr>
      <a:lvl8pPr marL="3160833" algn="l" defTabSz="903095" rtl="0" eaLnBrk="1" latinLnBrk="0" hangingPunct="1">
        <a:defRPr sz="1778" kern="1200">
          <a:solidFill>
            <a:schemeClr val="tx1"/>
          </a:solidFill>
          <a:latin typeface="+mn-lt"/>
          <a:ea typeface="+mn-ea"/>
          <a:cs typeface="+mn-cs"/>
        </a:defRPr>
      </a:lvl8pPr>
      <a:lvl9pPr marL="3612381" algn="l" defTabSz="903095" rtl="0" eaLnBrk="1" latinLnBrk="0" hangingPunct="1">
        <a:defRPr sz="1778"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4">
            <a:extLst>
              <a:ext uri="{28A0092B-C50C-407E-A947-70E740481C1C}">
                <a14:useLocalDpi xmlns:a14="http://schemas.microsoft.com/office/drawing/2010/main"/>
              </a:ext>
              <a:ext uri="{96DAC541-7B7A-43D3-8B79-37D633B846F1}">
                <asvg:svgBlip xmlns:asvg="http://schemas.microsoft.com/office/drawing/2016/SVG/main" r:embed="rId15"/>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250909029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17" r:id="rId11"/>
    <p:sldLayoutId id="2147483720" r:id="rId12"/>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6"/>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6"/>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6"/>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6"/>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6"/>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bg object 16">
            <a:extLst>
              <a:ext uri="{FF2B5EF4-FFF2-40B4-BE49-F238E27FC236}">
                <a16:creationId xmlns:a16="http://schemas.microsoft.com/office/drawing/2014/main" id="{2CBA2FE5-8310-0847-9FE3-483F704FA9E8}"/>
              </a:ext>
            </a:extLst>
          </p:cNvPr>
          <p:cNvSpPr/>
          <p:nvPr userDrawn="1"/>
        </p:nvSpPr>
        <p:spPr>
          <a:xfrm>
            <a:off x="224468" y="226800"/>
            <a:ext cx="680720" cy="680720"/>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GB"/>
              <a:t>Click to edit Master title style</a:t>
            </a:r>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2">
            <a:extLst>
              <a:ext uri="{28A0092B-C50C-407E-A947-70E740481C1C}">
                <a14:useLocalDpi xmlns:a14="http://schemas.microsoft.com/office/drawing/2010/main"/>
              </a:ext>
              <a:ext uri="{96DAC541-7B7A-43D3-8B79-37D633B846F1}">
                <asvg:svgBlip xmlns:asvg="http://schemas.microsoft.com/office/drawing/2016/SVG/main" r:embed="rId13"/>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3273514756"/>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8" r:id="rId10"/>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4"/>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4"/>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4"/>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4"/>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4"/>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1.xml"/></Relationships>
</file>

<file path=ppt/slides/_rels/slide10.xml.rels><?xml version="1.0" encoding="UTF-8" standalone="yes"?>
<Relationships xmlns="http://schemas.openxmlformats.org/package/2006/relationships"><Relationship Id="rId8" Type="http://schemas.openxmlformats.org/officeDocument/2006/relationships/image" Target="../media/image45.jpg"/><Relationship Id="rId3" Type="http://schemas.openxmlformats.org/officeDocument/2006/relationships/slide" Target="slide13.xml"/><Relationship Id="rId7" Type="http://schemas.openxmlformats.org/officeDocument/2006/relationships/image" Target="../media/image44.jpeg"/><Relationship Id="rId2" Type="http://schemas.openxmlformats.org/officeDocument/2006/relationships/notesSlide" Target="../notesSlides/notesSlide1.xml"/><Relationship Id="rId1" Type="http://schemas.openxmlformats.org/officeDocument/2006/relationships/slideLayout" Target="../slideLayouts/slideLayout28.xml"/><Relationship Id="rId6" Type="http://schemas.openxmlformats.org/officeDocument/2006/relationships/image" Target="../media/image19.jpg"/><Relationship Id="rId5" Type="http://schemas.openxmlformats.org/officeDocument/2006/relationships/hyperlink" Target="https://projects.tmforum.org/wiki/display/CS/Moonshot+Catalyst+Awards+-+DTW%2723?preview=/245324048/256320487/DTW%2723%20-%20Moonshot%20Awards%20--%20Submission%20form%20template%20(for%20REFERENCE%20ONLY).docx" TargetMode="Externa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9.jpg"/><Relationship Id="rId2" Type="http://schemas.openxmlformats.org/officeDocument/2006/relationships/notesSlide" Target="../notesSlides/notesSlide2.xml"/><Relationship Id="rId1" Type="http://schemas.openxmlformats.org/officeDocument/2006/relationships/slideLayout" Target="../slideLayouts/slideLayout28.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hyperlink" Target="https://awards.tmforum.org/"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awards.tmforum.org/" TargetMode="External"/><Relationship Id="rId2" Type="http://schemas.openxmlformats.org/officeDocument/2006/relationships/slide" Target="slide16.xml"/><Relationship Id="rId1" Type="http://schemas.openxmlformats.org/officeDocument/2006/relationships/slideLayout" Target="../slideLayouts/slideLayout24.xml"/><Relationship Id="rId4" Type="http://schemas.openxmlformats.org/officeDocument/2006/relationships/image" Target="../media/image48.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2.png"/><Relationship Id="rId1" Type="http://schemas.openxmlformats.org/officeDocument/2006/relationships/slideLayout" Target="../slideLayouts/slideLayout24.xml"/><Relationship Id="rId6" Type="http://schemas.openxmlformats.org/officeDocument/2006/relationships/image" Target="../media/image3.png"/><Relationship Id="rId5" Type="http://schemas.openxmlformats.org/officeDocument/2006/relationships/image" Target="../media/image49.png"/><Relationship Id="rId4" Type="http://schemas.openxmlformats.org/officeDocument/2006/relationships/image" Target="../media/image30.svg"/></Relationships>
</file>

<file path=ppt/slides/_rels/slide1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2.png"/><Relationship Id="rId2" Type="http://schemas.openxmlformats.org/officeDocument/2006/relationships/notesSlide" Target="../notesSlides/notesSlide3.xml"/><Relationship Id="rId1" Type="http://schemas.openxmlformats.org/officeDocument/2006/relationships/slideLayout" Target="../slideLayouts/slideLayout24.xml"/><Relationship Id="rId6" Type="http://schemas.openxmlformats.org/officeDocument/2006/relationships/image" Target="../media/image3.png"/><Relationship Id="rId5" Type="http://schemas.openxmlformats.org/officeDocument/2006/relationships/slide" Target="slide15.xml"/><Relationship Id="rId4" Type="http://schemas.openxmlformats.org/officeDocument/2006/relationships/image" Target="../media/image51.svg"/></Relationships>
</file>

<file path=ppt/slides/_rels/slide16.xml.rels><?xml version="1.0" encoding="UTF-8" standalone="yes"?>
<Relationships xmlns="http://schemas.openxmlformats.org/package/2006/relationships"><Relationship Id="rId8" Type="http://schemas.openxmlformats.org/officeDocument/2006/relationships/image" Target="../media/image57.svg"/><Relationship Id="rId13" Type="http://schemas.openxmlformats.org/officeDocument/2006/relationships/image" Target="../media/image62.jpg"/><Relationship Id="rId3" Type="http://schemas.openxmlformats.org/officeDocument/2006/relationships/image" Target="../media/image12.png"/><Relationship Id="rId7" Type="http://schemas.openxmlformats.org/officeDocument/2006/relationships/image" Target="../media/image56.png"/><Relationship Id="rId12" Type="http://schemas.openxmlformats.org/officeDocument/2006/relationships/image" Target="../media/image61.svg"/><Relationship Id="rId2" Type="http://schemas.openxmlformats.org/officeDocument/2006/relationships/notesSlide" Target="../notesSlides/notesSlide4.xml"/><Relationship Id="rId1" Type="http://schemas.openxmlformats.org/officeDocument/2006/relationships/slideLayout" Target="../slideLayouts/slideLayout30.xml"/><Relationship Id="rId6" Type="http://schemas.openxmlformats.org/officeDocument/2006/relationships/image" Target="../media/image55.svg"/><Relationship Id="rId11" Type="http://schemas.openxmlformats.org/officeDocument/2006/relationships/image" Target="../media/image60.png"/><Relationship Id="rId5" Type="http://schemas.openxmlformats.org/officeDocument/2006/relationships/image" Target="../media/image54.png"/><Relationship Id="rId10" Type="http://schemas.openxmlformats.org/officeDocument/2006/relationships/image" Target="../media/image59.svg"/><Relationship Id="rId4" Type="http://schemas.openxmlformats.org/officeDocument/2006/relationships/image" Target="../media/image53.png"/><Relationship Id="rId9" Type="http://schemas.openxmlformats.org/officeDocument/2006/relationships/image" Target="../media/image58.png"/></Relationships>
</file>

<file path=ppt/slides/_rels/slide1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8" Type="http://schemas.openxmlformats.org/officeDocument/2006/relationships/image" Target="../media/image68.svg"/><Relationship Id="rId13" Type="http://schemas.openxmlformats.org/officeDocument/2006/relationships/image" Target="../media/image62.jpg"/><Relationship Id="rId3" Type="http://schemas.openxmlformats.org/officeDocument/2006/relationships/image" Target="../media/image63.png"/><Relationship Id="rId7" Type="http://schemas.openxmlformats.org/officeDocument/2006/relationships/image" Target="../media/image67.png"/><Relationship Id="rId12" Type="http://schemas.openxmlformats.org/officeDocument/2006/relationships/image" Target="../media/image72.svg"/><Relationship Id="rId2" Type="http://schemas.openxmlformats.org/officeDocument/2006/relationships/image" Target="../media/image12.png"/><Relationship Id="rId1" Type="http://schemas.openxmlformats.org/officeDocument/2006/relationships/slideLayout" Target="../slideLayouts/slideLayout24.xml"/><Relationship Id="rId6" Type="http://schemas.openxmlformats.org/officeDocument/2006/relationships/image" Target="../media/image66.svg"/><Relationship Id="rId11" Type="http://schemas.openxmlformats.org/officeDocument/2006/relationships/image" Target="../media/image71.png"/><Relationship Id="rId5" Type="http://schemas.openxmlformats.org/officeDocument/2006/relationships/image" Target="../media/image65.png"/><Relationship Id="rId10" Type="http://schemas.openxmlformats.org/officeDocument/2006/relationships/image" Target="../media/image70.svg"/><Relationship Id="rId4" Type="http://schemas.openxmlformats.org/officeDocument/2006/relationships/image" Target="../media/image64.svg"/><Relationship Id="rId9" Type="http://schemas.openxmlformats.org/officeDocument/2006/relationships/image" Target="../media/image69.png"/></Relationships>
</file>

<file path=ppt/slides/_rels/slide1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2.png"/><Relationship Id="rId1" Type="http://schemas.openxmlformats.org/officeDocument/2006/relationships/slideLayout" Target="../slideLayouts/slideLayout9.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 Id="rId9" Type="http://schemas.openxmlformats.org/officeDocument/2006/relationships/image" Target="../media/image26.jpg"/></Relationships>
</file>

<file path=ppt/slides/_rels/slide2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7.png"/><Relationship Id="rId7" Type="http://schemas.openxmlformats.org/officeDocument/2006/relationships/image" Target="../media/image30.svg"/><Relationship Id="rId2" Type="http://schemas.openxmlformats.org/officeDocument/2006/relationships/notesSlide" Target="../notesSlides/notesSlide5.xml"/><Relationship Id="rId1" Type="http://schemas.openxmlformats.org/officeDocument/2006/relationships/slideLayout" Target="../slideLayouts/slideLayout24.xml"/><Relationship Id="rId6" Type="http://schemas.openxmlformats.org/officeDocument/2006/relationships/image" Target="../media/image29.png"/><Relationship Id="rId5" Type="http://schemas.openxmlformats.org/officeDocument/2006/relationships/image" Target="../media/image12.png"/><Relationship Id="rId10" Type="http://schemas.openxmlformats.org/officeDocument/2006/relationships/image" Target="../media/image19.jpg"/><Relationship Id="rId4" Type="http://schemas.openxmlformats.org/officeDocument/2006/relationships/image" Target="../media/image28.svg"/><Relationship Id="rId9" Type="http://schemas.openxmlformats.org/officeDocument/2006/relationships/image" Target="../media/image31.png"/></Relationships>
</file>

<file path=ppt/slides/_rels/slide2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31.png"/><Relationship Id="rId3" Type="http://schemas.openxmlformats.org/officeDocument/2006/relationships/image" Target="../media/image12.png"/><Relationship Id="rId7" Type="http://schemas.openxmlformats.org/officeDocument/2006/relationships/image" Target="../media/image30.svg"/><Relationship Id="rId12" Type="http://schemas.openxmlformats.org/officeDocument/2006/relationships/hyperlink" Target="https://projects.tmforum.org/wiki/display/CS/DTW+How-to%3A+Catalyst+contributions+2023" TargetMode="External"/><Relationship Id="rId2" Type="http://schemas.openxmlformats.org/officeDocument/2006/relationships/notesSlide" Target="../notesSlides/notesSlide6.xml"/><Relationship Id="rId1" Type="http://schemas.openxmlformats.org/officeDocument/2006/relationships/slideLayout" Target="../slideLayouts/slideLayout24.xml"/><Relationship Id="rId6" Type="http://schemas.openxmlformats.org/officeDocument/2006/relationships/image" Target="../media/image29.png"/><Relationship Id="rId11" Type="http://schemas.openxmlformats.org/officeDocument/2006/relationships/hyperlink" Target="https://projects.tmforum.org/wiki/display/CS/Post-Event+Award+%3A+Outstanding+Contribution+to+TM+Forum+Assets+-+Post+DTW%2723" TargetMode="External"/><Relationship Id="rId5" Type="http://schemas.openxmlformats.org/officeDocument/2006/relationships/image" Target="../media/image28.svg"/><Relationship Id="rId10" Type="http://schemas.openxmlformats.org/officeDocument/2006/relationships/hyperlink" Target="https://projects.tmforum.org/wiki/display/CS/2023+How-to%3A+Catalyst+contributions+DTA" TargetMode="External"/><Relationship Id="rId4" Type="http://schemas.openxmlformats.org/officeDocument/2006/relationships/image" Target="../media/image27.png"/><Relationship Id="rId9" Type="http://schemas.openxmlformats.org/officeDocument/2006/relationships/hyperlink" Target="https://myaccount.tmforum.org/joinproject"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2.png"/><Relationship Id="rId7" Type="http://schemas.openxmlformats.org/officeDocument/2006/relationships/image" Target="../media/image30.svg"/><Relationship Id="rId2" Type="http://schemas.openxmlformats.org/officeDocument/2006/relationships/notesSlide" Target="../notesSlides/notesSlide7.xml"/><Relationship Id="rId1" Type="http://schemas.openxmlformats.org/officeDocument/2006/relationships/slideLayout" Target="../slideLayouts/slideLayout24.xml"/><Relationship Id="rId6" Type="http://schemas.openxmlformats.org/officeDocument/2006/relationships/image" Target="../media/image29.png"/><Relationship Id="rId5" Type="http://schemas.openxmlformats.org/officeDocument/2006/relationships/image" Target="../media/image28.svg"/><Relationship Id="rId10" Type="http://schemas.openxmlformats.org/officeDocument/2006/relationships/image" Target="../media/image19.jpg"/><Relationship Id="rId4" Type="http://schemas.openxmlformats.org/officeDocument/2006/relationships/image" Target="../media/image27.png"/><Relationship Id="rId9" Type="http://schemas.openxmlformats.org/officeDocument/2006/relationships/image" Target="../media/image37.png"/></Relationships>
</file>

<file path=ppt/slides/_rels/slide23.xml.rels><?xml version="1.0" encoding="UTF-8" standalone="yes"?>
<Relationships xmlns="http://schemas.openxmlformats.org/package/2006/relationships"><Relationship Id="rId8" Type="http://schemas.openxmlformats.org/officeDocument/2006/relationships/image" Target="../media/image75.png"/><Relationship Id="rId13" Type="http://schemas.openxmlformats.org/officeDocument/2006/relationships/image" Target="../media/image3.png"/><Relationship Id="rId18" Type="http://schemas.openxmlformats.org/officeDocument/2006/relationships/hyperlink" Target="https://projects.tmforum.org/jira/servicedesk/customer/portal/3" TargetMode="External"/><Relationship Id="rId3" Type="http://schemas.openxmlformats.org/officeDocument/2006/relationships/image" Target="../media/image29.png"/><Relationship Id="rId21" Type="http://schemas.openxmlformats.org/officeDocument/2006/relationships/hyperlink" Target="mailto:shou@tmforum.org" TargetMode="External"/><Relationship Id="rId7" Type="http://schemas.openxmlformats.org/officeDocument/2006/relationships/image" Target="../media/image74.svg"/><Relationship Id="rId12" Type="http://schemas.openxmlformats.org/officeDocument/2006/relationships/image" Target="../media/image79.svg"/><Relationship Id="rId17" Type="http://schemas.openxmlformats.org/officeDocument/2006/relationships/hyperlink" Target="mailto:https://www.tmforum.org/about-tm-forum/awards-and-recognition/catalyst-awards-overview/" TargetMode="External"/><Relationship Id="rId2" Type="http://schemas.openxmlformats.org/officeDocument/2006/relationships/notesSlide" Target="../notesSlides/notesSlide8.xml"/><Relationship Id="rId16" Type="http://schemas.openxmlformats.org/officeDocument/2006/relationships/hyperlink" Target="mailto:https://myaccount.tmforum.org/catalysts" TargetMode="External"/><Relationship Id="rId20" Type="http://schemas.openxmlformats.org/officeDocument/2006/relationships/hyperlink" Target="mailto:mkhurana@tmforum.org" TargetMode="External"/><Relationship Id="rId1" Type="http://schemas.openxmlformats.org/officeDocument/2006/relationships/slideLayout" Target="../slideLayouts/slideLayout24.xml"/><Relationship Id="rId6" Type="http://schemas.openxmlformats.org/officeDocument/2006/relationships/image" Target="../media/image73.png"/><Relationship Id="rId11" Type="http://schemas.openxmlformats.org/officeDocument/2006/relationships/image" Target="../media/image78.png"/><Relationship Id="rId5" Type="http://schemas.openxmlformats.org/officeDocument/2006/relationships/image" Target="../media/image49.png"/><Relationship Id="rId15" Type="http://schemas.openxmlformats.org/officeDocument/2006/relationships/hyperlink" Target="mailto:https://www.tmforum.org/catalyst-program/" TargetMode="External"/><Relationship Id="rId10" Type="http://schemas.openxmlformats.org/officeDocument/2006/relationships/image" Target="../media/image77.svg"/><Relationship Id="rId19" Type="http://schemas.openxmlformats.org/officeDocument/2006/relationships/hyperlink" Target="mailto:catalystops@tmforum.org" TargetMode="External"/><Relationship Id="rId4" Type="http://schemas.openxmlformats.org/officeDocument/2006/relationships/image" Target="../media/image30.svg"/><Relationship Id="rId9" Type="http://schemas.openxmlformats.org/officeDocument/2006/relationships/image" Target="../media/image76.png"/><Relationship Id="rId14" Type="http://schemas.openxmlformats.org/officeDocument/2006/relationships/hyperlink" Target="https://projects.tmforum.org/wiki/display/CS/Moonshot+Catalyst+Awards+-+DTW%2723"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12.png"/><Relationship Id="rId7" Type="http://schemas.openxmlformats.org/officeDocument/2006/relationships/image" Target="../media/image82.svg"/><Relationship Id="rId2" Type="http://schemas.openxmlformats.org/officeDocument/2006/relationships/notesSlide" Target="../notesSlides/notesSlide9.xml"/><Relationship Id="rId1" Type="http://schemas.openxmlformats.org/officeDocument/2006/relationships/slideLayout" Target="../slideLayouts/slideLayout24.xml"/><Relationship Id="rId6" Type="http://schemas.openxmlformats.org/officeDocument/2006/relationships/image" Target="../media/image27.png"/><Relationship Id="rId11" Type="http://schemas.openxmlformats.org/officeDocument/2006/relationships/image" Target="../media/image19.jpg"/><Relationship Id="rId5" Type="http://schemas.openxmlformats.org/officeDocument/2006/relationships/image" Target="../media/image81.svg"/><Relationship Id="rId10" Type="http://schemas.openxmlformats.org/officeDocument/2006/relationships/image" Target="../media/image52.png"/><Relationship Id="rId4" Type="http://schemas.openxmlformats.org/officeDocument/2006/relationships/image" Target="../media/image80.png"/><Relationship Id="rId9" Type="http://schemas.openxmlformats.org/officeDocument/2006/relationships/image" Target="../media/image84.svg"/></Relationships>
</file>

<file path=ppt/slides/_rels/slide27.xml.rels><?xml version="1.0" encoding="UTF-8" standalone="yes"?>
<Relationships xmlns="http://schemas.openxmlformats.org/package/2006/relationships"><Relationship Id="rId8" Type="http://schemas.openxmlformats.org/officeDocument/2006/relationships/image" Target="../media/image82.svg"/><Relationship Id="rId3" Type="http://schemas.openxmlformats.org/officeDocument/2006/relationships/image" Target="../media/image80.png"/><Relationship Id="rId7"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4.xml"/><Relationship Id="rId6" Type="http://schemas.openxmlformats.org/officeDocument/2006/relationships/image" Target="../media/image86.svg"/><Relationship Id="rId11" Type="http://schemas.openxmlformats.org/officeDocument/2006/relationships/image" Target="../media/image19.jpg"/><Relationship Id="rId5" Type="http://schemas.openxmlformats.org/officeDocument/2006/relationships/image" Target="../media/image85.png"/><Relationship Id="rId10" Type="http://schemas.openxmlformats.org/officeDocument/2006/relationships/image" Target="../media/image12.png"/><Relationship Id="rId4" Type="http://schemas.openxmlformats.org/officeDocument/2006/relationships/image" Target="../media/image81.svg"/><Relationship Id="rId9" Type="http://schemas.openxmlformats.org/officeDocument/2006/relationships/image" Target="../media/image87.png"/></Relationships>
</file>

<file path=ppt/slides/_rels/slide2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12.png"/><Relationship Id="rId7" Type="http://schemas.openxmlformats.org/officeDocument/2006/relationships/image" Target="../media/image86.svg"/><Relationship Id="rId12" Type="http://schemas.openxmlformats.org/officeDocument/2006/relationships/image" Target="../media/image19.jpg"/><Relationship Id="rId2" Type="http://schemas.openxmlformats.org/officeDocument/2006/relationships/notesSlide" Target="../notesSlides/notesSlide11.xml"/><Relationship Id="rId1" Type="http://schemas.openxmlformats.org/officeDocument/2006/relationships/slideLayout" Target="../slideLayouts/slideLayout24.xml"/><Relationship Id="rId6" Type="http://schemas.openxmlformats.org/officeDocument/2006/relationships/image" Target="../media/image85.png"/><Relationship Id="rId11" Type="http://schemas.openxmlformats.org/officeDocument/2006/relationships/image" Target="../media/image45.jpg"/><Relationship Id="rId5" Type="http://schemas.openxmlformats.org/officeDocument/2006/relationships/image" Target="../media/image81.svg"/><Relationship Id="rId10" Type="http://schemas.openxmlformats.org/officeDocument/2006/relationships/image" Target="../media/image44.jpeg"/><Relationship Id="rId4" Type="http://schemas.openxmlformats.org/officeDocument/2006/relationships/image" Target="../media/image80.png"/><Relationship Id="rId9" Type="http://schemas.openxmlformats.org/officeDocument/2006/relationships/image" Target="../media/image82.svg"/></Relationships>
</file>

<file path=ppt/slides/_rels/slide29.xml.rels><?xml version="1.0" encoding="UTF-8" standalone="yes"?>
<Relationships xmlns="http://schemas.openxmlformats.org/package/2006/relationships"><Relationship Id="rId8" Type="http://schemas.openxmlformats.org/officeDocument/2006/relationships/image" Target="../media/image68.svg"/><Relationship Id="rId13" Type="http://schemas.openxmlformats.org/officeDocument/2006/relationships/hyperlink" Target="https://awards.tmforum.org/" TargetMode="External"/><Relationship Id="rId3" Type="http://schemas.openxmlformats.org/officeDocument/2006/relationships/image" Target="../media/image63.png"/><Relationship Id="rId7" Type="http://schemas.openxmlformats.org/officeDocument/2006/relationships/image" Target="../media/image67.png"/><Relationship Id="rId12" Type="http://schemas.openxmlformats.org/officeDocument/2006/relationships/image" Target="../media/image70.svg"/><Relationship Id="rId2" Type="http://schemas.openxmlformats.org/officeDocument/2006/relationships/image" Target="../media/image12.png"/><Relationship Id="rId1" Type="http://schemas.openxmlformats.org/officeDocument/2006/relationships/slideLayout" Target="../slideLayouts/slideLayout24.xml"/><Relationship Id="rId6" Type="http://schemas.openxmlformats.org/officeDocument/2006/relationships/image" Target="../media/image66.svg"/><Relationship Id="rId11" Type="http://schemas.openxmlformats.org/officeDocument/2006/relationships/image" Target="../media/image69.png"/><Relationship Id="rId5" Type="http://schemas.openxmlformats.org/officeDocument/2006/relationships/image" Target="../media/image65.png"/><Relationship Id="rId10" Type="http://schemas.openxmlformats.org/officeDocument/2006/relationships/image" Target="../media/image89.svg"/><Relationship Id="rId4" Type="http://schemas.openxmlformats.org/officeDocument/2006/relationships/image" Target="../media/image64.svg"/><Relationship Id="rId9" Type="http://schemas.openxmlformats.org/officeDocument/2006/relationships/image" Target="../media/image88.png"/><Relationship Id="rId14" Type="http://schemas.openxmlformats.org/officeDocument/2006/relationships/image" Target="../media/image62.jpg"/></Relationships>
</file>

<file path=ppt/slides/_rels/slide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7.png"/><Relationship Id="rId7"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24.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slides/_rels/slide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2.png"/><Relationship Id="rId1" Type="http://schemas.openxmlformats.org/officeDocument/2006/relationships/slideLayout" Target="../slideLayouts/slideLayout2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36.png"/></Relationships>
</file>

<file path=ppt/slides/_rels/slide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image" Target="../media/image12.png"/><Relationship Id="rId1" Type="http://schemas.openxmlformats.org/officeDocument/2006/relationships/slideLayout" Target="../slideLayouts/slideLayout28.xml"/><Relationship Id="rId5" Type="http://schemas.openxmlformats.org/officeDocument/2006/relationships/image" Target="../media/image3.png"/><Relationship Id="rId4" Type="http://schemas.openxmlformats.org/officeDocument/2006/relationships/image" Target="../media/image37.pn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2.png"/><Relationship Id="rId1" Type="http://schemas.openxmlformats.org/officeDocument/2006/relationships/slideLayout" Target="../slideLayouts/slideLayout2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6503717" y="4887484"/>
            <a:ext cx="5368636" cy="1449098"/>
          </a:xfrm>
        </p:spPr>
        <p:txBody>
          <a:bodyPr>
            <a:noAutofit/>
          </a:bodyPr>
          <a:lstStyle/>
          <a:p>
            <a:br>
              <a:rPr lang="en-US" sz="2800" b="0" dirty="0">
                <a:solidFill>
                  <a:schemeClr val="bg1"/>
                </a:solidFill>
              </a:rPr>
            </a:br>
            <a:r>
              <a:rPr lang="en-US" sz="2800" b="0" dirty="0">
                <a:solidFill>
                  <a:schemeClr val="bg1"/>
                </a:solidFill>
              </a:rPr>
              <a:t>Presentation by:</a:t>
            </a:r>
            <a:br>
              <a:rPr lang="en-US" sz="2800" b="0" dirty="0">
                <a:solidFill>
                  <a:schemeClr val="bg1"/>
                </a:solidFill>
              </a:rPr>
            </a:br>
            <a:br>
              <a:rPr lang="en-US" sz="2800" b="0" dirty="0">
                <a:solidFill>
                  <a:schemeClr val="bg1"/>
                </a:solidFill>
              </a:rPr>
            </a:br>
            <a:r>
              <a:rPr lang="en-US" sz="2800" b="0" dirty="0">
                <a:solidFill>
                  <a:schemeClr val="bg1"/>
                </a:solidFill>
              </a:rPr>
              <a:t>Mahima Khurana</a:t>
            </a:r>
            <a:br>
              <a:rPr lang="en-US" sz="2800" b="0" dirty="0">
                <a:solidFill>
                  <a:schemeClr val="bg1"/>
                </a:solidFill>
              </a:rPr>
            </a:br>
            <a:r>
              <a:rPr lang="en-US" sz="2800" b="0" dirty="0">
                <a:solidFill>
                  <a:schemeClr val="bg1"/>
                </a:solidFill>
              </a:rPr>
              <a:t>Head of Catalysts, TM Forum</a:t>
            </a:r>
          </a:p>
        </p:txBody>
      </p:sp>
      <p:pic>
        <p:nvPicPr>
          <p:cNvPr id="4" name="Picture 3" descr="A logo for a company&#10;&#10;Description automatically generated">
            <a:extLst>
              <a:ext uri="{FF2B5EF4-FFF2-40B4-BE49-F238E27FC236}">
                <a16:creationId xmlns:a16="http://schemas.microsoft.com/office/drawing/2014/main" id="{E0E16D63-2509-CEA1-9692-561028D5AF3E}"/>
              </a:ext>
            </a:extLst>
          </p:cNvPr>
          <p:cNvPicPr>
            <a:picLocks noChangeAspect="1"/>
          </p:cNvPicPr>
          <p:nvPr/>
        </p:nvPicPr>
        <p:blipFill rotWithShape="1">
          <a:blip r:embed="rId2"/>
          <a:srcRect b="3477"/>
          <a:stretch/>
        </p:blipFill>
        <p:spPr>
          <a:xfrm>
            <a:off x="2347291" y="833782"/>
            <a:ext cx="7497418" cy="4149035"/>
          </a:xfrm>
          <a:prstGeom prst="rect">
            <a:avLst/>
          </a:prstGeom>
        </p:spPr>
      </p:pic>
    </p:spTree>
    <p:extLst>
      <p:ext uri="{BB962C8B-B14F-4D97-AF65-F5344CB8AC3E}">
        <p14:creationId xmlns:p14="http://schemas.microsoft.com/office/powerpoint/2010/main" val="2495005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D65CEC4-9CF9-479B-9D4E-5C0179490D12}"/>
              </a:ext>
            </a:extLst>
          </p:cNvPr>
          <p:cNvSpPr>
            <a:spLocks noGrp="1"/>
          </p:cNvSpPr>
          <p:nvPr>
            <p:ph type="sldNum" sz="quarter" idx="4294967295"/>
          </p:nvPr>
        </p:nvSpPr>
        <p:spPr>
          <a:xfrm>
            <a:off x="11176000" y="6562725"/>
            <a:ext cx="1016000" cy="24765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13" name="Round Diagonal Corner of Rectangle 25">
            <a:hlinkClick r:id="rId3" action="ppaction://hlinksldjump"/>
            <a:extLst>
              <a:ext uri="{FF2B5EF4-FFF2-40B4-BE49-F238E27FC236}">
                <a16:creationId xmlns:a16="http://schemas.microsoft.com/office/drawing/2014/main" id="{15F1E18E-AD29-451E-9C5D-0EEEAD45A558}"/>
              </a:ext>
            </a:extLst>
          </p:cNvPr>
          <p:cNvSpPr/>
          <p:nvPr/>
        </p:nvSpPr>
        <p:spPr>
          <a:xfrm>
            <a:off x="4399722" y="2000345"/>
            <a:ext cx="7792278" cy="4810030"/>
          </a:xfrm>
          <a:prstGeom prst="round2DiagRect">
            <a:avLst>
              <a:gd name="adj1" fmla="val 50000"/>
              <a:gd name="adj2" fmla="val 0"/>
            </a:avLst>
          </a:prstGeom>
          <a:solidFill>
            <a:schemeClr val="accent1"/>
          </a:solidFill>
          <a:ln w="10160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ts val="0"/>
              </a:spcBef>
              <a:spcAft>
                <a:spcPts val="10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22" name="Title 31">
            <a:extLst>
              <a:ext uri="{FF2B5EF4-FFF2-40B4-BE49-F238E27FC236}">
                <a16:creationId xmlns:a16="http://schemas.microsoft.com/office/drawing/2014/main" id="{C1914C47-05BA-4EA5-8291-48628B420044}"/>
              </a:ext>
            </a:extLst>
          </p:cNvPr>
          <p:cNvSpPr>
            <a:spLocks noGrp="1"/>
          </p:cNvSpPr>
          <p:nvPr>
            <p:ph type="title"/>
          </p:nvPr>
        </p:nvSpPr>
        <p:spPr>
          <a:xfrm>
            <a:off x="4948564" y="190574"/>
            <a:ext cx="6859123" cy="549275"/>
          </a:xfrm>
        </p:spPr>
        <p:txBody>
          <a:bodyPr/>
          <a:lstStyle/>
          <a:p>
            <a:pPr algn="ctr"/>
            <a:r>
              <a:rPr lang="en-GB" sz="4800" dirty="0"/>
              <a:t>Awards submission form</a:t>
            </a:r>
          </a:p>
        </p:txBody>
      </p:sp>
      <p:sp>
        <p:nvSpPr>
          <p:cNvPr id="3" name="Content Placeholder 3">
            <a:extLst>
              <a:ext uri="{FF2B5EF4-FFF2-40B4-BE49-F238E27FC236}">
                <a16:creationId xmlns:a16="http://schemas.microsoft.com/office/drawing/2014/main" id="{5EA9885A-FB6D-4832-28C4-8FE76E77E6F5}"/>
              </a:ext>
            </a:extLst>
          </p:cNvPr>
          <p:cNvSpPr txBox="1">
            <a:spLocks/>
          </p:cNvSpPr>
          <p:nvPr/>
        </p:nvSpPr>
        <p:spPr>
          <a:xfrm>
            <a:off x="4836292" y="2740194"/>
            <a:ext cx="6847708" cy="3673746"/>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4"/>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4"/>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4"/>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4"/>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4"/>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indent="-323850" algn="just">
              <a:spcAft>
                <a:spcPts val="1200"/>
              </a:spcAft>
              <a:buBlip>
                <a:blip r:embed="rId4"/>
              </a:buBlip>
              <a:defRPr/>
            </a:pPr>
            <a:r>
              <a:rPr lang="en-US" sz="2000" b="1" dirty="0">
                <a:solidFill>
                  <a:schemeClr val="bg1"/>
                </a:solidFill>
                <a:latin typeface="Arial"/>
                <a:ea typeface="+mn-lt"/>
                <a:cs typeface="Arial"/>
              </a:rPr>
              <a:t>Before submitting online, download the </a:t>
            </a:r>
            <a:r>
              <a:rPr lang="en-US" sz="2000" b="1" dirty="0">
                <a:solidFill>
                  <a:schemeClr val="accent2"/>
                </a:solidFill>
                <a:latin typeface="Arial"/>
                <a:ea typeface="+mn-lt"/>
                <a:cs typeface="Arial"/>
                <a:hlinkClick r:id="rId5"/>
              </a:rPr>
              <a:t>Awards Submission form template </a:t>
            </a:r>
            <a:r>
              <a:rPr lang="en-US" sz="2000" b="1" dirty="0">
                <a:solidFill>
                  <a:schemeClr val="bg1"/>
                </a:solidFill>
                <a:latin typeface="Arial"/>
                <a:ea typeface="+mn-lt"/>
                <a:cs typeface="Arial"/>
              </a:rPr>
              <a:t>and discuss with your team. </a:t>
            </a:r>
          </a:p>
          <a:p>
            <a:pPr marL="323850" indent="-323850" algn="just">
              <a:spcAft>
                <a:spcPts val="1200"/>
              </a:spcAft>
              <a:buBlip>
                <a:blip r:embed="rId4"/>
              </a:buBlip>
              <a:defRPr/>
            </a:pPr>
            <a:r>
              <a:rPr lang="en-US" sz="2000" b="1" dirty="0">
                <a:solidFill>
                  <a:schemeClr val="bg1"/>
                </a:solidFill>
                <a:latin typeface="Arial"/>
                <a:ea typeface="+mn-lt"/>
                <a:cs typeface="Arial"/>
              </a:rPr>
              <a:t>Each team is required to fill in ONLY ONE FORM. </a:t>
            </a:r>
          </a:p>
          <a:p>
            <a:pPr marL="323850" indent="-323850" algn="just">
              <a:spcAft>
                <a:spcPts val="1200"/>
              </a:spcAft>
              <a:buBlip>
                <a:blip r:embed="rId4"/>
              </a:buBlip>
              <a:defRPr/>
            </a:pPr>
            <a:r>
              <a:rPr lang="en-US" sz="2000" b="1" dirty="0">
                <a:solidFill>
                  <a:schemeClr val="bg1"/>
                </a:solidFill>
                <a:latin typeface="Arial"/>
                <a:ea typeface="+mn-lt"/>
                <a:cs typeface="Arial"/>
              </a:rPr>
              <a:t>Entry deadline: </a:t>
            </a:r>
            <a:r>
              <a:rPr lang="en-US" sz="2000" b="1" dirty="0">
                <a:solidFill>
                  <a:srgbClr val="FF0000"/>
                </a:solidFill>
                <a:latin typeface="Arial"/>
                <a:ea typeface="+mn-lt"/>
                <a:cs typeface="Arial"/>
              </a:rPr>
              <a:t>25</a:t>
            </a:r>
            <a:r>
              <a:rPr lang="en-US" sz="2000" b="1" baseline="30000" dirty="0">
                <a:solidFill>
                  <a:srgbClr val="FF0000"/>
                </a:solidFill>
                <a:latin typeface="Arial"/>
                <a:ea typeface="+mn-lt"/>
                <a:cs typeface="Arial"/>
              </a:rPr>
              <a:t>th</a:t>
            </a:r>
            <a:r>
              <a:rPr lang="en-US" sz="2000" b="1" dirty="0">
                <a:solidFill>
                  <a:srgbClr val="FF0000"/>
                </a:solidFill>
                <a:latin typeface="Arial"/>
                <a:ea typeface="+mn-lt"/>
                <a:cs typeface="Arial"/>
              </a:rPr>
              <a:t> August 2023 (midnight - EST)</a:t>
            </a:r>
          </a:p>
          <a:p>
            <a:pPr marL="323850" indent="-323850" algn="just">
              <a:spcAft>
                <a:spcPts val="1200"/>
              </a:spcAft>
              <a:buBlip>
                <a:blip r:embed="rId4"/>
              </a:buBlip>
              <a:defRPr/>
            </a:pPr>
            <a:r>
              <a:rPr lang="en-US" sz="2000" b="1" dirty="0">
                <a:solidFill>
                  <a:schemeClr val="bg1"/>
                </a:solidFill>
                <a:latin typeface="Arial"/>
                <a:ea typeface="+mn-lt"/>
                <a:cs typeface="Arial"/>
              </a:rPr>
              <a:t>Please submit before deadline, as system will automatically close the entry submission after the deadline.</a:t>
            </a:r>
          </a:p>
        </p:txBody>
      </p:sp>
      <p:pic>
        <p:nvPicPr>
          <p:cNvPr id="2" name="Picture 1" descr="A logo for a company&#10;&#10;Description automatically generated">
            <a:extLst>
              <a:ext uri="{FF2B5EF4-FFF2-40B4-BE49-F238E27FC236}">
                <a16:creationId xmlns:a16="http://schemas.microsoft.com/office/drawing/2014/main" id="{FBB20E01-2D61-33D6-A3D4-5D6650FA2EF8}"/>
              </a:ext>
            </a:extLst>
          </p:cNvPr>
          <p:cNvPicPr>
            <a:picLocks noChangeAspect="1"/>
          </p:cNvPicPr>
          <p:nvPr/>
        </p:nvPicPr>
        <p:blipFill rotWithShape="1">
          <a:blip r:embed="rId6"/>
          <a:srcRect b="3477"/>
          <a:stretch/>
        </p:blipFill>
        <p:spPr>
          <a:xfrm>
            <a:off x="-1" y="0"/>
            <a:ext cx="4161183" cy="2302778"/>
          </a:xfrm>
          <a:prstGeom prst="rect">
            <a:avLst/>
          </a:prstGeom>
        </p:spPr>
      </p:pic>
      <p:pic>
        <p:nvPicPr>
          <p:cNvPr id="7" name="Picture 6">
            <a:extLst>
              <a:ext uri="{FF2B5EF4-FFF2-40B4-BE49-F238E27FC236}">
                <a16:creationId xmlns:a16="http://schemas.microsoft.com/office/drawing/2014/main" id="{0D6C4CFE-A97F-DBF0-3D81-D813EDD1475E}"/>
              </a:ext>
            </a:extLst>
          </p:cNvPr>
          <p:cNvPicPr>
            <a:picLocks noChangeAspect="1"/>
          </p:cNvPicPr>
          <p:nvPr/>
        </p:nvPicPr>
        <p:blipFill>
          <a:blip r:embed="rId7">
            <a:extLst>
              <a:ext uri="{28A0092B-C50C-407E-A947-70E740481C1C}">
                <a14:useLocalDpi xmlns:a14="http://schemas.microsoft.com/office/drawing/2010/main" val="0"/>
              </a:ext>
            </a:extLst>
          </a:blip>
          <a:srcRect t="11979" b="11979"/>
          <a:stretch/>
        </p:blipFill>
        <p:spPr>
          <a:xfrm>
            <a:off x="-1" y="2302778"/>
            <a:ext cx="3867577" cy="2076630"/>
          </a:xfrm>
          <a:prstGeom prst="round2DiagRect">
            <a:avLst>
              <a:gd name="adj1" fmla="val 50000"/>
              <a:gd name="adj2" fmla="val 0"/>
            </a:avLst>
          </a:prstGeom>
        </p:spPr>
      </p:pic>
      <p:sp>
        <p:nvSpPr>
          <p:cNvPr id="8" name="Round Single Corner of Rectangle 10">
            <a:extLst>
              <a:ext uri="{FF2B5EF4-FFF2-40B4-BE49-F238E27FC236}">
                <a16:creationId xmlns:a16="http://schemas.microsoft.com/office/drawing/2014/main" id="{097B4D4D-3B0B-35B9-0A5A-FBB54A182843}"/>
              </a:ext>
            </a:extLst>
          </p:cNvPr>
          <p:cNvSpPr>
            <a:spLocks/>
          </p:cNvSpPr>
          <p:nvPr/>
        </p:nvSpPr>
        <p:spPr>
          <a:xfrm flipH="1" flipV="1">
            <a:off x="-4769" y="4379407"/>
            <a:ext cx="3867576" cy="2373214"/>
          </a:xfrm>
          <a:prstGeom prst="round1Rect">
            <a:avLst>
              <a:gd name="adj" fmla="val 50000"/>
            </a:avLst>
          </a:prstGeom>
          <a:blipFill dpi="0" rotWithShape="0">
            <a:blip r:embed="rId8"/>
            <a:srcRect/>
            <a:stretch>
              <a:fillRect t="-14000" b="-2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9329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D65CEC4-9CF9-479B-9D4E-5C0179490D12}"/>
              </a:ext>
            </a:extLst>
          </p:cNvPr>
          <p:cNvSpPr>
            <a:spLocks noGrp="1"/>
          </p:cNvSpPr>
          <p:nvPr>
            <p:ph type="sldNum" sz="quarter" idx="4294967295"/>
          </p:nvPr>
        </p:nvSpPr>
        <p:spPr>
          <a:xfrm>
            <a:off x="11176000" y="6562725"/>
            <a:ext cx="1016000" cy="24765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3" name="Content Placeholder 3">
            <a:extLst>
              <a:ext uri="{FF2B5EF4-FFF2-40B4-BE49-F238E27FC236}">
                <a16:creationId xmlns:a16="http://schemas.microsoft.com/office/drawing/2014/main" id="{5EA9885A-FB6D-4832-28C4-8FE76E77E6F5}"/>
              </a:ext>
            </a:extLst>
          </p:cNvPr>
          <p:cNvSpPr txBox="1">
            <a:spLocks/>
          </p:cNvSpPr>
          <p:nvPr/>
        </p:nvSpPr>
        <p:spPr>
          <a:xfrm>
            <a:off x="4469101" y="784891"/>
            <a:ext cx="7444604" cy="5288217"/>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3"/>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indent="-323850" algn="just">
              <a:defRPr/>
            </a:pPr>
            <a:r>
              <a:rPr lang="en-US" b="1" dirty="0">
                <a:solidFill>
                  <a:schemeClr val="bg1"/>
                </a:solidFill>
                <a:latin typeface="Arial"/>
                <a:ea typeface="+mn-lt"/>
                <a:cs typeface="Arial"/>
              </a:rPr>
              <a:t>For online submission, go to URL: </a:t>
            </a:r>
            <a:r>
              <a:rPr lang="en-US" b="1" dirty="0">
                <a:solidFill>
                  <a:schemeClr val="accent2"/>
                </a:solidFill>
                <a:latin typeface="Arial"/>
                <a:ea typeface="+mn-lt"/>
                <a:cs typeface="Arial"/>
                <a:hlinkClick r:id="rId4">
                  <a:extLst>
                    <a:ext uri="{A12FA001-AC4F-418D-AE19-62706E023703}">
                      <ahyp:hlinkClr xmlns:ahyp="http://schemas.microsoft.com/office/drawing/2018/hyperlinkcolor" val="tx"/>
                    </a:ext>
                  </a:extLst>
                </a:hlinkClick>
              </a:rPr>
              <a:t>https://awards.tmforum.org/</a:t>
            </a:r>
            <a:r>
              <a:rPr lang="en-US" b="1" dirty="0">
                <a:solidFill>
                  <a:schemeClr val="accent2"/>
                </a:solidFill>
                <a:latin typeface="Arial"/>
                <a:ea typeface="+mn-lt"/>
                <a:cs typeface="Arial"/>
              </a:rPr>
              <a:t> </a:t>
            </a:r>
          </a:p>
          <a:p>
            <a:pPr marL="323850" indent="-323850" algn="just">
              <a:defRPr/>
            </a:pPr>
            <a:r>
              <a:rPr lang="en-US" b="1" dirty="0">
                <a:solidFill>
                  <a:schemeClr val="bg1"/>
                </a:solidFill>
                <a:latin typeface="Arial"/>
                <a:ea typeface="+mn-lt"/>
                <a:cs typeface="Arial"/>
              </a:rPr>
              <a:t>Login credentials emailed to each project lead or co-lead. Please reach out if not received or any issue.  </a:t>
            </a:r>
          </a:p>
          <a:p>
            <a:pPr marL="323850" indent="-323850" algn="just">
              <a:spcAft>
                <a:spcPts val="1200"/>
              </a:spcAft>
              <a:buBlip>
                <a:blip r:embed="rId3"/>
              </a:buBlip>
              <a:defRPr/>
            </a:pPr>
            <a:r>
              <a:rPr lang="en-US" b="1" u="sng" dirty="0">
                <a:solidFill>
                  <a:schemeClr val="bg1"/>
                </a:solidFill>
                <a:latin typeface="Arial"/>
                <a:ea typeface="+mn-lt"/>
                <a:cs typeface="Arial"/>
              </a:rPr>
              <a:t>Buttons on form:</a:t>
            </a:r>
          </a:p>
          <a:p>
            <a:pPr marL="781050" lvl="1" indent="-323850" algn="just">
              <a:defRPr/>
            </a:pPr>
            <a:r>
              <a:rPr lang="en-US" sz="1700" b="1" dirty="0">
                <a:solidFill>
                  <a:schemeClr val="bg1"/>
                </a:solidFill>
                <a:latin typeface="Arial"/>
                <a:ea typeface="+mn-lt"/>
                <a:cs typeface="Arial"/>
              </a:rPr>
              <a:t>START ENTRY‘ to start the entry form first time. </a:t>
            </a:r>
          </a:p>
          <a:p>
            <a:pPr marL="781050" lvl="1" indent="-323850" algn="just">
              <a:defRPr/>
            </a:pPr>
            <a:r>
              <a:rPr lang="en-US" sz="1700" b="1" dirty="0">
                <a:solidFill>
                  <a:schemeClr val="bg1"/>
                </a:solidFill>
                <a:latin typeface="Arial"/>
                <a:ea typeface="+mn-lt"/>
                <a:cs typeface="Arial"/>
              </a:rPr>
              <a:t>'SAVE+NEXT' to save &amp; proceed to the next tab.</a:t>
            </a:r>
          </a:p>
          <a:p>
            <a:pPr marL="781050" lvl="1" indent="-323850" algn="just">
              <a:defRPr/>
            </a:pPr>
            <a:r>
              <a:rPr lang="en-US" sz="1700" b="1" dirty="0">
                <a:solidFill>
                  <a:schemeClr val="bg1"/>
                </a:solidFill>
                <a:latin typeface="Arial"/>
                <a:ea typeface="+mn-lt"/>
                <a:cs typeface="Arial"/>
              </a:rPr>
              <a:t>’SAVE+CLOSE’ to save &amp; return to form later. Also, to save form after submission (but before deadline). </a:t>
            </a:r>
          </a:p>
          <a:p>
            <a:pPr marL="781050" lvl="1" indent="-323850" algn="just">
              <a:defRPr/>
            </a:pPr>
            <a:r>
              <a:rPr lang="en-US" sz="1700" b="1" dirty="0">
                <a:solidFill>
                  <a:schemeClr val="bg1"/>
                </a:solidFill>
                <a:latin typeface="Arial"/>
                <a:ea typeface="+mn-lt"/>
                <a:cs typeface="Arial"/>
              </a:rPr>
              <a:t>‘PREVIEW’ to preview the entire form at anytime. Use this button specifically when filling tables. </a:t>
            </a:r>
          </a:p>
          <a:p>
            <a:pPr marL="781050" lvl="1" indent="-323850" algn="just">
              <a:defRPr/>
            </a:pPr>
            <a:r>
              <a:rPr lang="en-US" sz="1700" b="1" dirty="0">
                <a:solidFill>
                  <a:schemeClr val="bg1"/>
                </a:solidFill>
                <a:latin typeface="Arial"/>
                <a:ea typeface="+mn-lt"/>
                <a:cs typeface="Arial"/>
              </a:rPr>
              <a:t>‘SUBMIT’ when all tabs filled &amp; team satisfied with their entry. </a:t>
            </a:r>
          </a:p>
          <a:p>
            <a:pPr marL="323850" indent="-323850" algn="just">
              <a:spcAft>
                <a:spcPts val="1200"/>
              </a:spcAft>
              <a:buBlip>
                <a:blip r:embed="rId3"/>
              </a:buBlip>
              <a:defRPr/>
            </a:pPr>
            <a:r>
              <a:rPr lang="en-US" sz="1800" b="1" dirty="0">
                <a:solidFill>
                  <a:schemeClr val="bg1"/>
                </a:solidFill>
                <a:latin typeface="Arial"/>
                <a:ea typeface="+mn-lt"/>
                <a:cs typeface="Arial"/>
              </a:rPr>
              <a:t>Scroll down online form completely to view &amp; fill in all contents. </a:t>
            </a:r>
          </a:p>
          <a:p>
            <a:pPr marL="323850" indent="-323850" algn="just">
              <a:spcAft>
                <a:spcPts val="1200"/>
              </a:spcAft>
              <a:buBlip>
                <a:blip r:embed="rId3"/>
              </a:buBlip>
              <a:defRPr/>
            </a:pPr>
            <a:r>
              <a:rPr lang="en-US" sz="1800" b="1" dirty="0">
                <a:solidFill>
                  <a:schemeClr val="bg1"/>
                </a:solidFill>
                <a:latin typeface="Arial"/>
                <a:ea typeface="+mn-lt"/>
                <a:cs typeface="Arial"/>
              </a:rPr>
              <a:t>Preview the submission form before submitting. </a:t>
            </a:r>
          </a:p>
          <a:p>
            <a:pPr marL="323850" lvl="1" indent="-323850" algn="just">
              <a:defRPr/>
            </a:pPr>
            <a:r>
              <a:rPr lang="en-US" sz="1800" b="1" dirty="0">
                <a:solidFill>
                  <a:schemeClr val="bg1"/>
                </a:solidFill>
                <a:latin typeface="Arial"/>
                <a:ea typeface="+mn-lt"/>
                <a:cs typeface="Arial"/>
              </a:rPr>
              <a:t>Even </a:t>
            </a:r>
            <a:r>
              <a:rPr lang="en-US" sz="1800" b="1" u="sng" dirty="0">
                <a:solidFill>
                  <a:schemeClr val="bg1"/>
                </a:solidFill>
                <a:latin typeface="Arial"/>
                <a:ea typeface="+mn-lt"/>
                <a:cs typeface="Arial"/>
              </a:rPr>
              <a:t>after submission</a:t>
            </a:r>
            <a:r>
              <a:rPr lang="en-US" sz="1800" b="1" dirty="0">
                <a:solidFill>
                  <a:schemeClr val="bg1"/>
                </a:solidFill>
                <a:latin typeface="Arial"/>
                <a:ea typeface="+mn-lt"/>
                <a:cs typeface="Arial"/>
              </a:rPr>
              <a:t>, team can edit before 25</a:t>
            </a:r>
            <a:r>
              <a:rPr lang="en-US" sz="1800" b="1" baseline="30000" dirty="0">
                <a:solidFill>
                  <a:schemeClr val="bg1"/>
                </a:solidFill>
                <a:latin typeface="Arial"/>
                <a:ea typeface="+mn-lt"/>
                <a:cs typeface="Arial"/>
              </a:rPr>
              <a:t>th</a:t>
            </a:r>
            <a:r>
              <a:rPr lang="en-US" sz="1800" b="1" dirty="0">
                <a:solidFill>
                  <a:schemeClr val="bg1"/>
                </a:solidFill>
                <a:latin typeface="Arial"/>
                <a:ea typeface="+mn-lt"/>
                <a:cs typeface="Arial"/>
              </a:rPr>
              <a:t> August &amp; submit by using ‘SAVE+CLOSE’ button instead. </a:t>
            </a:r>
          </a:p>
        </p:txBody>
      </p:sp>
      <p:sp>
        <p:nvSpPr>
          <p:cNvPr id="10" name="Title 31">
            <a:extLst>
              <a:ext uri="{FF2B5EF4-FFF2-40B4-BE49-F238E27FC236}">
                <a16:creationId xmlns:a16="http://schemas.microsoft.com/office/drawing/2014/main" id="{D3851711-BD66-68D9-5AFC-52FDB0FC1198}"/>
              </a:ext>
            </a:extLst>
          </p:cNvPr>
          <p:cNvSpPr txBox="1">
            <a:spLocks/>
          </p:cNvSpPr>
          <p:nvPr/>
        </p:nvSpPr>
        <p:spPr>
          <a:xfrm>
            <a:off x="4691271" y="113886"/>
            <a:ext cx="722243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GB" sz="4000" dirty="0">
                <a:solidFill>
                  <a:schemeClr val="accent2"/>
                </a:solidFill>
              </a:rPr>
              <a:t>Awards submission form</a:t>
            </a:r>
            <a:endParaRPr kumimoji="0" lang="en-GB" sz="4000" b="1" i="0" u="none" strike="noStrike" kern="1200" cap="none" spc="0" normalizeH="0" baseline="0" noProof="0" dirty="0">
              <a:ln>
                <a:noFill/>
              </a:ln>
              <a:solidFill>
                <a:schemeClr val="accent2"/>
              </a:solidFill>
              <a:effectLst/>
              <a:uLnTx/>
              <a:uFillTx/>
              <a:latin typeface="Arial"/>
              <a:ea typeface="+mj-ea"/>
              <a:cs typeface="+mj-cs"/>
            </a:endParaRPr>
          </a:p>
        </p:txBody>
      </p:sp>
      <p:pic>
        <p:nvPicPr>
          <p:cNvPr id="5" name="Picture 4" descr="A picture containing text, screenshot, font, number&#10;&#10;Description automatically generated">
            <a:extLst>
              <a:ext uri="{FF2B5EF4-FFF2-40B4-BE49-F238E27FC236}">
                <a16:creationId xmlns:a16="http://schemas.microsoft.com/office/drawing/2014/main" id="{E6E14873-AFF4-5B82-FEFC-94D84296DF38}"/>
              </a:ext>
            </a:extLst>
          </p:cNvPr>
          <p:cNvPicPr>
            <a:picLocks noChangeAspect="1"/>
          </p:cNvPicPr>
          <p:nvPr/>
        </p:nvPicPr>
        <p:blipFill>
          <a:blip r:embed="rId5"/>
          <a:stretch>
            <a:fillRect/>
          </a:stretch>
        </p:blipFill>
        <p:spPr>
          <a:xfrm>
            <a:off x="0" y="3975100"/>
            <a:ext cx="4346713" cy="2882900"/>
          </a:xfrm>
          <a:prstGeom prst="rect">
            <a:avLst/>
          </a:prstGeom>
        </p:spPr>
      </p:pic>
      <p:pic>
        <p:nvPicPr>
          <p:cNvPr id="2" name="Picture 1">
            <a:extLst>
              <a:ext uri="{FF2B5EF4-FFF2-40B4-BE49-F238E27FC236}">
                <a16:creationId xmlns:a16="http://schemas.microsoft.com/office/drawing/2014/main" id="{CEA5E7D6-E6B3-FD24-45FC-D6B0B5C81708}"/>
              </a:ext>
            </a:extLst>
          </p:cNvPr>
          <p:cNvPicPr>
            <a:picLocks noChangeAspect="1"/>
          </p:cNvPicPr>
          <p:nvPr/>
        </p:nvPicPr>
        <p:blipFill>
          <a:blip r:embed="rId6"/>
          <a:stretch>
            <a:fillRect/>
          </a:stretch>
        </p:blipFill>
        <p:spPr>
          <a:xfrm>
            <a:off x="0" y="1265583"/>
            <a:ext cx="4311143" cy="2709517"/>
          </a:xfrm>
          <a:prstGeom prst="rect">
            <a:avLst/>
          </a:prstGeom>
        </p:spPr>
      </p:pic>
      <p:pic>
        <p:nvPicPr>
          <p:cNvPr id="6" name="Picture 5" descr="A logo for a company&#10;&#10;Description automatically generated">
            <a:extLst>
              <a:ext uri="{FF2B5EF4-FFF2-40B4-BE49-F238E27FC236}">
                <a16:creationId xmlns:a16="http://schemas.microsoft.com/office/drawing/2014/main" id="{1D5A33EF-071A-74A2-8AFE-A1044AF5CF84}"/>
              </a:ext>
            </a:extLst>
          </p:cNvPr>
          <p:cNvPicPr>
            <a:picLocks noChangeAspect="1"/>
          </p:cNvPicPr>
          <p:nvPr/>
        </p:nvPicPr>
        <p:blipFill rotWithShape="1">
          <a:blip r:embed="rId7"/>
          <a:srcRect b="3477"/>
          <a:stretch/>
        </p:blipFill>
        <p:spPr>
          <a:xfrm>
            <a:off x="106018" y="-3145"/>
            <a:ext cx="2292626" cy="1268728"/>
          </a:xfrm>
          <a:prstGeom prst="rect">
            <a:avLst/>
          </a:prstGeom>
        </p:spPr>
      </p:pic>
    </p:spTree>
    <p:extLst>
      <p:ext uri="{BB962C8B-B14F-4D97-AF65-F5344CB8AC3E}">
        <p14:creationId xmlns:p14="http://schemas.microsoft.com/office/powerpoint/2010/main" val="30574469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6F1EDCD-5BC7-5149-E648-A758797D6A60}"/>
              </a:ext>
            </a:extLst>
          </p:cNvPr>
          <p:cNvSpPr>
            <a:spLocks noGrp="1"/>
          </p:cNvSpPr>
          <p:nvPr>
            <p:ph type="sldNum" sz="quarter" idx="4"/>
          </p:nvPr>
        </p:nvSpPr>
        <p:spPr/>
        <p:txBody>
          <a:bodyPr/>
          <a:lstStyle/>
          <a:p>
            <a:fld id="{93814408-5831-49B7-BF84-9D4EB0FEE077}" type="slidenum">
              <a:rPr lang="en-GB" smtClean="0"/>
              <a:pPr/>
              <a:t>12</a:t>
            </a:fld>
            <a:endParaRPr lang="en-GB"/>
          </a:p>
        </p:txBody>
      </p:sp>
      <p:sp>
        <p:nvSpPr>
          <p:cNvPr id="9" name="Round Diagonal Corner of Rectangle 25">
            <a:hlinkClick r:id="rId2" action="ppaction://hlinksldjump"/>
            <a:extLst>
              <a:ext uri="{FF2B5EF4-FFF2-40B4-BE49-F238E27FC236}">
                <a16:creationId xmlns:a16="http://schemas.microsoft.com/office/drawing/2014/main" id="{BB2E7B40-0775-0E3B-EF62-30BDF1BCFA88}"/>
              </a:ext>
            </a:extLst>
          </p:cNvPr>
          <p:cNvSpPr/>
          <p:nvPr/>
        </p:nvSpPr>
        <p:spPr>
          <a:xfrm>
            <a:off x="4965719" y="263733"/>
            <a:ext cx="7226281" cy="6516064"/>
          </a:xfrm>
          <a:prstGeom prst="round2DiagRect">
            <a:avLst>
              <a:gd name="adj1" fmla="val 50000"/>
              <a:gd name="adj2" fmla="val 0"/>
            </a:avLst>
          </a:prstGeom>
          <a:solidFill>
            <a:schemeClr val="accent1"/>
          </a:solidFill>
          <a:ln w="10160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ts val="0"/>
              </a:spcBef>
              <a:spcAft>
                <a:spcPts val="10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10" name="Title 1">
            <a:extLst>
              <a:ext uri="{FF2B5EF4-FFF2-40B4-BE49-F238E27FC236}">
                <a16:creationId xmlns:a16="http://schemas.microsoft.com/office/drawing/2014/main" id="{0B330CA2-C07E-3A0D-2783-3D8DD6BB07D2}"/>
              </a:ext>
            </a:extLst>
          </p:cNvPr>
          <p:cNvSpPr txBox="1">
            <a:spLocks/>
          </p:cNvSpPr>
          <p:nvPr/>
        </p:nvSpPr>
        <p:spPr>
          <a:xfrm>
            <a:off x="5456049" y="1802991"/>
            <a:ext cx="6591233" cy="1718774"/>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2800" b="1" kern="1200">
                <a:solidFill>
                  <a:schemeClr val="bg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7500" b="1" i="0" u="none" strike="noStrike" kern="1200" cap="none" spc="0" normalizeH="0" baseline="0" noProof="0" dirty="0">
                <a:ln>
                  <a:noFill/>
                </a:ln>
                <a:solidFill>
                  <a:schemeClr val="accent2"/>
                </a:solidFill>
                <a:effectLst/>
                <a:uLnTx/>
                <a:uFillTx/>
                <a:latin typeface="Arial"/>
                <a:ea typeface="+mj-ea"/>
                <a:cs typeface="+mj-cs"/>
                <a:hlinkClick r:id="rId3">
                  <a:extLst>
                    <a:ext uri="{A12FA001-AC4F-418D-AE19-62706E023703}">
                      <ahyp:hlinkClr xmlns:ahyp="http://schemas.microsoft.com/office/drawing/2018/hyperlinkcolor" val="tx"/>
                    </a:ext>
                  </a:extLst>
                </a:hlinkClick>
              </a:rPr>
              <a:t>Live </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7500" b="1" i="0" u="none" strike="noStrike" kern="1200" cap="none" spc="0" normalizeH="0" baseline="0" noProof="0" dirty="0">
                <a:ln>
                  <a:noFill/>
                </a:ln>
                <a:solidFill>
                  <a:schemeClr val="accent2"/>
                </a:solidFill>
                <a:effectLst/>
                <a:uLnTx/>
                <a:uFillTx/>
                <a:latin typeface="Arial"/>
                <a:ea typeface="+mj-ea"/>
                <a:cs typeface="+mj-cs"/>
                <a:hlinkClick r:id="rId3">
                  <a:extLst>
                    <a:ext uri="{A12FA001-AC4F-418D-AE19-62706E023703}">
                      <ahyp:hlinkClr xmlns:ahyp="http://schemas.microsoft.com/office/drawing/2018/hyperlinkcolor" val="tx"/>
                    </a:ext>
                  </a:extLst>
                </a:hlinkClick>
              </a:rPr>
              <a:t>tutorial</a:t>
            </a:r>
            <a:endParaRPr kumimoji="0" lang="en-GB" sz="7500" b="1" i="0" u="none" strike="noStrike" kern="1200" cap="none" spc="0" normalizeH="0" baseline="0" noProof="0" dirty="0">
              <a:ln>
                <a:noFill/>
              </a:ln>
              <a:solidFill>
                <a:schemeClr val="accent2"/>
              </a:solidFill>
              <a:effectLst/>
              <a:uLnTx/>
              <a:uFillTx/>
              <a:latin typeface="Arial"/>
              <a:ea typeface="+mj-ea"/>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GB" sz="3600" b="1" i="0" u="none" strike="noStrike" kern="1200" cap="none" spc="0" normalizeH="0" baseline="0" noProof="0" dirty="0">
              <a:ln>
                <a:noFill/>
              </a:ln>
              <a:solidFill>
                <a:srgbClr val="AABE3B"/>
              </a:solidFill>
              <a:effectLst/>
              <a:uLnTx/>
              <a:uFillTx/>
              <a:latin typeface="Arial"/>
              <a:ea typeface="+mj-ea"/>
              <a:cs typeface="+mj-cs"/>
            </a:endParaRPr>
          </a:p>
        </p:txBody>
      </p:sp>
      <p:pic>
        <p:nvPicPr>
          <p:cNvPr id="5" name="Picture 4" descr="Diagram&#10;&#10;Description automatically generated">
            <a:extLst>
              <a:ext uri="{FF2B5EF4-FFF2-40B4-BE49-F238E27FC236}">
                <a16:creationId xmlns:a16="http://schemas.microsoft.com/office/drawing/2014/main" id="{EA3DF448-0777-569F-FC2F-0772E1F2076E}"/>
              </a:ext>
            </a:extLst>
          </p:cNvPr>
          <p:cNvPicPr>
            <a:picLocks noChangeAspect="1"/>
          </p:cNvPicPr>
          <p:nvPr/>
        </p:nvPicPr>
        <p:blipFill rotWithShape="1">
          <a:blip r:embed="rId4"/>
          <a:srcRect r="47828" b="24662"/>
          <a:stretch/>
        </p:blipFill>
        <p:spPr>
          <a:xfrm>
            <a:off x="125892" y="922627"/>
            <a:ext cx="2517913" cy="5070200"/>
          </a:xfrm>
          <a:prstGeom prst="rect">
            <a:avLst/>
          </a:prstGeom>
        </p:spPr>
      </p:pic>
      <p:sp>
        <p:nvSpPr>
          <p:cNvPr id="6" name="Rounded Rectangle 5">
            <a:extLst>
              <a:ext uri="{FF2B5EF4-FFF2-40B4-BE49-F238E27FC236}">
                <a16:creationId xmlns:a16="http://schemas.microsoft.com/office/drawing/2014/main" id="{073CB0A1-B7F8-7C04-C083-3AF9745E0944}"/>
              </a:ext>
            </a:extLst>
          </p:cNvPr>
          <p:cNvSpPr/>
          <p:nvPr/>
        </p:nvSpPr>
        <p:spPr>
          <a:xfrm>
            <a:off x="2580859" y="4112798"/>
            <a:ext cx="2080591" cy="154365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Best Moonshot – The Energy Challenge OR The Metaverse Challenge</a:t>
            </a:r>
          </a:p>
        </p:txBody>
      </p:sp>
      <p:sp>
        <p:nvSpPr>
          <p:cNvPr id="7" name="Rounded Rectangle 6">
            <a:extLst>
              <a:ext uri="{FF2B5EF4-FFF2-40B4-BE49-F238E27FC236}">
                <a16:creationId xmlns:a16="http://schemas.microsoft.com/office/drawing/2014/main" id="{113F920B-1774-D773-0EEA-2CC3121846E2}"/>
              </a:ext>
            </a:extLst>
          </p:cNvPr>
          <p:cNvSpPr/>
          <p:nvPr/>
        </p:nvSpPr>
        <p:spPr>
          <a:xfrm>
            <a:off x="2522344" y="3074550"/>
            <a:ext cx="2080591" cy="62285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TMF Assets &amp; Additional Info</a:t>
            </a:r>
          </a:p>
        </p:txBody>
      </p:sp>
      <p:sp>
        <p:nvSpPr>
          <p:cNvPr id="8" name="Rounded Rectangle 7">
            <a:extLst>
              <a:ext uri="{FF2B5EF4-FFF2-40B4-BE49-F238E27FC236}">
                <a16:creationId xmlns:a16="http://schemas.microsoft.com/office/drawing/2014/main" id="{3F9AE909-B37D-D7D6-C3E0-EF1510996506}"/>
              </a:ext>
            </a:extLst>
          </p:cNvPr>
          <p:cNvSpPr/>
          <p:nvPr/>
        </p:nvSpPr>
        <p:spPr>
          <a:xfrm>
            <a:off x="2489055" y="2092778"/>
            <a:ext cx="2080591" cy="62285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Save &amp; edit later</a:t>
            </a:r>
          </a:p>
        </p:txBody>
      </p:sp>
      <p:sp>
        <p:nvSpPr>
          <p:cNvPr id="11" name="Rounded Rectangle 10">
            <a:extLst>
              <a:ext uri="{FF2B5EF4-FFF2-40B4-BE49-F238E27FC236}">
                <a16:creationId xmlns:a16="http://schemas.microsoft.com/office/drawing/2014/main" id="{D3648F9E-97B1-929F-C9B3-10C3A3DBF5D1}"/>
              </a:ext>
            </a:extLst>
          </p:cNvPr>
          <p:cNvSpPr/>
          <p:nvPr/>
        </p:nvSpPr>
        <p:spPr>
          <a:xfrm>
            <a:off x="2495843" y="1119144"/>
            <a:ext cx="2080591" cy="62285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Submit before deadline</a:t>
            </a:r>
          </a:p>
        </p:txBody>
      </p:sp>
      <p:sp>
        <p:nvSpPr>
          <p:cNvPr id="14" name="Up Arrow 13">
            <a:extLst>
              <a:ext uri="{FF2B5EF4-FFF2-40B4-BE49-F238E27FC236}">
                <a16:creationId xmlns:a16="http://schemas.microsoft.com/office/drawing/2014/main" id="{349FB779-4A37-F2C4-03FF-852747418119}"/>
              </a:ext>
            </a:extLst>
          </p:cNvPr>
          <p:cNvSpPr/>
          <p:nvPr/>
        </p:nvSpPr>
        <p:spPr>
          <a:xfrm>
            <a:off x="3330728" y="3705540"/>
            <a:ext cx="321899" cy="399120"/>
          </a:xfrm>
          <a:prstGeom prst="upArrow">
            <a:avLst/>
          </a:prstGeom>
          <a:solidFill>
            <a:schemeClr val="accent3">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Up Arrow 14">
            <a:extLst>
              <a:ext uri="{FF2B5EF4-FFF2-40B4-BE49-F238E27FC236}">
                <a16:creationId xmlns:a16="http://schemas.microsoft.com/office/drawing/2014/main" id="{996311E8-96D4-44BB-3F06-BD0B149DDC25}"/>
              </a:ext>
            </a:extLst>
          </p:cNvPr>
          <p:cNvSpPr/>
          <p:nvPr/>
        </p:nvSpPr>
        <p:spPr>
          <a:xfrm>
            <a:off x="3330728" y="2735108"/>
            <a:ext cx="321899" cy="331304"/>
          </a:xfrm>
          <a:prstGeom prst="upArrow">
            <a:avLst/>
          </a:prstGeom>
          <a:solidFill>
            <a:schemeClr val="accent3">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Up Arrow 15">
            <a:extLst>
              <a:ext uri="{FF2B5EF4-FFF2-40B4-BE49-F238E27FC236}">
                <a16:creationId xmlns:a16="http://schemas.microsoft.com/office/drawing/2014/main" id="{869862F8-6C33-7F25-BDEE-C7F56845EFD9}"/>
              </a:ext>
            </a:extLst>
          </p:cNvPr>
          <p:cNvSpPr/>
          <p:nvPr/>
        </p:nvSpPr>
        <p:spPr>
          <a:xfrm>
            <a:off x="3321913" y="1761474"/>
            <a:ext cx="321899" cy="331304"/>
          </a:xfrm>
          <a:prstGeom prst="upArrow">
            <a:avLst/>
          </a:prstGeom>
          <a:solidFill>
            <a:schemeClr val="accent3">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urved Up Arrow 16">
            <a:extLst>
              <a:ext uri="{FF2B5EF4-FFF2-40B4-BE49-F238E27FC236}">
                <a16:creationId xmlns:a16="http://schemas.microsoft.com/office/drawing/2014/main" id="{96FDE12C-6B59-3656-16CA-463A88F2CC5D}"/>
              </a:ext>
            </a:extLst>
          </p:cNvPr>
          <p:cNvSpPr/>
          <p:nvPr/>
        </p:nvSpPr>
        <p:spPr>
          <a:xfrm>
            <a:off x="1258956" y="5751443"/>
            <a:ext cx="2460198" cy="811918"/>
          </a:xfrm>
          <a:prstGeom prst="curvedUpArrow">
            <a:avLst/>
          </a:prstGeom>
          <a:solidFill>
            <a:schemeClr val="accent3">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643587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nvertebrate&#10;&#10;Description automatically generated">
            <a:extLst>
              <a:ext uri="{FF2B5EF4-FFF2-40B4-BE49-F238E27FC236}">
                <a16:creationId xmlns:a16="http://schemas.microsoft.com/office/drawing/2014/main" id="{6401BF3D-A757-9202-B817-153F40FECA41}"/>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2" y="0"/>
            <a:ext cx="5651965" cy="950049"/>
          </a:xfrm>
          <a:prstGeom prst="round1Rect">
            <a:avLst>
              <a:gd name="adj" fmla="val 50000"/>
            </a:avLst>
          </a:prstGeom>
        </p:spPr>
      </p:pic>
      <p:sp>
        <p:nvSpPr>
          <p:cNvPr id="55" name="Rectangle 54">
            <a:extLst>
              <a:ext uri="{FF2B5EF4-FFF2-40B4-BE49-F238E27FC236}">
                <a16:creationId xmlns:a16="http://schemas.microsoft.com/office/drawing/2014/main" id="{3A348D48-0A64-4637-BF60-F62A3487374E}"/>
              </a:ext>
            </a:extLst>
          </p:cNvPr>
          <p:cNvSpPr/>
          <p:nvPr/>
        </p:nvSpPr>
        <p:spPr>
          <a:xfrm>
            <a:off x="5651963" y="0"/>
            <a:ext cx="6540038" cy="65192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4" name="Slide Number Placeholder 4">
            <a:extLst>
              <a:ext uri="{FF2B5EF4-FFF2-40B4-BE49-F238E27FC236}">
                <a16:creationId xmlns:a16="http://schemas.microsoft.com/office/drawing/2014/main" id="{CE915440-7744-4449-A644-A4650D7411B8}"/>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47" name="Graphic 46">
            <a:extLst>
              <a:ext uri="{FF2B5EF4-FFF2-40B4-BE49-F238E27FC236}">
                <a16:creationId xmlns:a16="http://schemas.microsoft.com/office/drawing/2014/main" id="{9EA897B2-C400-48A6-95C3-08AC099ACE1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91201" y="6602846"/>
            <a:ext cx="628861" cy="130109"/>
          </a:xfrm>
          <a:prstGeom prst="rect">
            <a:avLst/>
          </a:prstGeom>
        </p:spPr>
      </p:pic>
      <p:pic>
        <p:nvPicPr>
          <p:cNvPr id="13" name="Picture 12">
            <a:extLst>
              <a:ext uri="{FF2B5EF4-FFF2-40B4-BE49-F238E27FC236}">
                <a16:creationId xmlns:a16="http://schemas.microsoft.com/office/drawing/2014/main" id="{62BC9EB7-8EE9-46E4-A67D-193780067ED3}"/>
              </a:ext>
            </a:extLst>
          </p:cNvPr>
          <p:cNvPicPr>
            <a:picLocks noChangeAspect="1"/>
          </p:cNvPicPr>
          <p:nvPr/>
        </p:nvPicPr>
        <p:blipFill>
          <a:blip r:embed="rId5" cstate="screen">
            <a:extLst>
              <a:ext uri="{28A0092B-C50C-407E-A947-70E740481C1C}">
                <a14:useLocalDpi xmlns:a14="http://schemas.microsoft.com/office/drawing/2010/main" val="0"/>
              </a:ext>
            </a:extLst>
          </a:blip>
          <a:srcRect/>
          <a:stretch/>
        </p:blipFill>
        <p:spPr>
          <a:xfrm>
            <a:off x="530" y="1737247"/>
            <a:ext cx="4746834" cy="4781995"/>
          </a:xfrm>
          <a:prstGeom prst="rect">
            <a:avLst/>
          </a:prstGeom>
        </p:spPr>
      </p:pic>
      <p:sp>
        <p:nvSpPr>
          <p:cNvPr id="22" name="Title 12">
            <a:extLst>
              <a:ext uri="{FF2B5EF4-FFF2-40B4-BE49-F238E27FC236}">
                <a16:creationId xmlns:a16="http://schemas.microsoft.com/office/drawing/2014/main" id="{020D7E43-73D3-4C48-920B-C125930049B0}"/>
              </a:ext>
            </a:extLst>
          </p:cNvPr>
          <p:cNvSpPr>
            <a:spLocks noGrp="1"/>
          </p:cNvSpPr>
          <p:nvPr>
            <p:ph type="title"/>
          </p:nvPr>
        </p:nvSpPr>
        <p:spPr>
          <a:xfrm>
            <a:off x="488491" y="154878"/>
            <a:ext cx="10653954" cy="549275"/>
          </a:xfrm>
        </p:spPr>
        <p:txBody>
          <a:bodyPr/>
          <a:lstStyle/>
          <a:p>
            <a:r>
              <a:rPr lang="en-GB" sz="5400" dirty="0">
                <a:solidFill>
                  <a:schemeClr val="bg1"/>
                </a:solidFill>
              </a:rPr>
              <a:t>Do’s &amp; </a:t>
            </a:r>
            <a:br>
              <a:rPr lang="en-GB" sz="5400" dirty="0"/>
            </a:br>
            <a:r>
              <a:rPr lang="en-GB" sz="5400" dirty="0"/>
              <a:t>	</a:t>
            </a:r>
            <a:r>
              <a:rPr lang="en-GB" sz="5400" dirty="0">
                <a:solidFill>
                  <a:schemeClr val="accent2"/>
                </a:solidFill>
              </a:rPr>
              <a:t>Don'ts</a:t>
            </a:r>
            <a:r>
              <a:rPr lang="en-GB" sz="5400" dirty="0"/>
              <a:t> </a:t>
            </a:r>
          </a:p>
        </p:txBody>
      </p:sp>
      <p:sp>
        <p:nvSpPr>
          <p:cNvPr id="23" name="Title 31">
            <a:extLst>
              <a:ext uri="{FF2B5EF4-FFF2-40B4-BE49-F238E27FC236}">
                <a16:creationId xmlns:a16="http://schemas.microsoft.com/office/drawing/2014/main" id="{57020ECE-260B-4F68-BF71-11179E914B21}"/>
              </a:ext>
            </a:extLst>
          </p:cNvPr>
          <p:cNvSpPr txBox="1">
            <a:spLocks/>
          </p:cNvSpPr>
          <p:nvPr/>
        </p:nvSpPr>
        <p:spPr>
          <a:xfrm>
            <a:off x="923027" y="804717"/>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5400" b="1" i="0" u="none" strike="noStrike" kern="1200" cap="none" spc="0" normalizeH="0" baseline="0" noProof="0" dirty="0">
              <a:ln>
                <a:noFill/>
              </a:ln>
              <a:solidFill>
                <a:srgbClr val="AABE3B"/>
              </a:solidFill>
              <a:effectLst/>
              <a:uLnTx/>
              <a:uFillTx/>
              <a:latin typeface="Arial"/>
              <a:ea typeface="+mj-ea"/>
              <a:cs typeface="+mj-cs"/>
            </a:endParaRPr>
          </a:p>
        </p:txBody>
      </p:sp>
      <p:sp>
        <p:nvSpPr>
          <p:cNvPr id="2" name="Title 31">
            <a:extLst>
              <a:ext uri="{FF2B5EF4-FFF2-40B4-BE49-F238E27FC236}">
                <a16:creationId xmlns:a16="http://schemas.microsoft.com/office/drawing/2014/main" id="{1F6539AB-D917-8967-B6E5-E2FB15A9CA1D}"/>
              </a:ext>
            </a:extLst>
          </p:cNvPr>
          <p:cNvSpPr txBox="1">
            <a:spLocks/>
          </p:cNvSpPr>
          <p:nvPr/>
        </p:nvSpPr>
        <p:spPr>
          <a:xfrm>
            <a:off x="3932093" y="3779666"/>
            <a:ext cx="3276685"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4000" b="1" i="0" u="none" strike="noStrike" kern="1200" cap="none" spc="0" normalizeH="0" baseline="0" noProof="0" dirty="0">
              <a:ln>
                <a:noFill/>
              </a:ln>
              <a:solidFill>
                <a:srgbClr val="AABE3B"/>
              </a:solidFill>
              <a:effectLst/>
              <a:uLnTx/>
              <a:uFillTx/>
              <a:latin typeface="Arial"/>
              <a:ea typeface="+mj-ea"/>
              <a:cs typeface="+mj-cs"/>
            </a:endParaRPr>
          </a:p>
        </p:txBody>
      </p:sp>
      <p:sp>
        <p:nvSpPr>
          <p:cNvPr id="3" name="Content Placeholder 3">
            <a:extLst>
              <a:ext uri="{FF2B5EF4-FFF2-40B4-BE49-F238E27FC236}">
                <a16:creationId xmlns:a16="http://schemas.microsoft.com/office/drawing/2014/main" id="{8E5E93E6-02B1-AA16-4EC2-0291806D28F7}"/>
              </a:ext>
            </a:extLst>
          </p:cNvPr>
          <p:cNvSpPr txBox="1">
            <a:spLocks/>
          </p:cNvSpPr>
          <p:nvPr/>
        </p:nvSpPr>
        <p:spPr>
          <a:xfrm>
            <a:off x="5933186" y="57501"/>
            <a:ext cx="5734037" cy="5995782"/>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6"/>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6"/>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6"/>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6"/>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6"/>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indent="-323850" algn="just">
              <a:lnSpc>
                <a:spcPct val="100000"/>
              </a:lnSpc>
              <a:defRPr/>
            </a:pPr>
            <a:endParaRPr lang="en-GB" b="1" dirty="0">
              <a:latin typeface="Arial"/>
              <a:ea typeface="+mn-lt"/>
              <a:cs typeface="Arial"/>
            </a:endParaRPr>
          </a:p>
          <a:p>
            <a:pPr marL="323850" indent="-323850" algn="just">
              <a:lnSpc>
                <a:spcPct val="100000"/>
              </a:lnSpc>
              <a:defRPr/>
            </a:pPr>
            <a:r>
              <a:rPr lang="en-GB" b="1" dirty="0">
                <a:latin typeface="Arial"/>
                <a:ea typeface="+mn-lt"/>
                <a:cs typeface="Arial"/>
              </a:rPr>
              <a:t>Select ‘Moonshot Catalyst Awards’ only. </a:t>
            </a:r>
          </a:p>
          <a:p>
            <a:pPr marL="323850" indent="-323850" algn="just">
              <a:lnSpc>
                <a:spcPct val="100000"/>
              </a:lnSpc>
              <a:defRPr/>
            </a:pPr>
            <a:r>
              <a:rPr lang="en-GB" b="1" dirty="0">
                <a:latin typeface="Arial"/>
                <a:ea typeface="+mn-lt"/>
                <a:cs typeface="Arial"/>
              </a:rPr>
              <a:t>Select the respective ‘Award Category’ based on the corresponding Moonshot Challenge. </a:t>
            </a:r>
          </a:p>
          <a:p>
            <a:pPr marL="323850" indent="-323850" algn="just">
              <a:lnSpc>
                <a:spcPct val="100000"/>
              </a:lnSpc>
              <a:defRPr/>
            </a:pPr>
            <a:r>
              <a:rPr lang="en-GB" b="1" dirty="0">
                <a:latin typeface="Arial"/>
                <a:ea typeface="+mn-lt"/>
                <a:cs typeface="Arial"/>
              </a:rPr>
              <a:t>Do not select ‘Forgot Password’ to reset. If any access issues, please reach out. </a:t>
            </a:r>
          </a:p>
          <a:p>
            <a:pPr marL="323850" indent="-323850" algn="just">
              <a:lnSpc>
                <a:spcPct val="100000"/>
              </a:lnSpc>
              <a:defRPr/>
            </a:pPr>
            <a:r>
              <a:rPr lang="en-GB" b="1" dirty="0">
                <a:latin typeface="Arial"/>
                <a:ea typeface="+mn-lt"/>
                <a:cs typeface="Arial"/>
              </a:rPr>
              <a:t>Single member accesses at given time. </a:t>
            </a:r>
          </a:p>
          <a:p>
            <a:pPr marL="323850" indent="-323850" algn="just">
              <a:lnSpc>
                <a:spcPct val="100000"/>
              </a:lnSpc>
              <a:defRPr/>
            </a:pPr>
            <a:r>
              <a:rPr lang="en-GB" b="1" dirty="0">
                <a:latin typeface="Arial"/>
                <a:ea typeface="+mn-lt"/>
                <a:cs typeface="Arial"/>
              </a:rPr>
              <a:t>For ‘Entry Name’ – enter your final Catalyst Title (if changed). Logins were created based on the current titles. </a:t>
            </a:r>
          </a:p>
          <a:p>
            <a:pPr marL="323850" indent="-323850" algn="just">
              <a:lnSpc>
                <a:spcPct val="100000"/>
              </a:lnSpc>
              <a:defRPr/>
            </a:pPr>
            <a:r>
              <a:rPr lang="en-GB" b="1" dirty="0">
                <a:latin typeface="Arial"/>
                <a:ea typeface="+mn-lt"/>
                <a:cs typeface="Arial"/>
              </a:rPr>
              <a:t>You can edit the form multiple times BEFORE DEADLINE – even after submission. </a:t>
            </a:r>
          </a:p>
          <a:p>
            <a:pPr marL="323850" indent="-323850" algn="just">
              <a:lnSpc>
                <a:spcPct val="100000"/>
              </a:lnSpc>
              <a:defRPr/>
            </a:pPr>
            <a:r>
              <a:rPr lang="en-GB" b="1" dirty="0">
                <a:latin typeface="Arial"/>
                <a:ea typeface="+mn-lt"/>
                <a:cs typeface="Arial"/>
              </a:rPr>
              <a:t>Submit before deadline </a:t>
            </a:r>
            <a:r>
              <a:rPr lang="en-GB" b="1" dirty="0">
                <a:latin typeface="Arial"/>
                <a:ea typeface="+mn-lt"/>
                <a:cs typeface="Arial"/>
                <a:sym typeface="Wingdings" pitchFamily="2" charset="2"/>
              </a:rPr>
              <a:t></a:t>
            </a:r>
            <a:r>
              <a:rPr lang="en-GB" b="1" dirty="0">
                <a:latin typeface="Arial"/>
                <a:ea typeface="+mn-lt"/>
                <a:cs typeface="Arial"/>
              </a:rPr>
              <a:t> to avoid last minute technical glitches &amp; delays. </a:t>
            </a:r>
          </a:p>
        </p:txBody>
      </p:sp>
    </p:spTree>
    <p:extLst>
      <p:ext uri="{BB962C8B-B14F-4D97-AF65-F5344CB8AC3E}">
        <p14:creationId xmlns:p14="http://schemas.microsoft.com/office/powerpoint/2010/main" val="27938576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359965" y="3233605"/>
            <a:ext cx="5406888" cy="1696203"/>
          </a:xfrm>
        </p:spPr>
        <p:txBody>
          <a:bodyPr>
            <a:normAutofit/>
          </a:bodyPr>
          <a:lstStyle/>
          <a:p>
            <a:pPr algn="l"/>
            <a:r>
              <a:rPr lang="en-US" sz="5400" dirty="0"/>
              <a:t>judging</a:t>
            </a:r>
            <a:br>
              <a:rPr lang="en-US" sz="5400" dirty="0"/>
            </a:br>
            <a:r>
              <a:rPr lang="en-US" sz="5400" dirty="0"/>
              <a:t>onsite</a:t>
            </a:r>
          </a:p>
        </p:txBody>
      </p:sp>
      <p:pic>
        <p:nvPicPr>
          <p:cNvPr id="2" name="Picture 1" descr="A logo for a company&#10;&#10;Description automatically generated">
            <a:extLst>
              <a:ext uri="{FF2B5EF4-FFF2-40B4-BE49-F238E27FC236}">
                <a16:creationId xmlns:a16="http://schemas.microsoft.com/office/drawing/2014/main" id="{6F983A4A-563F-54D6-F505-C59EDFDB9B01}"/>
              </a:ext>
            </a:extLst>
          </p:cNvPr>
          <p:cNvPicPr>
            <a:picLocks noChangeAspect="1"/>
          </p:cNvPicPr>
          <p:nvPr/>
        </p:nvPicPr>
        <p:blipFill rotWithShape="1">
          <a:blip r:embed="rId2"/>
          <a:srcRect b="3477"/>
          <a:stretch/>
        </p:blipFill>
        <p:spPr>
          <a:xfrm>
            <a:off x="9899374" y="5589272"/>
            <a:ext cx="2292626" cy="1268728"/>
          </a:xfrm>
          <a:prstGeom prst="rect">
            <a:avLst/>
          </a:prstGeom>
        </p:spPr>
      </p:pic>
    </p:spTree>
    <p:extLst>
      <p:ext uri="{BB962C8B-B14F-4D97-AF65-F5344CB8AC3E}">
        <p14:creationId xmlns:p14="http://schemas.microsoft.com/office/powerpoint/2010/main" val="2794295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Graphic 22">
            <a:extLst>
              <a:ext uri="{FF2B5EF4-FFF2-40B4-BE49-F238E27FC236}">
                <a16:creationId xmlns:a16="http://schemas.microsoft.com/office/drawing/2014/main" id="{4D057A6D-0DB7-398F-DBFE-3D59A8148D5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916102" y="-27719"/>
            <a:ext cx="3275898" cy="1991917"/>
          </a:xfrm>
          <a:prstGeom prst="rect">
            <a:avLst/>
          </a:prstGeom>
        </p:spPr>
      </p:pic>
      <p:sp>
        <p:nvSpPr>
          <p:cNvPr id="5" name="Slide Number Placeholder 4">
            <a:extLst>
              <a:ext uri="{FF2B5EF4-FFF2-40B4-BE49-F238E27FC236}">
                <a16:creationId xmlns:a16="http://schemas.microsoft.com/office/drawing/2014/main" id="{1EF0451B-F50A-416B-9D30-EAE40DF55A9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20" name="TextBox 19">
            <a:extLst>
              <a:ext uri="{FF2B5EF4-FFF2-40B4-BE49-F238E27FC236}">
                <a16:creationId xmlns:a16="http://schemas.microsoft.com/office/drawing/2014/main" id="{AD889A9D-F713-4C8F-8B47-BBE6611BC287}"/>
              </a:ext>
            </a:extLst>
          </p:cNvPr>
          <p:cNvSpPr txBox="1"/>
          <p:nvPr/>
        </p:nvSpPr>
        <p:spPr>
          <a:xfrm>
            <a:off x="8956750" y="131436"/>
            <a:ext cx="3078624" cy="1311128"/>
          </a:xfrm>
          <a:prstGeom prst="rect">
            <a:avLst/>
          </a:prstGeom>
          <a:noFill/>
        </p:spPr>
        <p:txBody>
          <a:bodyPr wrap="square" rtlCol="0">
            <a:spAutoFit/>
          </a:bodyPr>
          <a:lstStyle/>
          <a:p>
            <a:pPr algn="ctr">
              <a:lnSpc>
                <a:spcPct val="90000"/>
              </a:lnSpc>
              <a:spcBef>
                <a:spcPct val="0"/>
              </a:spcBef>
              <a:defRPr/>
            </a:pPr>
            <a:r>
              <a:rPr lang="en-US" sz="4400" b="1" dirty="0">
                <a:solidFill>
                  <a:schemeClr val="accent2"/>
                </a:solidFill>
              </a:rPr>
              <a:t>Onsite Judging</a:t>
            </a:r>
          </a:p>
        </p:txBody>
      </p:sp>
      <p:sp>
        <p:nvSpPr>
          <p:cNvPr id="24" name="Google Shape;197;p27">
            <a:extLst>
              <a:ext uri="{FF2B5EF4-FFF2-40B4-BE49-F238E27FC236}">
                <a16:creationId xmlns:a16="http://schemas.microsoft.com/office/drawing/2014/main" id="{081C75D1-B9AE-7A22-64D6-B99D08DF50C3}"/>
              </a:ext>
            </a:extLst>
          </p:cNvPr>
          <p:cNvSpPr txBox="1"/>
          <p:nvPr/>
        </p:nvSpPr>
        <p:spPr>
          <a:xfrm>
            <a:off x="4339684" y="1694987"/>
            <a:ext cx="3391145" cy="1001536"/>
          </a:xfrm>
          <a:prstGeom prst="rect">
            <a:avLst/>
          </a:prstGeom>
          <a:noFill/>
          <a:ln>
            <a:noFill/>
          </a:ln>
        </p:spPr>
        <p:txBody>
          <a:bodyPr spcFirstLastPara="1" wrap="square" lIns="0" tIns="13950" rIns="0" bIns="0" anchor="t" anchorCtr="0">
            <a:spAutoFit/>
          </a:bodyPr>
          <a:lstStyle/>
          <a:p>
            <a:pPr marL="0" marR="0" algn="ctr">
              <a:spcBef>
                <a:spcPts val="2250"/>
              </a:spcBef>
              <a:spcAft>
                <a:spcPts val="600"/>
              </a:spcAft>
            </a:pPr>
            <a:r>
              <a:rPr lang="en-GB" sz="2000" b="1" dirty="0">
                <a:solidFill>
                  <a:schemeClr val="bg1"/>
                </a:solidFill>
                <a:latin typeface="Aharoni" panose="02010803020104030203" pitchFamily="2" charset="-79"/>
                <a:cs typeface="Aharoni" panose="02010803020104030203" pitchFamily="2" charset="-79"/>
              </a:rPr>
              <a:t>BEST INNOVATION &amp; FUTURE TECHCO</a:t>
            </a:r>
            <a:endParaRPr lang="en-US" sz="2000" b="1" dirty="0">
              <a:solidFill>
                <a:schemeClr val="bg1"/>
              </a:solidFill>
              <a:latin typeface="Aharoni" panose="02010803020104030203" pitchFamily="2" charset="-79"/>
              <a:cs typeface="Aharoni" panose="02010803020104030203" pitchFamily="2" charset="-79"/>
            </a:endParaRPr>
          </a:p>
        </p:txBody>
      </p:sp>
      <p:sp>
        <p:nvSpPr>
          <p:cNvPr id="4" name="Round Diagonal Corner of Rectangle 25">
            <a:hlinkClick r:id="rId5" action="ppaction://hlinksldjump"/>
            <a:extLst>
              <a:ext uri="{FF2B5EF4-FFF2-40B4-BE49-F238E27FC236}">
                <a16:creationId xmlns:a16="http://schemas.microsoft.com/office/drawing/2014/main" id="{81B38712-0ACF-6045-0FE7-68A2D0C40A72}"/>
              </a:ext>
            </a:extLst>
          </p:cNvPr>
          <p:cNvSpPr/>
          <p:nvPr/>
        </p:nvSpPr>
        <p:spPr>
          <a:xfrm>
            <a:off x="59530" y="0"/>
            <a:ext cx="8856572" cy="6858000"/>
          </a:xfrm>
          <a:prstGeom prst="round2DiagRect">
            <a:avLst>
              <a:gd name="adj1" fmla="val 50000"/>
              <a:gd name="adj2" fmla="val 0"/>
            </a:avLst>
          </a:prstGeom>
          <a:solidFill>
            <a:schemeClr val="accent1"/>
          </a:solidFill>
          <a:ln w="10160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ts val="0"/>
              </a:spcBef>
              <a:spcAft>
                <a:spcPts val="10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7" name="Content Placeholder 3">
            <a:extLst>
              <a:ext uri="{FF2B5EF4-FFF2-40B4-BE49-F238E27FC236}">
                <a16:creationId xmlns:a16="http://schemas.microsoft.com/office/drawing/2014/main" id="{0CBDD0F7-2E38-CC2F-7A97-FE95CF23BD9B}"/>
              </a:ext>
            </a:extLst>
          </p:cNvPr>
          <p:cNvSpPr txBox="1">
            <a:spLocks/>
          </p:cNvSpPr>
          <p:nvPr/>
        </p:nvSpPr>
        <p:spPr>
          <a:xfrm>
            <a:off x="1000139" y="1103465"/>
            <a:ext cx="7600522" cy="5459896"/>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6"/>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6"/>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6"/>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6"/>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6"/>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indent="-323850" algn="just">
              <a:spcAft>
                <a:spcPts val="1200"/>
              </a:spcAft>
              <a:buBlip>
                <a:blip r:embed="rId6"/>
              </a:buBlip>
              <a:defRPr/>
            </a:pPr>
            <a:r>
              <a:rPr lang="en-US" sz="2000" b="1" dirty="0">
                <a:solidFill>
                  <a:schemeClr val="accent2"/>
                </a:solidFill>
                <a:latin typeface="Arial"/>
                <a:ea typeface="+mn-lt"/>
                <a:cs typeface="Arial"/>
              </a:rPr>
              <a:t>JUDGING SLOTS</a:t>
            </a:r>
          </a:p>
          <a:p>
            <a:pPr marL="781050" lvl="1" indent="-323850" algn="just">
              <a:defRPr/>
            </a:pPr>
            <a:r>
              <a:rPr lang="en-US" sz="1800" b="1" dirty="0">
                <a:solidFill>
                  <a:schemeClr val="bg1"/>
                </a:solidFill>
                <a:latin typeface="Arial"/>
                <a:ea typeface="+mn-lt"/>
                <a:cs typeface="Arial"/>
              </a:rPr>
              <a:t>Executive Coaches/Judges will visit teams at their stands to interact &amp; score. </a:t>
            </a:r>
          </a:p>
          <a:p>
            <a:pPr marL="781050" lvl="1" indent="-323850" algn="just">
              <a:defRPr/>
            </a:pPr>
            <a:r>
              <a:rPr lang="en-US" sz="1800" b="1" dirty="0">
                <a:solidFill>
                  <a:schemeClr val="bg1"/>
                </a:solidFill>
                <a:latin typeface="Arial"/>
                <a:ea typeface="+mn-lt"/>
                <a:cs typeface="Arial"/>
              </a:rPr>
              <a:t>Most judging slots will be focused on 19</a:t>
            </a:r>
            <a:r>
              <a:rPr lang="en-US" sz="1800" b="1" baseline="30000" dirty="0">
                <a:solidFill>
                  <a:schemeClr val="bg1"/>
                </a:solidFill>
                <a:latin typeface="Arial"/>
                <a:ea typeface="+mn-lt"/>
                <a:cs typeface="Arial"/>
              </a:rPr>
              <a:t>th</a:t>
            </a:r>
            <a:r>
              <a:rPr lang="en-US" sz="1800" b="1" dirty="0">
                <a:solidFill>
                  <a:schemeClr val="bg1"/>
                </a:solidFill>
                <a:latin typeface="Arial"/>
                <a:ea typeface="+mn-lt"/>
                <a:cs typeface="Arial"/>
              </a:rPr>
              <a:t> Sept. </a:t>
            </a:r>
          </a:p>
          <a:p>
            <a:pPr marL="781050" lvl="1" indent="-323850" algn="just">
              <a:defRPr/>
            </a:pPr>
            <a:r>
              <a:rPr lang="en-US" sz="1800" b="1" dirty="0">
                <a:solidFill>
                  <a:schemeClr val="bg1"/>
                </a:solidFill>
                <a:latin typeface="Arial"/>
                <a:ea typeface="+mn-lt"/>
                <a:cs typeface="Arial"/>
              </a:rPr>
              <a:t>Although most judges visit together in slot, some may visit based on their availability. </a:t>
            </a:r>
          </a:p>
          <a:p>
            <a:pPr marL="781050" lvl="1" indent="-323850" algn="just">
              <a:defRPr/>
            </a:pPr>
            <a:r>
              <a:rPr lang="en-US" sz="1800" b="1" dirty="0">
                <a:solidFill>
                  <a:schemeClr val="bg1"/>
                </a:solidFill>
                <a:latin typeface="Arial"/>
                <a:ea typeface="+mn-lt"/>
                <a:cs typeface="Arial"/>
              </a:rPr>
              <a:t>Details of allocated judges &amp; slots will be available to teams by first week of September.</a:t>
            </a:r>
          </a:p>
          <a:p>
            <a:pPr marL="781050" lvl="1" indent="-323850" algn="just">
              <a:defRPr/>
            </a:pPr>
            <a:r>
              <a:rPr lang="en-US" sz="1800" b="1" dirty="0">
                <a:solidFill>
                  <a:schemeClr val="bg1"/>
                </a:solidFill>
                <a:latin typeface="Arial"/>
                <a:ea typeface="+mn-lt"/>
                <a:cs typeface="Arial"/>
              </a:rPr>
              <a:t>Ensure presence of your key team member at kiosk. </a:t>
            </a:r>
          </a:p>
          <a:p>
            <a:pPr marL="781050" lvl="1" indent="-323850" algn="just">
              <a:defRPr/>
            </a:pPr>
            <a:r>
              <a:rPr lang="en-US" sz="1800" b="1" dirty="0">
                <a:solidFill>
                  <a:schemeClr val="bg1"/>
                </a:solidFill>
                <a:latin typeface="Arial"/>
                <a:ea typeface="+mn-lt"/>
                <a:cs typeface="Arial"/>
              </a:rPr>
              <a:t>Judging slots different from presentation slots. </a:t>
            </a:r>
          </a:p>
          <a:p>
            <a:pPr marL="323850" indent="-323850" algn="just">
              <a:lnSpc>
                <a:spcPct val="100000"/>
              </a:lnSpc>
              <a:defRPr/>
            </a:pPr>
            <a:r>
              <a:rPr lang="en-GB" sz="2000" b="1" dirty="0">
                <a:solidFill>
                  <a:schemeClr val="accent2"/>
                </a:solidFill>
                <a:latin typeface="Arial"/>
                <a:ea typeface="+mn-lt"/>
                <a:cs typeface="Arial"/>
              </a:rPr>
              <a:t>AWARD CEREMONY</a:t>
            </a:r>
          </a:p>
          <a:p>
            <a:pPr marL="781050" lvl="1" indent="-323850" algn="just">
              <a:lnSpc>
                <a:spcPct val="100000"/>
              </a:lnSpc>
              <a:defRPr/>
            </a:pPr>
            <a:r>
              <a:rPr lang="en-GB" sz="1800" b="1" dirty="0">
                <a:solidFill>
                  <a:schemeClr val="bg1"/>
                </a:solidFill>
                <a:latin typeface="Arial"/>
                <a:ea typeface="+mn-lt"/>
                <a:cs typeface="Arial"/>
              </a:rPr>
              <a:t>Winners will be announced at Awards Ceremony </a:t>
            </a:r>
          </a:p>
          <a:p>
            <a:pPr marL="781050" lvl="1" indent="-323850" algn="just">
              <a:lnSpc>
                <a:spcPct val="100000"/>
              </a:lnSpc>
              <a:defRPr/>
            </a:pPr>
            <a:r>
              <a:rPr lang="en-GB" sz="1800" b="1" dirty="0">
                <a:solidFill>
                  <a:schemeClr val="bg1"/>
                </a:solidFill>
                <a:latin typeface="Arial"/>
                <a:ea typeface="+mn-lt"/>
                <a:cs typeface="Arial"/>
              </a:rPr>
              <a:t>21st Sept at 1:15pm.</a:t>
            </a:r>
          </a:p>
        </p:txBody>
      </p:sp>
      <p:pic>
        <p:nvPicPr>
          <p:cNvPr id="2" name="Picture 1">
            <a:extLst>
              <a:ext uri="{FF2B5EF4-FFF2-40B4-BE49-F238E27FC236}">
                <a16:creationId xmlns:a16="http://schemas.microsoft.com/office/drawing/2014/main" id="{7F78B0B7-CC44-DE5E-370D-B0CFF22CCEE9}"/>
              </a:ext>
            </a:extLst>
          </p:cNvPr>
          <p:cNvPicPr>
            <a:picLocks noChangeAspect="1"/>
          </p:cNvPicPr>
          <p:nvPr/>
        </p:nvPicPr>
        <p:blipFill>
          <a:blip r:embed="rId7" cstate="screen">
            <a:extLst>
              <a:ext uri="{28A0092B-C50C-407E-A947-70E740481C1C}">
                <a14:useLocalDpi xmlns:a14="http://schemas.microsoft.com/office/drawing/2010/main" val="0"/>
              </a:ext>
            </a:extLst>
          </a:blip>
          <a:srcRect/>
          <a:stretch/>
        </p:blipFill>
        <p:spPr>
          <a:xfrm>
            <a:off x="8956750" y="1964198"/>
            <a:ext cx="3235250" cy="4644296"/>
          </a:xfrm>
          <a:prstGeom prst="rect">
            <a:avLst/>
          </a:prstGeom>
        </p:spPr>
      </p:pic>
    </p:spTree>
    <p:extLst>
      <p:ext uri="{BB962C8B-B14F-4D97-AF65-F5344CB8AC3E}">
        <p14:creationId xmlns:p14="http://schemas.microsoft.com/office/powerpoint/2010/main" val="33132194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9" name="Picture 8" descr="A picture containing invertebrate&#10;&#10;Description automatically generated">
            <a:extLst>
              <a:ext uri="{FF2B5EF4-FFF2-40B4-BE49-F238E27FC236}">
                <a16:creationId xmlns:a16="http://schemas.microsoft.com/office/drawing/2014/main" id="{88C3F985-E56F-B79D-C771-DF1907782559}"/>
              </a:ext>
            </a:extLst>
          </p:cNvPr>
          <p:cNvPicPr>
            <a:picLocks noChangeAspect="1"/>
          </p:cNvPicPr>
          <p:nvPr/>
        </p:nvPicPr>
        <p:blipFill rotWithShape="1">
          <a:blip r:embed="rId3">
            <a:extLst>
              <a:ext uri="{28A0092B-C50C-407E-A947-70E740481C1C}">
                <a14:useLocalDpi xmlns:a14="http://schemas.microsoft.com/office/drawing/2010/main" val="0"/>
              </a:ext>
            </a:extLst>
          </a:blip>
          <a:srcRect l="18257" t="48186" r="18257" b="37889"/>
          <a:stretch/>
        </p:blipFill>
        <p:spPr>
          <a:xfrm>
            <a:off x="-2" y="0"/>
            <a:ext cx="10946298" cy="950049"/>
          </a:xfrm>
          <a:prstGeom prst="round1Rect">
            <a:avLst>
              <a:gd name="adj" fmla="val 50000"/>
            </a:avLst>
          </a:prstGeom>
        </p:spPr>
      </p:pic>
      <p:sp>
        <p:nvSpPr>
          <p:cNvPr id="11" name="Oval 10">
            <a:extLst>
              <a:ext uri="{FF2B5EF4-FFF2-40B4-BE49-F238E27FC236}">
                <a16:creationId xmlns:a16="http://schemas.microsoft.com/office/drawing/2014/main" id="{F2BD2490-DADF-4322-B348-123FE0487374}"/>
              </a:ext>
            </a:extLst>
          </p:cNvPr>
          <p:cNvSpPr/>
          <p:nvPr/>
        </p:nvSpPr>
        <p:spPr>
          <a:xfrm>
            <a:off x="7664750" y="3356602"/>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endParaRPr>
          </a:p>
        </p:txBody>
      </p:sp>
      <p:sp>
        <p:nvSpPr>
          <p:cNvPr id="12" name="Oval 11">
            <a:extLst>
              <a:ext uri="{FF2B5EF4-FFF2-40B4-BE49-F238E27FC236}">
                <a16:creationId xmlns:a16="http://schemas.microsoft.com/office/drawing/2014/main" id="{0B89B92D-2A40-4A09-8520-E4925135862F}"/>
              </a:ext>
            </a:extLst>
          </p:cNvPr>
          <p:cNvSpPr/>
          <p:nvPr/>
        </p:nvSpPr>
        <p:spPr>
          <a:xfrm>
            <a:off x="5577804" y="3614610"/>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13" name="Oval 12">
            <a:extLst>
              <a:ext uri="{FF2B5EF4-FFF2-40B4-BE49-F238E27FC236}">
                <a16:creationId xmlns:a16="http://schemas.microsoft.com/office/drawing/2014/main" id="{F655584E-5A8E-4343-BA58-91DFD30030AC}"/>
              </a:ext>
            </a:extLst>
          </p:cNvPr>
          <p:cNvSpPr/>
          <p:nvPr/>
        </p:nvSpPr>
        <p:spPr>
          <a:xfrm>
            <a:off x="3490858" y="3356602"/>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endParaRPr>
          </a:p>
        </p:txBody>
      </p:sp>
      <p:sp>
        <p:nvSpPr>
          <p:cNvPr id="14" name="Oval 13">
            <a:extLst>
              <a:ext uri="{FF2B5EF4-FFF2-40B4-BE49-F238E27FC236}">
                <a16:creationId xmlns:a16="http://schemas.microsoft.com/office/drawing/2014/main" id="{DB85128C-1EDA-4947-A88F-775E635FE514}"/>
              </a:ext>
            </a:extLst>
          </p:cNvPr>
          <p:cNvSpPr/>
          <p:nvPr/>
        </p:nvSpPr>
        <p:spPr>
          <a:xfrm>
            <a:off x="1403912" y="3614610"/>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15" name="Oval 14">
            <a:extLst>
              <a:ext uri="{FF2B5EF4-FFF2-40B4-BE49-F238E27FC236}">
                <a16:creationId xmlns:a16="http://schemas.microsoft.com/office/drawing/2014/main" id="{1431D390-5D47-4E91-B6F6-3269999F9765}"/>
              </a:ext>
            </a:extLst>
          </p:cNvPr>
          <p:cNvSpPr/>
          <p:nvPr/>
        </p:nvSpPr>
        <p:spPr>
          <a:xfrm>
            <a:off x="9751696" y="3746941"/>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cxnSp>
        <p:nvCxnSpPr>
          <p:cNvPr id="27" name="Straight Connector 26">
            <a:extLst>
              <a:ext uri="{FF2B5EF4-FFF2-40B4-BE49-F238E27FC236}">
                <a16:creationId xmlns:a16="http://schemas.microsoft.com/office/drawing/2014/main" id="{B0A8CE89-CAC8-403C-9DB9-10DFF24531A7}"/>
              </a:ext>
            </a:extLst>
          </p:cNvPr>
          <p:cNvCxnSpPr/>
          <p:nvPr/>
        </p:nvCxnSpPr>
        <p:spPr>
          <a:xfrm>
            <a:off x="4776897" y="5340334"/>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A48653D-0F72-4FEB-AC9A-379D1B9208A5}"/>
              </a:ext>
            </a:extLst>
          </p:cNvPr>
          <p:cNvCxnSpPr/>
          <p:nvPr/>
        </p:nvCxnSpPr>
        <p:spPr>
          <a:xfrm>
            <a:off x="2614710" y="2248149"/>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4B6FBA1-AEFC-4809-BDE4-5131DD8C88E9}"/>
              </a:ext>
            </a:extLst>
          </p:cNvPr>
          <p:cNvCxnSpPr/>
          <p:nvPr/>
        </p:nvCxnSpPr>
        <p:spPr>
          <a:xfrm>
            <a:off x="6768715" y="2271608"/>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36" name="Group 35">
            <a:extLst>
              <a:ext uri="{FF2B5EF4-FFF2-40B4-BE49-F238E27FC236}">
                <a16:creationId xmlns:a16="http://schemas.microsoft.com/office/drawing/2014/main" id="{3A3C99F2-DAB7-4A80-AD7F-A8287CA8D494}"/>
              </a:ext>
            </a:extLst>
          </p:cNvPr>
          <p:cNvGrpSpPr/>
          <p:nvPr/>
        </p:nvGrpSpPr>
        <p:grpSpPr>
          <a:xfrm>
            <a:off x="758902" y="2643421"/>
            <a:ext cx="10645724" cy="2767767"/>
            <a:chOff x="720039" y="2441748"/>
            <a:chExt cx="7082696" cy="1841420"/>
          </a:xfrm>
          <a:solidFill>
            <a:srgbClr val="1A191A"/>
          </a:solidFill>
        </p:grpSpPr>
        <p:sp>
          <p:nvSpPr>
            <p:cNvPr id="37" name="Block Arc 36">
              <a:extLst>
                <a:ext uri="{FF2B5EF4-FFF2-40B4-BE49-F238E27FC236}">
                  <a16:creationId xmlns:a16="http://schemas.microsoft.com/office/drawing/2014/main" id="{9DBF3A49-02F7-436F-8A1A-00C97DDDE178}"/>
                </a:ext>
              </a:extLst>
            </p:cNvPr>
            <p:cNvSpPr/>
            <p:nvPr/>
          </p:nvSpPr>
          <p:spPr>
            <a:xfrm>
              <a:off x="720039" y="2731492"/>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dirty="0">
                <a:ln>
                  <a:noFill/>
                </a:ln>
                <a:solidFill>
                  <a:srgbClr val="1A191A"/>
                </a:solidFill>
                <a:effectLst/>
                <a:uLnTx/>
                <a:uFillTx/>
                <a:latin typeface="Calibri" panose="020F0502020204030204"/>
                <a:ea typeface="맑은 고딕" panose="020B0503020000020004" pitchFamily="34" charset="-127"/>
                <a:cs typeface="+mn-cs"/>
              </a:endParaRPr>
            </a:p>
          </p:txBody>
        </p:sp>
        <p:sp>
          <p:nvSpPr>
            <p:cNvPr id="38" name="Block Arc 37">
              <a:extLst>
                <a:ext uri="{FF2B5EF4-FFF2-40B4-BE49-F238E27FC236}">
                  <a16:creationId xmlns:a16="http://schemas.microsoft.com/office/drawing/2014/main" id="{0D2D3B51-9533-45D0-A1CB-7332DC2472AA}"/>
                </a:ext>
              </a:extLst>
            </p:cNvPr>
            <p:cNvSpPr/>
            <p:nvPr/>
          </p:nvSpPr>
          <p:spPr>
            <a:xfrm rot="10800000">
              <a:off x="2102794" y="2441748"/>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sp>
          <p:nvSpPr>
            <p:cNvPr id="39" name="Block Arc 38">
              <a:extLst>
                <a:ext uri="{FF2B5EF4-FFF2-40B4-BE49-F238E27FC236}">
                  <a16:creationId xmlns:a16="http://schemas.microsoft.com/office/drawing/2014/main" id="{5D8A5162-7C1B-4C2E-8EBA-AB2512EEF729}"/>
                </a:ext>
              </a:extLst>
            </p:cNvPr>
            <p:cNvSpPr/>
            <p:nvPr/>
          </p:nvSpPr>
          <p:spPr>
            <a:xfrm>
              <a:off x="3485549" y="2731492"/>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sp>
          <p:nvSpPr>
            <p:cNvPr id="40" name="Block Arc 39">
              <a:extLst>
                <a:ext uri="{FF2B5EF4-FFF2-40B4-BE49-F238E27FC236}">
                  <a16:creationId xmlns:a16="http://schemas.microsoft.com/office/drawing/2014/main" id="{C7659789-F068-492F-83B1-EED77157F583}"/>
                </a:ext>
              </a:extLst>
            </p:cNvPr>
            <p:cNvSpPr/>
            <p:nvPr/>
          </p:nvSpPr>
          <p:spPr>
            <a:xfrm rot="10800000">
              <a:off x="4868304" y="2489127"/>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sp>
          <p:nvSpPr>
            <p:cNvPr id="41" name="Block Arc 40">
              <a:extLst>
                <a:ext uri="{FF2B5EF4-FFF2-40B4-BE49-F238E27FC236}">
                  <a16:creationId xmlns:a16="http://schemas.microsoft.com/office/drawing/2014/main" id="{7D2C01F5-A84B-4F38-911D-408BDFFA27DC}"/>
                </a:ext>
              </a:extLst>
            </p:cNvPr>
            <p:cNvSpPr/>
            <p:nvPr/>
          </p:nvSpPr>
          <p:spPr>
            <a:xfrm>
              <a:off x="6251059" y="2731492"/>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grpSp>
      <p:pic>
        <p:nvPicPr>
          <p:cNvPr id="42" name="Picture 41">
            <a:extLst>
              <a:ext uri="{FF2B5EF4-FFF2-40B4-BE49-F238E27FC236}">
                <a16:creationId xmlns:a16="http://schemas.microsoft.com/office/drawing/2014/main" id="{78D514C2-3FCE-48EE-BB62-9BCCE1B6F33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58789" y="3575107"/>
            <a:ext cx="546157" cy="606896"/>
          </a:xfrm>
          <a:prstGeom prst="rect">
            <a:avLst/>
          </a:prstGeom>
          <a:solidFill>
            <a:schemeClr val="bg1">
              <a:alpha val="99000"/>
            </a:schemeClr>
          </a:solidFill>
        </p:spPr>
      </p:pic>
      <p:sp>
        <p:nvSpPr>
          <p:cNvPr id="48" name="TextBox 47">
            <a:extLst>
              <a:ext uri="{FF2B5EF4-FFF2-40B4-BE49-F238E27FC236}">
                <a16:creationId xmlns:a16="http://schemas.microsoft.com/office/drawing/2014/main" id="{D680B767-BFC9-410A-A955-1936A2637378}"/>
              </a:ext>
            </a:extLst>
          </p:cNvPr>
          <p:cNvSpPr txBox="1"/>
          <p:nvPr/>
        </p:nvSpPr>
        <p:spPr>
          <a:xfrm>
            <a:off x="11388546" y="6470117"/>
            <a:ext cx="631596" cy="246221"/>
          </a:xfrm>
          <a:prstGeom prst="rect">
            <a:avLst/>
          </a:prstGeom>
          <a:noFill/>
        </p:spPr>
        <p:txBody>
          <a:bodyPr wrap="square" rtlCol="0">
            <a:spAutoFit/>
          </a:bodyPr>
          <a:lstStyle/>
          <a:p>
            <a:pPr marL="0" marR="0" lvl="0" indent="0" algn="r" defTabSz="914240" rtl="0" eaLnBrk="1" fontAlgn="auto" latinLnBrk="0" hangingPunct="1">
              <a:lnSpc>
                <a:spcPct val="100000"/>
              </a:lnSpc>
              <a:spcBef>
                <a:spcPts val="0"/>
              </a:spcBef>
              <a:spcAft>
                <a:spcPts val="0"/>
              </a:spcAft>
              <a:buClrTx/>
              <a:buSzTx/>
              <a:buFontTx/>
              <a:buNone/>
              <a:tabLst/>
              <a:defRPr/>
            </a:pPr>
            <a:fld id="{6CEEAE48-AAAC-4EA6-A1CC-1EE3A01DE1A1}" type="slidenum">
              <a:rPr kumimoji="0" lang="en-US" sz="1000" b="0" i="0" u="none" strike="noStrike" kern="1200" cap="none" spc="0" normalizeH="0" baseline="0" noProof="0" smtClean="0">
                <a:ln>
                  <a:noFill/>
                </a:ln>
                <a:solidFill>
                  <a:srgbClr val="808184"/>
                </a:solidFill>
                <a:effectLst/>
                <a:uLnTx/>
                <a:uFillTx/>
                <a:latin typeface="Calibri" panose="020F0502020204030204"/>
                <a:ea typeface="+mn-ea"/>
                <a:cs typeface="+mn-cs"/>
              </a:rPr>
              <a:pPr marL="0" marR="0" lvl="0" indent="0" algn="r" defTabSz="914240" rtl="0" eaLnBrk="1" fontAlgn="auto" latinLnBrk="0" hangingPunct="1">
                <a:lnSpc>
                  <a:spcPct val="100000"/>
                </a:lnSpc>
                <a:spcBef>
                  <a:spcPts val="0"/>
                </a:spcBef>
                <a:spcAft>
                  <a:spcPts val="0"/>
                </a:spcAft>
                <a:buClrTx/>
                <a:buSzTx/>
                <a:buFontTx/>
                <a:buNone/>
                <a:tabLst/>
                <a:defRPr/>
              </a:pPr>
              <a:t>16</a:t>
            </a:fld>
            <a:endParaRPr kumimoji="0" lang="en-US" sz="1000" b="0" i="0" u="none" strike="noStrike" kern="1200" cap="none" spc="0" normalizeH="0" baseline="0" noProof="0" dirty="0">
              <a:ln>
                <a:noFill/>
              </a:ln>
              <a:solidFill>
                <a:srgbClr val="808184"/>
              </a:solidFill>
              <a:effectLst/>
              <a:uLnTx/>
              <a:uFillTx/>
              <a:latin typeface="Calibri" panose="020F0502020204030204"/>
              <a:ea typeface="+mn-ea"/>
              <a:cs typeface="+mn-cs"/>
            </a:endParaRPr>
          </a:p>
        </p:txBody>
      </p:sp>
      <p:pic>
        <p:nvPicPr>
          <p:cNvPr id="8" name="Graphic 7" descr="Group of people with solid fill">
            <a:extLst>
              <a:ext uri="{FF2B5EF4-FFF2-40B4-BE49-F238E27FC236}">
                <a16:creationId xmlns:a16="http://schemas.microsoft.com/office/drawing/2014/main" id="{D881F53C-99D9-FC54-2EBD-191B6179AAC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697391" y="3442691"/>
            <a:ext cx="914400" cy="832782"/>
          </a:xfrm>
          <a:prstGeom prst="rect">
            <a:avLst/>
          </a:prstGeom>
        </p:spPr>
      </p:pic>
      <p:pic>
        <p:nvPicPr>
          <p:cNvPr id="10" name="Graphic 9" descr="Online meeting with solid fill">
            <a:extLst>
              <a:ext uri="{FF2B5EF4-FFF2-40B4-BE49-F238E27FC236}">
                <a16:creationId xmlns:a16="http://schemas.microsoft.com/office/drawing/2014/main" id="{7F5B05A0-259A-F04A-B605-9BE8DD8FAEE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619565" y="3678532"/>
            <a:ext cx="914400" cy="914400"/>
          </a:xfrm>
          <a:prstGeom prst="rect">
            <a:avLst/>
          </a:prstGeom>
        </p:spPr>
      </p:pic>
      <p:pic>
        <p:nvPicPr>
          <p:cNvPr id="55" name="Graphic 54" descr="Podium with solid fill">
            <a:extLst>
              <a:ext uri="{FF2B5EF4-FFF2-40B4-BE49-F238E27FC236}">
                <a16:creationId xmlns:a16="http://schemas.microsoft.com/office/drawing/2014/main" id="{A9564541-A675-7013-1E9D-107207503D4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812561" y="3791950"/>
            <a:ext cx="914400" cy="910306"/>
          </a:xfrm>
          <a:prstGeom prst="rect">
            <a:avLst/>
          </a:prstGeom>
        </p:spPr>
      </p:pic>
      <p:pic>
        <p:nvPicPr>
          <p:cNvPr id="63" name="Graphic 62" descr="Ribbon with solid fill">
            <a:extLst>
              <a:ext uri="{FF2B5EF4-FFF2-40B4-BE49-F238E27FC236}">
                <a16:creationId xmlns:a16="http://schemas.microsoft.com/office/drawing/2014/main" id="{8EA3D13E-18AE-7F24-C82C-1FF5DF24CD3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534831" y="3786282"/>
            <a:ext cx="749457" cy="651905"/>
          </a:xfrm>
          <a:prstGeom prst="rect">
            <a:avLst/>
          </a:prstGeom>
        </p:spPr>
      </p:pic>
      <p:cxnSp>
        <p:nvCxnSpPr>
          <p:cNvPr id="4" name="Straight Connector 3">
            <a:extLst>
              <a:ext uri="{FF2B5EF4-FFF2-40B4-BE49-F238E27FC236}">
                <a16:creationId xmlns:a16="http://schemas.microsoft.com/office/drawing/2014/main" id="{BA571A0E-E157-7939-030B-B418E48D509E}"/>
              </a:ext>
            </a:extLst>
          </p:cNvPr>
          <p:cNvCxnSpPr/>
          <p:nvPr/>
        </p:nvCxnSpPr>
        <p:spPr>
          <a:xfrm>
            <a:off x="409101" y="5340334"/>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11992C9F-40A5-2806-E5E0-39C0F0673773}"/>
              </a:ext>
            </a:extLst>
          </p:cNvPr>
          <p:cNvSpPr txBox="1"/>
          <p:nvPr/>
        </p:nvSpPr>
        <p:spPr>
          <a:xfrm>
            <a:off x="438316" y="4865716"/>
            <a:ext cx="2824386" cy="1604400"/>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Catalyst Awards Webinar</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12</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July</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6" name="TextBox 5">
            <a:extLst>
              <a:ext uri="{FF2B5EF4-FFF2-40B4-BE49-F238E27FC236}">
                <a16:creationId xmlns:a16="http://schemas.microsoft.com/office/drawing/2014/main" id="{3573F783-7C3D-DC26-24A8-B090CA0F3FBC}"/>
              </a:ext>
            </a:extLst>
          </p:cNvPr>
          <p:cNvSpPr txBox="1"/>
          <p:nvPr/>
        </p:nvSpPr>
        <p:spPr>
          <a:xfrm>
            <a:off x="2382443" y="1720659"/>
            <a:ext cx="3309859" cy="1309611"/>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Awards Submission Forms</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3</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rd</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July to 25</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August</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7" name="TextBox 6">
            <a:extLst>
              <a:ext uri="{FF2B5EF4-FFF2-40B4-BE49-F238E27FC236}">
                <a16:creationId xmlns:a16="http://schemas.microsoft.com/office/drawing/2014/main" id="{4D39395F-F83B-3B1C-33B4-416C01E8DC73}"/>
              </a:ext>
            </a:extLst>
          </p:cNvPr>
          <p:cNvSpPr txBox="1"/>
          <p:nvPr/>
        </p:nvSpPr>
        <p:spPr>
          <a:xfrm>
            <a:off x="4776897" y="4865717"/>
            <a:ext cx="2824386" cy="1309611"/>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Update Catalyst Spaces</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by 4</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Sept (recommended)</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16" name="TextBox 15">
            <a:extLst>
              <a:ext uri="{FF2B5EF4-FFF2-40B4-BE49-F238E27FC236}">
                <a16:creationId xmlns:a16="http://schemas.microsoft.com/office/drawing/2014/main" id="{52BE3A03-7EDD-06B4-E7B0-3E1C808CA000}"/>
              </a:ext>
            </a:extLst>
          </p:cNvPr>
          <p:cNvSpPr txBox="1"/>
          <p:nvPr/>
        </p:nvSpPr>
        <p:spPr>
          <a:xfrm>
            <a:off x="8857568" y="4869567"/>
            <a:ext cx="2824386" cy="1309611"/>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Catalyst Awards Ceremony</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21</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st</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September</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cxnSp>
        <p:nvCxnSpPr>
          <p:cNvPr id="17" name="Straight Connector 16">
            <a:extLst>
              <a:ext uri="{FF2B5EF4-FFF2-40B4-BE49-F238E27FC236}">
                <a16:creationId xmlns:a16="http://schemas.microsoft.com/office/drawing/2014/main" id="{7289641D-E21B-EF10-24F9-FA41D61D3984}"/>
              </a:ext>
            </a:extLst>
          </p:cNvPr>
          <p:cNvCxnSpPr/>
          <p:nvPr/>
        </p:nvCxnSpPr>
        <p:spPr>
          <a:xfrm>
            <a:off x="8870031" y="5340334"/>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ADC6ACA-5BB6-C050-B500-14F583B202F7}"/>
              </a:ext>
            </a:extLst>
          </p:cNvPr>
          <p:cNvSpPr txBox="1"/>
          <p:nvPr/>
        </p:nvSpPr>
        <p:spPr>
          <a:xfrm>
            <a:off x="6731485" y="1753556"/>
            <a:ext cx="3078071" cy="1309611"/>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Judging at DTW Copenhagen</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19</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September</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25" name="Title 12">
            <a:extLst>
              <a:ext uri="{FF2B5EF4-FFF2-40B4-BE49-F238E27FC236}">
                <a16:creationId xmlns:a16="http://schemas.microsoft.com/office/drawing/2014/main" id="{72914C5E-A9AF-12F5-E065-C0604525B5F7}"/>
              </a:ext>
            </a:extLst>
          </p:cNvPr>
          <p:cNvSpPr txBox="1">
            <a:spLocks/>
          </p:cNvSpPr>
          <p:nvPr/>
        </p:nvSpPr>
        <p:spPr>
          <a:xfrm>
            <a:off x="409101" y="159731"/>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5400" b="1" kern="1200" dirty="0">
                <a:solidFill>
                  <a:schemeClr val="accent3"/>
                </a:solidFill>
                <a:latin typeface="+mj-lt"/>
                <a:ea typeface="+mj-ea"/>
                <a:cs typeface="+mj-cs"/>
              </a:defRPr>
            </a:lvl1pPr>
          </a:lstStyle>
          <a:p>
            <a:r>
              <a:rPr lang="en-US" dirty="0">
                <a:solidFill>
                  <a:schemeClr val="bg1"/>
                </a:solidFill>
              </a:rPr>
              <a:t>Timelines</a:t>
            </a:r>
          </a:p>
        </p:txBody>
      </p:sp>
      <p:sp>
        <p:nvSpPr>
          <p:cNvPr id="29" name="Title 31">
            <a:extLst>
              <a:ext uri="{FF2B5EF4-FFF2-40B4-BE49-F238E27FC236}">
                <a16:creationId xmlns:a16="http://schemas.microsoft.com/office/drawing/2014/main" id="{92EC4320-0D02-7BB7-E465-B4074299975F}"/>
              </a:ext>
            </a:extLst>
          </p:cNvPr>
          <p:cNvSpPr txBox="1">
            <a:spLocks/>
          </p:cNvSpPr>
          <p:nvPr/>
        </p:nvSpPr>
        <p:spPr>
          <a:xfrm>
            <a:off x="951903" y="851947"/>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AABE3B"/>
                </a:solidFill>
                <a:effectLst/>
                <a:uLnTx/>
                <a:uFillTx/>
                <a:latin typeface="Arial"/>
                <a:ea typeface="+mj-ea"/>
                <a:cs typeface="+mj-cs"/>
              </a:rPr>
              <a:t>Awards &amp; Judging</a:t>
            </a:r>
          </a:p>
        </p:txBody>
      </p:sp>
      <p:sp>
        <p:nvSpPr>
          <p:cNvPr id="2" name="TextBox 1">
            <a:extLst>
              <a:ext uri="{FF2B5EF4-FFF2-40B4-BE49-F238E27FC236}">
                <a16:creationId xmlns:a16="http://schemas.microsoft.com/office/drawing/2014/main" id="{91E0DA9E-095B-2E48-3C58-FD7D3CE8B420}"/>
              </a:ext>
            </a:extLst>
          </p:cNvPr>
          <p:cNvSpPr txBox="1"/>
          <p:nvPr/>
        </p:nvSpPr>
        <p:spPr>
          <a:xfrm>
            <a:off x="0" y="6476802"/>
            <a:ext cx="564219" cy="311699"/>
          </a:xfrm>
          <a:prstGeom prst="rect">
            <a:avLst/>
          </a:prstGeom>
          <a:noFill/>
        </p:spPr>
        <p:txBody>
          <a:bodyPr wrap="square" rtlCol="0">
            <a:normAutofit fontScale="92500"/>
          </a:bodyPr>
          <a:lstStyle/>
          <a:p>
            <a:pPr algn="ctr" defTabSz="914240">
              <a:lnSpc>
                <a:spcPct val="110000"/>
              </a:lnSpc>
              <a:defRPr/>
            </a:pPr>
            <a:r>
              <a:rPr lang="en-US" altLang="ko-KR" sz="1400" b="1" dirty="0">
                <a:solidFill>
                  <a:schemeClr val="accent1"/>
                </a:solidFill>
                <a:latin typeface="Calibri" panose="020F0502020204030204"/>
                <a:ea typeface="맑은 고딕" panose="020B0503020000020004" pitchFamily="34" charset="-127"/>
                <a:cs typeface="Arial" panose="020B0604020202020204" pitchFamily="34" charset="0"/>
              </a:rPr>
              <a:t>* TBC</a:t>
            </a:r>
          </a:p>
        </p:txBody>
      </p:sp>
      <p:pic>
        <p:nvPicPr>
          <p:cNvPr id="3" name="Picture 2" descr="A picture containing text, font, screenshot, graphics&#10;&#10;Description automatically generated">
            <a:extLst>
              <a:ext uri="{FF2B5EF4-FFF2-40B4-BE49-F238E27FC236}">
                <a16:creationId xmlns:a16="http://schemas.microsoft.com/office/drawing/2014/main" id="{4990559D-B964-FF61-3D5C-645CD5E28926}"/>
              </a:ext>
            </a:extLst>
          </p:cNvPr>
          <p:cNvPicPr>
            <a:picLocks noChangeAspect="1"/>
          </p:cNvPicPr>
          <p:nvPr/>
        </p:nvPicPr>
        <p:blipFill rotWithShape="1">
          <a:blip r:embed="rId13">
            <a:extLst>
              <a:ext uri="{28A0092B-C50C-407E-A947-70E740481C1C}">
                <a14:useLocalDpi xmlns:a14="http://schemas.microsoft.com/office/drawing/2010/main" val="0"/>
              </a:ext>
            </a:extLst>
          </a:blip>
          <a:srcRect l="-814" t="380" r="814" b="3231"/>
          <a:stretch/>
        </p:blipFill>
        <p:spPr>
          <a:xfrm>
            <a:off x="9745114" y="13104"/>
            <a:ext cx="2425148" cy="1236217"/>
          </a:xfrm>
          <a:prstGeom prst="rect">
            <a:avLst/>
          </a:prstGeom>
        </p:spPr>
      </p:pic>
    </p:spTree>
    <p:extLst>
      <p:ext uri="{BB962C8B-B14F-4D97-AF65-F5344CB8AC3E}">
        <p14:creationId xmlns:p14="http://schemas.microsoft.com/office/powerpoint/2010/main" val="4020977759"/>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359965" y="3233605"/>
            <a:ext cx="5406888" cy="1696203"/>
          </a:xfrm>
        </p:spPr>
        <p:txBody>
          <a:bodyPr>
            <a:normAutofit/>
          </a:bodyPr>
          <a:lstStyle/>
          <a:p>
            <a:pPr algn="l"/>
            <a:r>
              <a:rPr lang="en-US" sz="5400" dirty="0"/>
              <a:t>best </a:t>
            </a:r>
            <a:br>
              <a:rPr lang="en-US" sz="5400" dirty="0"/>
            </a:br>
            <a:r>
              <a:rPr lang="en-US" sz="5400" dirty="0"/>
              <a:t>practices &amp; tips</a:t>
            </a:r>
          </a:p>
        </p:txBody>
      </p:sp>
      <p:pic>
        <p:nvPicPr>
          <p:cNvPr id="2" name="Picture 1" descr="A logo for a company&#10;&#10;Description automatically generated">
            <a:extLst>
              <a:ext uri="{FF2B5EF4-FFF2-40B4-BE49-F238E27FC236}">
                <a16:creationId xmlns:a16="http://schemas.microsoft.com/office/drawing/2014/main" id="{0B641D8C-6BC5-C4FC-55A7-D970CB739C76}"/>
              </a:ext>
            </a:extLst>
          </p:cNvPr>
          <p:cNvPicPr>
            <a:picLocks noChangeAspect="1"/>
          </p:cNvPicPr>
          <p:nvPr/>
        </p:nvPicPr>
        <p:blipFill rotWithShape="1">
          <a:blip r:embed="rId2"/>
          <a:srcRect b="3477"/>
          <a:stretch/>
        </p:blipFill>
        <p:spPr>
          <a:xfrm>
            <a:off x="9899374" y="5589272"/>
            <a:ext cx="2292626" cy="1268728"/>
          </a:xfrm>
          <a:prstGeom prst="rect">
            <a:avLst/>
          </a:prstGeom>
        </p:spPr>
      </p:pic>
    </p:spTree>
    <p:extLst>
      <p:ext uri="{BB962C8B-B14F-4D97-AF65-F5344CB8AC3E}">
        <p14:creationId xmlns:p14="http://schemas.microsoft.com/office/powerpoint/2010/main" val="29657086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invertebrate&#10;&#10;Description automatically generated">
            <a:extLst>
              <a:ext uri="{FF2B5EF4-FFF2-40B4-BE49-F238E27FC236}">
                <a16:creationId xmlns:a16="http://schemas.microsoft.com/office/drawing/2014/main" id="{F3D1092E-4BD5-8F41-869D-9FC6EB2A802A}"/>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2" y="0"/>
            <a:ext cx="11269130" cy="950049"/>
          </a:xfrm>
          <a:prstGeom prst="round1Rect">
            <a:avLst>
              <a:gd name="adj" fmla="val 50000"/>
            </a:avLst>
          </a:prstGeom>
        </p:spPr>
      </p:pic>
      <p:sp>
        <p:nvSpPr>
          <p:cNvPr id="33" name="Slide Number Placeholder 3">
            <a:extLst>
              <a:ext uri="{FF2B5EF4-FFF2-40B4-BE49-F238E27FC236}">
                <a16:creationId xmlns:a16="http://schemas.microsoft.com/office/drawing/2014/main" id="{5A50595D-D3DD-4B6E-8D1C-A82D7AE4FD6F}"/>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34" name="Title 12">
            <a:extLst>
              <a:ext uri="{FF2B5EF4-FFF2-40B4-BE49-F238E27FC236}">
                <a16:creationId xmlns:a16="http://schemas.microsoft.com/office/drawing/2014/main" id="{E16A2FDA-0618-4158-86DF-5E9F4D9FC1A1}"/>
              </a:ext>
            </a:extLst>
          </p:cNvPr>
          <p:cNvSpPr>
            <a:spLocks noGrp="1"/>
          </p:cNvSpPr>
          <p:nvPr>
            <p:ph type="title"/>
          </p:nvPr>
        </p:nvSpPr>
        <p:spPr>
          <a:xfrm>
            <a:off x="372602" y="135507"/>
            <a:ext cx="10653954" cy="549275"/>
          </a:xfrm>
        </p:spPr>
        <p:txBody>
          <a:bodyPr/>
          <a:lstStyle/>
          <a:p>
            <a:r>
              <a:rPr lang="en-GB" dirty="0">
                <a:solidFill>
                  <a:schemeClr val="bg1"/>
                </a:solidFill>
              </a:rPr>
              <a:t>Best </a:t>
            </a:r>
            <a:endParaRPr lang="en-GB" sz="5400" dirty="0">
              <a:solidFill>
                <a:schemeClr val="bg1"/>
              </a:solidFill>
            </a:endParaRPr>
          </a:p>
        </p:txBody>
      </p:sp>
      <p:sp>
        <p:nvSpPr>
          <p:cNvPr id="35" name="Title 12">
            <a:extLst>
              <a:ext uri="{FF2B5EF4-FFF2-40B4-BE49-F238E27FC236}">
                <a16:creationId xmlns:a16="http://schemas.microsoft.com/office/drawing/2014/main" id="{41A603E0-8A53-441F-A1E8-066D800BC2AA}"/>
              </a:ext>
            </a:extLst>
          </p:cNvPr>
          <p:cNvSpPr txBox="1">
            <a:spLocks/>
          </p:cNvSpPr>
          <p:nvPr/>
        </p:nvSpPr>
        <p:spPr>
          <a:xfrm>
            <a:off x="934687" y="958686"/>
            <a:ext cx="324747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AABE3B"/>
                </a:solidFill>
                <a:effectLst/>
                <a:uLnTx/>
                <a:uFillTx/>
                <a:latin typeface="Arial"/>
                <a:ea typeface="+mj-ea"/>
                <a:cs typeface="+mj-cs"/>
              </a:rPr>
              <a:t>Practices</a:t>
            </a:r>
          </a:p>
        </p:txBody>
      </p:sp>
      <p:grpSp>
        <p:nvGrpSpPr>
          <p:cNvPr id="37" name="Group 36">
            <a:extLst>
              <a:ext uri="{FF2B5EF4-FFF2-40B4-BE49-F238E27FC236}">
                <a16:creationId xmlns:a16="http://schemas.microsoft.com/office/drawing/2014/main" id="{C28639FA-4FC0-4C9F-A8CA-C8860525974C}"/>
              </a:ext>
            </a:extLst>
          </p:cNvPr>
          <p:cNvGrpSpPr/>
          <p:nvPr/>
        </p:nvGrpSpPr>
        <p:grpSpPr>
          <a:xfrm>
            <a:off x="359095" y="1842784"/>
            <a:ext cx="11155506" cy="4209568"/>
            <a:chOff x="161937" y="1697836"/>
            <a:chExt cx="12896234" cy="4866437"/>
          </a:xfrm>
        </p:grpSpPr>
        <p:pic>
          <p:nvPicPr>
            <p:cNvPr id="39" name="Graphic 38">
              <a:extLst>
                <a:ext uri="{FF2B5EF4-FFF2-40B4-BE49-F238E27FC236}">
                  <a16:creationId xmlns:a16="http://schemas.microsoft.com/office/drawing/2014/main" id="{DBEDE40C-ADE2-4F25-97EE-0E263943B3F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H="1">
              <a:off x="7194949" y="4348027"/>
              <a:ext cx="2105853" cy="2105853"/>
            </a:xfrm>
            <a:prstGeom prst="rect">
              <a:avLst/>
            </a:prstGeom>
          </p:spPr>
        </p:pic>
        <p:pic>
          <p:nvPicPr>
            <p:cNvPr id="40" name="Graphic 39">
              <a:extLst>
                <a:ext uri="{FF2B5EF4-FFF2-40B4-BE49-F238E27FC236}">
                  <a16:creationId xmlns:a16="http://schemas.microsoft.com/office/drawing/2014/main" id="{3BF577D8-177E-40D8-9CC8-2C1D6655C35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H="1">
              <a:off x="813686" y="4348028"/>
              <a:ext cx="2105853" cy="2105853"/>
            </a:xfrm>
            <a:prstGeom prst="rect">
              <a:avLst/>
            </a:prstGeom>
          </p:spPr>
        </p:pic>
        <p:pic>
          <p:nvPicPr>
            <p:cNvPr id="41" name="Graphic 40">
              <a:extLst>
                <a:ext uri="{FF2B5EF4-FFF2-40B4-BE49-F238E27FC236}">
                  <a16:creationId xmlns:a16="http://schemas.microsoft.com/office/drawing/2014/main" id="{1FADA83E-D009-48F3-96C5-251DB4714C8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H="1">
              <a:off x="7194951" y="1768875"/>
              <a:ext cx="2105853" cy="2105853"/>
            </a:xfrm>
            <a:prstGeom prst="rect">
              <a:avLst/>
            </a:prstGeom>
          </p:spPr>
        </p:pic>
        <p:pic>
          <p:nvPicPr>
            <p:cNvPr id="42" name="Graphic 41">
              <a:extLst>
                <a:ext uri="{FF2B5EF4-FFF2-40B4-BE49-F238E27FC236}">
                  <a16:creationId xmlns:a16="http://schemas.microsoft.com/office/drawing/2014/main" id="{231F95B0-888D-4356-9EA1-CC24F8590F0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H="1">
              <a:off x="813687" y="1768876"/>
              <a:ext cx="2105853" cy="2105853"/>
            </a:xfrm>
            <a:prstGeom prst="rect">
              <a:avLst/>
            </a:prstGeom>
          </p:spPr>
        </p:pic>
        <p:sp>
          <p:nvSpPr>
            <p:cNvPr id="43" name="TextBox 42">
              <a:extLst>
                <a:ext uri="{FF2B5EF4-FFF2-40B4-BE49-F238E27FC236}">
                  <a16:creationId xmlns:a16="http://schemas.microsoft.com/office/drawing/2014/main" id="{3F5C93ED-B975-4A31-8E1E-1604AF41C127}"/>
                </a:ext>
              </a:extLst>
            </p:cNvPr>
            <p:cNvSpPr txBox="1"/>
            <p:nvPr/>
          </p:nvSpPr>
          <p:spPr>
            <a:xfrm>
              <a:off x="8074797" y="2619947"/>
              <a:ext cx="4693866" cy="1014037"/>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1" i="0" u="none" strike="noStrike" kern="1200" cap="none" spc="0" normalizeH="0" baseline="0" noProof="0" dirty="0">
                  <a:ln>
                    <a:noFill/>
                  </a:ln>
                  <a:solidFill>
                    <a:srgbClr val="1A2746"/>
                  </a:solidFill>
                  <a:effectLst/>
                  <a:uLnTx/>
                  <a:uFillTx/>
                  <a:latin typeface="Arial"/>
                  <a:ea typeface="+mn-ea"/>
                  <a:cs typeface="+mn-cs"/>
                </a:rPr>
                <a:t>Catalyst Spaces </a:t>
              </a:r>
              <a:r>
                <a:rPr kumimoji="0" lang="en-GB" sz="1700" b="0" i="0" u="none" strike="noStrike" kern="1200" cap="none" spc="0" normalizeH="0" baseline="0" noProof="0" dirty="0">
                  <a:ln>
                    <a:noFill/>
                  </a:ln>
                  <a:solidFill>
                    <a:srgbClr val="1A2746"/>
                  </a:solidFill>
                  <a:effectLst/>
                  <a:uLnTx/>
                  <a:uFillTx/>
                  <a:latin typeface="Arial"/>
                  <a:ea typeface="+mn-ea"/>
                  <a:cs typeface="+mn-cs"/>
                </a:rPr>
                <a:t>with all resources &amp; </a:t>
              </a:r>
              <a:r>
                <a:rPr lang="en-GB" sz="1700" dirty="0">
                  <a:solidFill>
                    <a:srgbClr val="1A2746"/>
                  </a:solidFill>
                  <a:latin typeface="Arial"/>
                </a:rPr>
                <a:t>content </a:t>
              </a:r>
              <a:r>
                <a:rPr kumimoji="0" lang="en-GB" sz="1700" b="0" i="0" u="none" strike="noStrike" kern="1200" cap="none" spc="0" normalizeH="0" baseline="0" noProof="0" dirty="0">
                  <a:ln>
                    <a:noFill/>
                  </a:ln>
                  <a:solidFill>
                    <a:srgbClr val="1A2746"/>
                  </a:solidFill>
                  <a:effectLst/>
                  <a:uLnTx/>
                  <a:uFillTx/>
                  <a:latin typeface="Arial"/>
                  <a:ea typeface="+mn-ea"/>
                  <a:cs typeface="+mn-cs"/>
                </a:rPr>
                <a:t>to illustrate the Catalyst in clear, concise &amp; presentable way, by deadline.</a:t>
              </a:r>
            </a:p>
          </p:txBody>
        </p:sp>
        <p:sp>
          <p:nvSpPr>
            <p:cNvPr id="44" name="TextBox 43">
              <a:extLst>
                <a:ext uri="{FF2B5EF4-FFF2-40B4-BE49-F238E27FC236}">
                  <a16:creationId xmlns:a16="http://schemas.microsoft.com/office/drawing/2014/main" id="{28FD57D0-726D-4E56-B9D3-F2552943BD57}"/>
                </a:ext>
              </a:extLst>
            </p:cNvPr>
            <p:cNvSpPr txBox="1"/>
            <p:nvPr/>
          </p:nvSpPr>
          <p:spPr>
            <a:xfrm>
              <a:off x="1468278" y="2499748"/>
              <a:ext cx="4987462" cy="1618901"/>
            </a:xfrm>
            <a:prstGeom prst="rect">
              <a:avLst/>
            </a:prstGeom>
            <a:noFill/>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dirty="0">
                  <a:ln>
                    <a:noFill/>
                  </a:ln>
                  <a:solidFill>
                    <a:srgbClr val="1A2746"/>
                  </a:solidFill>
                  <a:effectLst/>
                  <a:uLnTx/>
                  <a:uFillTx/>
                  <a:latin typeface="Arial"/>
                  <a:ea typeface="+mn-ea"/>
                  <a:cs typeface="+mn-cs"/>
                </a:rPr>
                <a:t>on highlighting the goals &amp; how Catalyst solution addressed the Moonshot Challenge. </a:t>
              </a:r>
              <a:r>
                <a:rPr kumimoji="0" lang="en-GB" sz="1700" b="1" i="0" u="none" strike="noStrike" kern="1200" cap="none" spc="0" normalizeH="0" baseline="0" noProof="0" dirty="0">
                  <a:ln>
                    <a:noFill/>
                  </a:ln>
                  <a:solidFill>
                    <a:srgbClr val="1A2746"/>
                  </a:solidFill>
                  <a:effectLst/>
                  <a:uLnTx/>
                  <a:uFillTx/>
                  <a:latin typeface="Arial"/>
                  <a:ea typeface="+mn-ea"/>
                  <a:cs typeface="+mn-cs"/>
                </a:rPr>
                <a:t>Use template to discuss</a:t>
              </a:r>
              <a:r>
                <a:rPr kumimoji="0" lang="en-GB" sz="1700" b="0" i="0" u="none" strike="noStrike" kern="1200" cap="none" spc="0" normalizeH="0" baseline="0" noProof="0" dirty="0">
                  <a:ln>
                    <a:noFill/>
                  </a:ln>
                  <a:solidFill>
                    <a:srgbClr val="1A2746"/>
                  </a:solidFill>
                  <a:effectLst/>
                  <a:uLnTx/>
                  <a:uFillTx/>
                  <a:latin typeface="Arial"/>
                  <a:ea typeface="+mn-ea"/>
                  <a:cs typeface="+mn-cs"/>
                </a:rPr>
                <a:t> with your team and submit the Awards Submission form online.</a:t>
              </a:r>
              <a:endParaRPr kumimoji="0" lang="en-GB" sz="1700" b="1" i="0" u="none" strike="noStrike" kern="1200" cap="none" spc="0" normalizeH="0" baseline="0" noProof="0" dirty="0">
                <a:ln>
                  <a:noFill/>
                </a:ln>
                <a:solidFill>
                  <a:srgbClr val="1A2746"/>
                </a:solidFill>
                <a:effectLst/>
                <a:uLnTx/>
                <a:uFillTx/>
                <a:latin typeface="Arial"/>
                <a:ea typeface="+mn-ea"/>
                <a:cs typeface="+mn-cs"/>
              </a:endParaRPr>
            </a:p>
          </p:txBody>
        </p:sp>
        <p:sp>
          <p:nvSpPr>
            <p:cNvPr id="46" name="TextBox 45">
              <a:extLst>
                <a:ext uri="{FF2B5EF4-FFF2-40B4-BE49-F238E27FC236}">
                  <a16:creationId xmlns:a16="http://schemas.microsoft.com/office/drawing/2014/main" id="{3EE80F6F-A50A-44F3-B0FC-C20E5BC6E136}"/>
                </a:ext>
              </a:extLst>
            </p:cNvPr>
            <p:cNvSpPr txBox="1"/>
            <p:nvPr/>
          </p:nvSpPr>
          <p:spPr>
            <a:xfrm>
              <a:off x="1468278" y="5076552"/>
              <a:ext cx="4686846" cy="1316469"/>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dirty="0">
                  <a:ln>
                    <a:noFill/>
                  </a:ln>
                  <a:solidFill>
                    <a:srgbClr val="1A2746"/>
                  </a:solidFill>
                  <a:effectLst/>
                  <a:uLnTx/>
                  <a:uFillTx/>
                  <a:latin typeface="Arial"/>
                  <a:ea typeface="+mn-ea"/>
                  <a:cs typeface="+mn-cs"/>
                </a:rPr>
                <a:t>our </a:t>
              </a:r>
              <a:r>
                <a:rPr kumimoji="0" lang="en-GB" sz="1700" b="1" i="0" u="none" strike="noStrike" kern="1200" cap="none" spc="0" normalizeH="0" baseline="0" noProof="0" dirty="0">
                  <a:ln>
                    <a:noFill/>
                  </a:ln>
                  <a:solidFill>
                    <a:srgbClr val="1A2746"/>
                  </a:solidFill>
                  <a:effectLst/>
                  <a:uLnTx/>
                  <a:uFillTx/>
                  <a:latin typeface="Arial"/>
                  <a:ea typeface="+mn-ea"/>
                  <a:cs typeface="+mn-cs"/>
                </a:rPr>
                <a:t>Confluence page </a:t>
              </a:r>
              <a:r>
                <a:rPr kumimoji="0" lang="en-GB" sz="1700" b="0" i="0" u="none" strike="noStrike" kern="1200" cap="none" spc="0" normalizeH="0" baseline="0" noProof="0" dirty="0">
                  <a:ln>
                    <a:noFill/>
                  </a:ln>
                  <a:solidFill>
                    <a:srgbClr val="1A2746"/>
                  </a:solidFill>
                  <a:effectLst/>
                  <a:uLnTx/>
                  <a:uFillTx/>
                  <a:latin typeface="Arial"/>
                  <a:ea typeface="+mn-ea"/>
                  <a:cs typeface="+mn-cs"/>
                </a:rPr>
                <a:t>for latest information about Moonshot Catalyst Awards.  Also recommend to promote catalyst using marketing toolkit. </a:t>
              </a:r>
              <a:endParaRPr kumimoji="0" lang="en-GB" sz="1700" b="1" i="0" u="none" strike="noStrike" kern="1200" cap="none" spc="0" normalizeH="0" baseline="0" noProof="0" dirty="0">
                <a:ln>
                  <a:noFill/>
                </a:ln>
                <a:solidFill>
                  <a:srgbClr val="1A2746"/>
                </a:solidFill>
                <a:effectLst/>
                <a:uLnTx/>
                <a:uFillTx/>
                <a:latin typeface="Arial"/>
                <a:ea typeface="+mn-ea"/>
                <a:cs typeface="+mn-cs"/>
              </a:endParaRPr>
            </a:p>
          </p:txBody>
        </p:sp>
        <p:sp>
          <p:nvSpPr>
            <p:cNvPr id="47" name="TextBox 46">
              <a:extLst>
                <a:ext uri="{FF2B5EF4-FFF2-40B4-BE49-F238E27FC236}">
                  <a16:creationId xmlns:a16="http://schemas.microsoft.com/office/drawing/2014/main" id="{CA1AF5D9-F0F5-46DE-8543-173B890F83AA}"/>
                </a:ext>
              </a:extLst>
            </p:cNvPr>
            <p:cNvSpPr txBox="1"/>
            <p:nvPr/>
          </p:nvSpPr>
          <p:spPr>
            <a:xfrm>
              <a:off x="7930522" y="5247804"/>
              <a:ext cx="5127649" cy="1316469"/>
            </a:xfrm>
            <a:prstGeom prst="rect">
              <a:avLst/>
            </a:prstGeom>
            <a:noFill/>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700" dirty="0">
                  <a:solidFill>
                    <a:srgbClr val="1A2746"/>
                  </a:solidFill>
                  <a:latin typeface="Arial"/>
                </a:rPr>
                <a:t>to judges onsite - </a:t>
              </a:r>
              <a:r>
                <a:rPr lang="en-GB" sz="1700" b="1" dirty="0">
                  <a:solidFill>
                    <a:srgbClr val="1A2746"/>
                  </a:solidFill>
                  <a:latin typeface="Arial"/>
                </a:rPr>
                <a:t>clearly</a:t>
              </a:r>
              <a:r>
                <a:rPr lang="en-GB" sz="1700" dirty="0">
                  <a:solidFill>
                    <a:srgbClr val="1A2746"/>
                  </a:solidFill>
                  <a:latin typeface="Arial"/>
                </a:rPr>
                <a:t> expressing the how best the Catalyst addressed &amp; achieved the set Moonshot challenge</a:t>
              </a:r>
              <a:r>
                <a:rPr lang="en-GB" sz="1700" b="1" dirty="0">
                  <a:solidFill>
                    <a:srgbClr val="1A2746"/>
                  </a:solidFill>
                  <a:latin typeface="Arial"/>
                </a:rPr>
                <a:t>, focussing on proof points</a:t>
              </a:r>
              <a:r>
                <a:rPr lang="en-GB" sz="1700" dirty="0">
                  <a:solidFill>
                    <a:srgbClr val="1A2746"/>
                  </a:solidFill>
                  <a:latin typeface="Arial"/>
                </a:rPr>
                <a:t>. </a:t>
              </a:r>
              <a:endParaRPr kumimoji="0" lang="en-GB" sz="1700" b="0" i="0" u="none" strike="noStrike" kern="1200" cap="none" spc="0" normalizeH="0" baseline="0" noProof="0" dirty="0">
                <a:ln>
                  <a:noFill/>
                </a:ln>
                <a:solidFill>
                  <a:srgbClr val="1A2746"/>
                </a:solidFill>
                <a:effectLst/>
                <a:uLnTx/>
                <a:uFillTx/>
                <a:latin typeface="Arial"/>
                <a:ea typeface="+mn-ea"/>
                <a:cs typeface="Arial"/>
              </a:endParaRPr>
            </a:p>
          </p:txBody>
        </p:sp>
        <p:pic>
          <p:nvPicPr>
            <p:cNvPr id="48" name="Graphic 47" descr="Lightbulb and pencil with solid fill">
              <a:extLst>
                <a:ext uri="{FF2B5EF4-FFF2-40B4-BE49-F238E27FC236}">
                  <a16:creationId xmlns:a16="http://schemas.microsoft.com/office/drawing/2014/main" id="{2DA52147-48E5-4C55-88BE-26B94756A5D1}"/>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61937" y="2091019"/>
              <a:ext cx="1068028" cy="1068028"/>
            </a:xfrm>
            <a:prstGeom prst="rect">
              <a:avLst/>
            </a:prstGeom>
          </p:spPr>
        </p:pic>
        <p:pic>
          <p:nvPicPr>
            <p:cNvPr id="51" name="Graphic 50" descr="Thumbs up sign with solid fill">
              <a:extLst>
                <a:ext uri="{FF2B5EF4-FFF2-40B4-BE49-F238E27FC236}">
                  <a16:creationId xmlns:a16="http://schemas.microsoft.com/office/drawing/2014/main" id="{5486267A-C09F-4092-A0E3-B8C35FF911C4}"/>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6951257" y="4374091"/>
              <a:ext cx="867501" cy="867501"/>
            </a:xfrm>
            <a:prstGeom prst="rect">
              <a:avLst/>
            </a:prstGeom>
          </p:spPr>
        </p:pic>
        <p:pic>
          <p:nvPicPr>
            <p:cNvPr id="53" name="Graphic 52" descr="Group brainstorm with solid fill">
              <a:extLst>
                <a:ext uri="{FF2B5EF4-FFF2-40B4-BE49-F238E27FC236}">
                  <a16:creationId xmlns:a16="http://schemas.microsoft.com/office/drawing/2014/main" id="{469B2299-A4CC-454C-ACA2-8CF66CAA652C}"/>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177552" y="4360905"/>
              <a:ext cx="965185" cy="965185"/>
            </a:xfrm>
            <a:prstGeom prst="rect">
              <a:avLst/>
            </a:prstGeom>
          </p:spPr>
        </p:pic>
        <p:sp>
          <p:nvSpPr>
            <p:cNvPr id="54" name="TextBox 53">
              <a:extLst>
                <a:ext uri="{FF2B5EF4-FFF2-40B4-BE49-F238E27FC236}">
                  <a16:creationId xmlns:a16="http://schemas.microsoft.com/office/drawing/2014/main" id="{5DEA3305-64D2-40AC-8B3F-05DDA24BCE6D}"/>
                </a:ext>
              </a:extLst>
            </p:cNvPr>
            <p:cNvSpPr txBox="1"/>
            <p:nvPr/>
          </p:nvSpPr>
          <p:spPr>
            <a:xfrm>
              <a:off x="7930522" y="1697836"/>
              <a:ext cx="3362325"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1A2746"/>
                  </a:solidFill>
                  <a:effectLst/>
                  <a:uLnTx/>
                  <a:uFillTx/>
                  <a:latin typeface="Arial"/>
                  <a:ea typeface="+mn-ea"/>
                  <a:cs typeface="+mn-cs"/>
                </a:rPr>
                <a:t>update</a:t>
              </a:r>
              <a:endParaRPr kumimoji="0" lang="en-GB" sz="4400" b="0" i="0" u="none" strike="noStrike" kern="1200" cap="none" spc="0" normalizeH="0" baseline="0" noProof="0" dirty="0">
                <a:ln>
                  <a:noFill/>
                </a:ln>
                <a:solidFill>
                  <a:srgbClr val="1A2746"/>
                </a:solidFill>
                <a:effectLst/>
                <a:uLnTx/>
                <a:uFillTx/>
                <a:latin typeface="Arial"/>
                <a:ea typeface="+mn-ea"/>
                <a:cs typeface="+mn-cs"/>
              </a:endParaRPr>
            </a:p>
          </p:txBody>
        </p:sp>
        <p:sp>
          <p:nvSpPr>
            <p:cNvPr id="55" name="TextBox 54">
              <a:extLst>
                <a:ext uri="{FF2B5EF4-FFF2-40B4-BE49-F238E27FC236}">
                  <a16:creationId xmlns:a16="http://schemas.microsoft.com/office/drawing/2014/main" id="{B82818DD-36D3-490B-B9B1-416478CDDABE}"/>
                </a:ext>
              </a:extLst>
            </p:cNvPr>
            <p:cNvSpPr txBox="1"/>
            <p:nvPr/>
          </p:nvSpPr>
          <p:spPr>
            <a:xfrm>
              <a:off x="7909568" y="4352086"/>
              <a:ext cx="3362325"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1A2746"/>
                  </a:solidFill>
                  <a:effectLst/>
                  <a:uLnTx/>
                  <a:uFillTx/>
                  <a:latin typeface="Arial"/>
                  <a:ea typeface="+mn-ea"/>
                  <a:cs typeface="+mn-cs"/>
                </a:rPr>
                <a:t>present</a:t>
              </a:r>
              <a:endParaRPr kumimoji="0" lang="en-GB" sz="5400" b="0" i="0" u="none" strike="noStrike" kern="1200" cap="none" spc="0" normalizeH="0" baseline="0" noProof="0" dirty="0">
                <a:ln>
                  <a:noFill/>
                </a:ln>
                <a:solidFill>
                  <a:srgbClr val="1A2746"/>
                </a:solidFill>
                <a:effectLst/>
                <a:uLnTx/>
                <a:uFillTx/>
                <a:latin typeface="Arial"/>
                <a:ea typeface="+mn-ea"/>
                <a:cs typeface="+mn-cs"/>
              </a:endParaRPr>
            </a:p>
          </p:txBody>
        </p:sp>
        <p:sp>
          <p:nvSpPr>
            <p:cNvPr id="56" name="TextBox 55">
              <a:extLst>
                <a:ext uri="{FF2B5EF4-FFF2-40B4-BE49-F238E27FC236}">
                  <a16:creationId xmlns:a16="http://schemas.microsoft.com/office/drawing/2014/main" id="{4F67E43C-07C3-4927-B281-0FC1044BCBA5}"/>
                </a:ext>
              </a:extLst>
            </p:cNvPr>
            <p:cNvSpPr txBox="1"/>
            <p:nvPr/>
          </p:nvSpPr>
          <p:spPr>
            <a:xfrm>
              <a:off x="1440135" y="4274487"/>
              <a:ext cx="4952999"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1A2746"/>
                  </a:solidFill>
                  <a:effectLst/>
                  <a:uLnTx/>
                  <a:uFillTx/>
                  <a:latin typeface="Arial"/>
                  <a:ea typeface="+mn-ea"/>
                  <a:cs typeface="+mn-cs"/>
                </a:rPr>
                <a:t>follow</a:t>
              </a:r>
              <a:endParaRPr kumimoji="0" lang="en-GB" sz="4400" b="0" i="0" u="none" strike="noStrike" kern="1200" cap="none" spc="0" normalizeH="0" baseline="0" noProof="0" dirty="0">
                <a:ln>
                  <a:noFill/>
                </a:ln>
                <a:solidFill>
                  <a:srgbClr val="1A2746"/>
                </a:solidFill>
                <a:effectLst/>
                <a:uLnTx/>
                <a:uFillTx/>
                <a:latin typeface="Arial"/>
                <a:ea typeface="+mn-ea"/>
                <a:cs typeface="+mn-cs"/>
              </a:endParaRPr>
            </a:p>
          </p:txBody>
        </p:sp>
      </p:grpSp>
      <p:pic>
        <p:nvPicPr>
          <p:cNvPr id="3" name="Graphic 2" descr="Internet with solid fill">
            <a:extLst>
              <a:ext uri="{FF2B5EF4-FFF2-40B4-BE49-F238E27FC236}">
                <a16:creationId xmlns:a16="http://schemas.microsoft.com/office/drawing/2014/main" id="{12A6735C-BC29-C883-D416-0521897D7E5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125727" y="2047132"/>
            <a:ext cx="1089420" cy="1089420"/>
          </a:xfrm>
          <a:prstGeom prst="rect">
            <a:avLst/>
          </a:prstGeom>
        </p:spPr>
      </p:pic>
      <p:pic>
        <p:nvPicPr>
          <p:cNvPr id="4" name="Picture 3" descr="A picture containing text, font, screenshot, graphics&#10;&#10;Description automatically generated">
            <a:extLst>
              <a:ext uri="{FF2B5EF4-FFF2-40B4-BE49-F238E27FC236}">
                <a16:creationId xmlns:a16="http://schemas.microsoft.com/office/drawing/2014/main" id="{6ECDB718-24DB-B122-06F9-CF99FABBF87D}"/>
              </a:ext>
            </a:extLst>
          </p:cNvPr>
          <p:cNvPicPr>
            <a:picLocks noChangeAspect="1"/>
          </p:cNvPicPr>
          <p:nvPr/>
        </p:nvPicPr>
        <p:blipFill rotWithShape="1">
          <a:blip r:embed="rId13">
            <a:extLst>
              <a:ext uri="{28A0092B-C50C-407E-A947-70E740481C1C}">
                <a14:useLocalDpi xmlns:a14="http://schemas.microsoft.com/office/drawing/2010/main" val="0"/>
              </a:ext>
            </a:extLst>
          </a:blip>
          <a:srcRect l="-814" t="380" r="814" b="3231"/>
          <a:stretch/>
        </p:blipFill>
        <p:spPr>
          <a:xfrm>
            <a:off x="10363200" y="12541"/>
            <a:ext cx="1828800" cy="932229"/>
          </a:xfrm>
          <a:prstGeom prst="rect">
            <a:avLst/>
          </a:prstGeom>
        </p:spPr>
      </p:pic>
      <p:sp>
        <p:nvSpPr>
          <p:cNvPr id="5" name="TextBox 4">
            <a:extLst>
              <a:ext uri="{FF2B5EF4-FFF2-40B4-BE49-F238E27FC236}">
                <a16:creationId xmlns:a16="http://schemas.microsoft.com/office/drawing/2014/main" id="{43C156B6-229B-AC44-61A8-CA29FFE1A047}"/>
              </a:ext>
            </a:extLst>
          </p:cNvPr>
          <p:cNvSpPr txBox="1"/>
          <p:nvPr/>
        </p:nvSpPr>
        <p:spPr>
          <a:xfrm>
            <a:off x="1415134" y="1870988"/>
            <a:ext cx="4284445" cy="76944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1A2746"/>
                </a:solidFill>
                <a:effectLst/>
                <a:uLnTx/>
                <a:uFillTx/>
                <a:latin typeface="Arial"/>
                <a:ea typeface="+mn-ea"/>
                <a:cs typeface="+mn-cs"/>
              </a:rPr>
              <a:t>focus</a:t>
            </a:r>
            <a:endParaRPr kumimoji="0" lang="en-GB" sz="4400" b="0" i="0" u="none" strike="noStrike" kern="1200" cap="none" spc="0" normalizeH="0" baseline="0" noProof="0" dirty="0">
              <a:ln>
                <a:noFill/>
              </a:ln>
              <a:solidFill>
                <a:srgbClr val="1A2746"/>
              </a:solidFill>
              <a:effectLst/>
              <a:uLnTx/>
              <a:uFillTx/>
              <a:latin typeface="Arial"/>
              <a:ea typeface="+mn-ea"/>
              <a:cs typeface="+mn-cs"/>
            </a:endParaRPr>
          </a:p>
        </p:txBody>
      </p:sp>
    </p:spTree>
    <p:extLst>
      <p:ext uri="{BB962C8B-B14F-4D97-AF65-F5344CB8AC3E}">
        <p14:creationId xmlns:p14="http://schemas.microsoft.com/office/powerpoint/2010/main" val="30241292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359965" y="3233605"/>
            <a:ext cx="5406888" cy="1696203"/>
          </a:xfrm>
        </p:spPr>
        <p:txBody>
          <a:bodyPr>
            <a:normAutofit/>
          </a:bodyPr>
          <a:lstStyle/>
          <a:p>
            <a:pPr algn="l"/>
            <a:r>
              <a:rPr lang="en-US" sz="5400" dirty="0"/>
              <a:t>post </a:t>
            </a:r>
            <a:br>
              <a:rPr lang="en-US" sz="5400" dirty="0"/>
            </a:br>
            <a:r>
              <a:rPr lang="en-US" sz="5400" dirty="0"/>
              <a:t>event</a:t>
            </a:r>
          </a:p>
        </p:txBody>
      </p:sp>
      <p:pic>
        <p:nvPicPr>
          <p:cNvPr id="2" name="Picture 1" descr="A logo for a company&#10;&#10;Description automatically generated">
            <a:extLst>
              <a:ext uri="{FF2B5EF4-FFF2-40B4-BE49-F238E27FC236}">
                <a16:creationId xmlns:a16="http://schemas.microsoft.com/office/drawing/2014/main" id="{3B0754DF-CE30-E2C4-3481-1E62918DF31A}"/>
              </a:ext>
            </a:extLst>
          </p:cNvPr>
          <p:cNvPicPr>
            <a:picLocks noChangeAspect="1"/>
          </p:cNvPicPr>
          <p:nvPr/>
        </p:nvPicPr>
        <p:blipFill rotWithShape="1">
          <a:blip r:embed="rId2"/>
          <a:srcRect b="3477"/>
          <a:stretch/>
        </p:blipFill>
        <p:spPr>
          <a:xfrm>
            <a:off x="9899374" y="5589272"/>
            <a:ext cx="2292626" cy="1268728"/>
          </a:xfrm>
          <a:prstGeom prst="rect">
            <a:avLst/>
          </a:prstGeom>
        </p:spPr>
      </p:pic>
    </p:spTree>
    <p:extLst>
      <p:ext uri="{BB962C8B-B14F-4D97-AF65-F5344CB8AC3E}">
        <p14:creationId xmlns:p14="http://schemas.microsoft.com/office/powerpoint/2010/main" val="1329949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ound Diagonal Corner of Rectangle 15">
            <a:extLst>
              <a:ext uri="{FF2B5EF4-FFF2-40B4-BE49-F238E27FC236}">
                <a16:creationId xmlns:a16="http://schemas.microsoft.com/office/drawing/2014/main" id="{96CFAC41-DAB1-4C61-266B-3687A5E45D5B}"/>
              </a:ext>
            </a:extLst>
          </p:cNvPr>
          <p:cNvSpPr/>
          <p:nvPr/>
        </p:nvSpPr>
        <p:spPr>
          <a:xfrm flipH="1">
            <a:off x="7682" y="1036344"/>
            <a:ext cx="7904721" cy="5364456"/>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Award Categories</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Judging process &amp; criteria</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Awards submission form</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Live Tutorial </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Judging onsite </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Timelines</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Best practices &amp; tips</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Post-event </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Q&amp;A</a:t>
            </a:r>
          </a:p>
        </p:txBody>
      </p:sp>
      <p:pic>
        <p:nvPicPr>
          <p:cNvPr id="4" name="Picture 3" descr="A picture containing invertebrate&#10;&#10;Description automatically generated">
            <a:extLst>
              <a:ext uri="{FF2B5EF4-FFF2-40B4-BE49-F238E27FC236}">
                <a16:creationId xmlns:a16="http://schemas.microsoft.com/office/drawing/2014/main" id="{216619EB-001A-E7EA-954F-7D74B3648B0C}"/>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0" y="0"/>
            <a:ext cx="7931853" cy="1036344"/>
          </a:xfrm>
          <a:prstGeom prst="round1Rect">
            <a:avLst>
              <a:gd name="adj" fmla="val 50000"/>
            </a:avLst>
          </a:prstGeom>
        </p:spPr>
      </p:pic>
      <p:sp>
        <p:nvSpPr>
          <p:cNvPr id="10" name="TextBox 9">
            <a:extLst>
              <a:ext uri="{FF2B5EF4-FFF2-40B4-BE49-F238E27FC236}">
                <a16:creationId xmlns:a16="http://schemas.microsoft.com/office/drawing/2014/main" id="{EBCD43B7-D7E1-EBC3-EDC4-2D92B06D7FB9}"/>
              </a:ext>
            </a:extLst>
          </p:cNvPr>
          <p:cNvSpPr txBox="1"/>
          <p:nvPr/>
        </p:nvSpPr>
        <p:spPr>
          <a:xfrm>
            <a:off x="302363" y="86318"/>
            <a:ext cx="6590804" cy="748154"/>
          </a:xfrm>
          <a:prstGeom prst="rect">
            <a:avLst/>
          </a:prstGeom>
          <a:noFill/>
        </p:spPr>
        <p:txBody>
          <a:bodyPr wrap="square" rtlCol="0">
            <a:spAutoFit/>
          </a:bodyPr>
          <a:lstStyle/>
          <a:p>
            <a:pPr>
              <a:lnSpc>
                <a:spcPct val="110000"/>
              </a:lnSpc>
            </a:pPr>
            <a:r>
              <a:rPr lang="en-GB" sz="4200" b="1" dirty="0">
                <a:solidFill>
                  <a:schemeClr val="bg1"/>
                </a:solidFill>
                <a:effectLst/>
                <a:latin typeface="Arial" panose="020B0604020202020204" pitchFamily="34" charset="0"/>
                <a:cs typeface="Arial" panose="020B0604020202020204" pitchFamily="34" charset="0"/>
              </a:rPr>
              <a:t>agenda</a:t>
            </a:r>
            <a:endParaRPr lang="en-US" sz="4200" b="1" dirty="0">
              <a:solidFill>
                <a:schemeClr val="bg1"/>
              </a:solidFill>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C1F470ED-E475-49F0-2435-C8FCC5360116}"/>
              </a:ext>
            </a:extLst>
          </p:cNvPr>
          <p:cNvSpPr txBox="1"/>
          <p:nvPr/>
        </p:nvSpPr>
        <p:spPr>
          <a:xfrm>
            <a:off x="10169658" y="4778821"/>
            <a:ext cx="2035277" cy="923330"/>
          </a:xfrm>
          <a:prstGeom prst="rect">
            <a:avLst/>
          </a:prstGeom>
          <a:noFill/>
        </p:spPr>
        <p:txBody>
          <a:bodyPr wrap="square" rtlCol="0">
            <a:spAutoFit/>
          </a:bodyPr>
          <a:lstStyle/>
          <a:p>
            <a:pPr>
              <a:lnSpc>
                <a:spcPct val="90000"/>
              </a:lnSpc>
            </a:pPr>
            <a:r>
              <a:rPr lang="en-GB" sz="6000" b="1" dirty="0">
                <a:solidFill>
                  <a:schemeClr val="accent1"/>
                </a:solidFill>
                <a:effectLst/>
                <a:latin typeface="Arial" panose="020B0604020202020204" pitchFamily="34" charset="0"/>
                <a:cs typeface="Arial" panose="020B0604020202020204" pitchFamily="34" charset="0"/>
              </a:rPr>
              <a:t>280+</a:t>
            </a:r>
            <a:endParaRPr lang="en-US" sz="6000" b="1" dirty="0">
              <a:solidFill>
                <a:schemeClr val="accent1"/>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E3986378-2858-78F2-E9DC-F4FB32B1C650}"/>
              </a:ext>
            </a:extLst>
          </p:cNvPr>
          <p:cNvSpPr txBox="1"/>
          <p:nvPr/>
        </p:nvSpPr>
        <p:spPr>
          <a:xfrm>
            <a:off x="9070920" y="3230379"/>
            <a:ext cx="1618718" cy="923330"/>
          </a:xfrm>
          <a:prstGeom prst="rect">
            <a:avLst/>
          </a:prstGeom>
          <a:noFill/>
        </p:spPr>
        <p:txBody>
          <a:bodyPr wrap="square" rtlCol="0">
            <a:spAutoFit/>
          </a:bodyPr>
          <a:lstStyle/>
          <a:p>
            <a:pPr>
              <a:lnSpc>
                <a:spcPct val="90000"/>
              </a:lnSpc>
            </a:pPr>
            <a:r>
              <a:rPr lang="en-GB" sz="6000" b="1" dirty="0">
                <a:solidFill>
                  <a:schemeClr val="accent1"/>
                </a:solidFill>
                <a:latin typeface="Arial" panose="020B0604020202020204" pitchFamily="34" charset="0"/>
                <a:cs typeface="Arial" panose="020B0604020202020204" pitchFamily="34" charset="0"/>
              </a:rPr>
              <a:t>73</a:t>
            </a:r>
            <a:endParaRPr lang="en-US" sz="6000" b="1" dirty="0">
              <a:solidFill>
                <a:schemeClr val="accent1"/>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D640519E-F028-26D7-3E3F-FB327F037D19}"/>
              </a:ext>
            </a:extLst>
          </p:cNvPr>
          <p:cNvSpPr txBox="1"/>
          <p:nvPr/>
        </p:nvSpPr>
        <p:spPr>
          <a:xfrm>
            <a:off x="9274442" y="4861921"/>
            <a:ext cx="1032563" cy="757130"/>
          </a:xfrm>
          <a:prstGeom prst="rect">
            <a:avLst/>
          </a:prstGeom>
          <a:noFill/>
        </p:spPr>
        <p:txBody>
          <a:bodyPr wrap="square" rtlCol="0">
            <a:spAutoFit/>
          </a:bodyPr>
          <a:lstStyle/>
          <a:p>
            <a:pPr>
              <a:lnSpc>
                <a:spcPct val="90000"/>
              </a:lnSpc>
            </a:pPr>
            <a:r>
              <a:rPr lang="en-GB" sz="1600" dirty="0">
                <a:solidFill>
                  <a:schemeClr val="accent1"/>
                </a:solidFill>
                <a:latin typeface="Arial" panose="020B0604020202020204" pitchFamily="34" charset="0"/>
                <a:cs typeface="Arial" panose="020B0604020202020204" pitchFamily="34" charset="0"/>
              </a:rPr>
              <a:t>unique</a:t>
            </a:r>
            <a:br>
              <a:rPr lang="en-GB" sz="1600" dirty="0">
                <a:solidFill>
                  <a:schemeClr val="accent1"/>
                </a:solidFill>
                <a:latin typeface="Arial" panose="020B0604020202020204" pitchFamily="34" charset="0"/>
                <a:cs typeface="Arial" panose="020B0604020202020204" pitchFamily="34" charset="0"/>
              </a:rPr>
            </a:br>
            <a:r>
              <a:rPr lang="en-GB" sz="1600" dirty="0">
                <a:solidFill>
                  <a:schemeClr val="accent1"/>
                </a:solidFill>
                <a:latin typeface="Arial" panose="020B0604020202020204" pitchFamily="34" charset="0"/>
                <a:cs typeface="Arial" panose="020B0604020202020204" pitchFamily="34" charset="0"/>
              </a:rPr>
              <a:t>team</a:t>
            </a:r>
          </a:p>
          <a:p>
            <a:pPr>
              <a:lnSpc>
                <a:spcPct val="90000"/>
              </a:lnSpc>
            </a:pPr>
            <a:r>
              <a:rPr lang="en-GB" sz="1600" dirty="0">
                <a:solidFill>
                  <a:schemeClr val="accent1"/>
                </a:solidFill>
                <a:latin typeface="Arial" panose="020B0604020202020204" pitchFamily="34" charset="0"/>
                <a:cs typeface="Arial" panose="020B0604020202020204" pitchFamily="34" charset="0"/>
              </a:rPr>
              <a:t>members</a:t>
            </a:r>
            <a:endParaRPr lang="en-US" sz="1600" dirty="0">
              <a:solidFill>
                <a:schemeClr val="accent1"/>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7CED957D-25C9-6BC9-A206-BF4B9CE4B2BB}"/>
              </a:ext>
            </a:extLst>
          </p:cNvPr>
          <p:cNvSpPr txBox="1"/>
          <p:nvPr/>
        </p:nvSpPr>
        <p:spPr>
          <a:xfrm>
            <a:off x="10041096" y="3338694"/>
            <a:ext cx="1357012" cy="535531"/>
          </a:xfrm>
          <a:prstGeom prst="rect">
            <a:avLst/>
          </a:prstGeom>
          <a:noFill/>
        </p:spPr>
        <p:txBody>
          <a:bodyPr wrap="square" rtlCol="0">
            <a:spAutoFit/>
          </a:bodyPr>
          <a:lstStyle/>
          <a:p>
            <a:pPr>
              <a:lnSpc>
                <a:spcPct val="90000"/>
              </a:lnSpc>
            </a:pPr>
            <a:r>
              <a:rPr lang="en-GB" sz="1600" dirty="0">
                <a:solidFill>
                  <a:schemeClr val="accent1"/>
                </a:solidFill>
                <a:latin typeface="Arial" panose="020B0604020202020204" pitchFamily="34" charset="0"/>
                <a:cs typeface="Arial" panose="020B0604020202020204" pitchFamily="34" charset="0"/>
              </a:rPr>
              <a:t>unique companies</a:t>
            </a:r>
            <a:endParaRPr lang="en-US" sz="1600" dirty="0">
              <a:solidFill>
                <a:schemeClr val="accent1"/>
              </a:solidFill>
              <a:latin typeface="Arial" panose="020B0604020202020204" pitchFamily="34" charset="0"/>
              <a:cs typeface="Arial" panose="020B0604020202020204" pitchFamily="34" charset="0"/>
            </a:endParaRPr>
          </a:p>
        </p:txBody>
      </p:sp>
      <p:pic>
        <p:nvPicPr>
          <p:cNvPr id="24" name="Graphic 23">
            <a:extLst>
              <a:ext uri="{FF2B5EF4-FFF2-40B4-BE49-F238E27FC236}">
                <a16:creationId xmlns:a16="http://schemas.microsoft.com/office/drawing/2014/main" id="{C983D66E-8099-59D2-E3A9-0E6F1BA8A81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60458" y="4918989"/>
            <a:ext cx="642995" cy="642995"/>
          </a:xfrm>
          <a:prstGeom prst="rect">
            <a:avLst/>
          </a:prstGeom>
        </p:spPr>
      </p:pic>
      <p:pic>
        <p:nvPicPr>
          <p:cNvPr id="26" name="Graphic 25">
            <a:extLst>
              <a:ext uri="{FF2B5EF4-FFF2-40B4-BE49-F238E27FC236}">
                <a16:creationId xmlns:a16="http://schemas.microsoft.com/office/drawing/2014/main" id="{9EDE1FDE-A23B-EC54-9DEA-009876F73C6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447030" y="3438385"/>
            <a:ext cx="524813" cy="507319"/>
          </a:xfrm>
          <a:prstGeom prst="rect">
            <a:avLst/>
          </a:prstGeom>
        </p:spPr>
      </p:pic>
      <p:sp>
        <p:nvSpPr>
          <p:cNvPr id="28" name="Slide Number Placeholder 27">
            <a:extLst>
              <a:ext uri="{FF2B5EF4-FFF2-40B4-BE49-F238E27FC236}">
                <a16:creationId xmlns:a16="http://schemas.microsoft.com/office/drawing/2014/main" id="{70C0BA82-F806-D2D2-509E-B001ED687293}"/>
              </a:ext>
            </a:extLst>
          </p:cNvPr>
          <p:cNvSpPr>
            <a:spLocks noGrp="1"/>
          </p:cNvSpPr>
          <p:nvPr>
            <p:ph type="sldNum" sz="quarter" idx="10"/>
          </p:nvPr>
        </p:nvSpPr>
        <p:spPr/>
        <p:txBody>
          <a:bodyPr/>
          <a:lstStyle/>
          <a:p>
            <a:fld id="{93814408-5831-49B7-BF84-9D4EB0FEE077}" type="slidenum">
              <a:rPr lang="en-GB" smtClean="0"/>
              <a:pPr/>
              <a:t>2</a:t>
            </a:fld>
            <a:endParaRPr lang="en-GB" dirty="0"/>
          </a:p>
        </p:txBody>
      </p:sp>
      <p:sp>
        <p:nvSpPr>
          <p:cNvPr id="5" name="TextBox 4">
            <a:extLst>
              <a:ext uri="{FF2B5EF4-FFF2-40B4-BE49-F238E27FC236}">
                <a16:creationId xmlns:a16="http://schemas.microsoft.com/office/drawing/2014/main" id="{B2D3936C-946D-DFA6-5DC0-71E2A64B7EB3}"/>
              </a:ext>
            </a:extLst>
          </p:cNvPr>
          <p:cNvSpPr txBox="1"/>
          <p:nvPr/>
        </p:nvSpPr>
        <p:spPr>
          <a:xfrm>
            <a:off x="8162484" y="1844769"/>
            <a:ext cx="1618718" cy="923330"/>
          </a:xfrm>
          <a:prstGeom prst="rect">
            <a:avLst/>
          </a:prstGeom>
          <a:noFill/>
        </p:spPr>
        <p:txBody>
          <a:bodyPr wrap="square" rtlCol="0">
            <a:spAutoFit/>
          </a:bodyPr>
          <a:lstStyle/>
          <a:p>
            <a:pPr>
              <a:lnSpc>
                <a:spcPct val="90000"/>
              </a:lnSpc>
            </a:pPr>
            <a:r>
              <a:rPr lang="en-GB" sz="6000" b="1" dirty="0">
                <a:solidFill>
                  <a:schemeClr val="accent1"/>
                </a:solidFill>
                <a:effectLst/>
                <a:latin typeface="Arial" panose="020B0604020202020204" pitchFamily="34" charset="0"/>
                <a:cs typeface="Arial" panose="020B0604020202020204" pitchFamily="34" charset="0"/>
              </a:rPr>
              <a:t>11</a:t>
            </a:r>
            <a:endParaRPr lang="en-US" sz="6000" b="1" dirty="0">
              <a:solidFill>
                <a:schemeClr val="accent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8EB3D6B3-061D-AE9F-8081-D37A9AFC7510}"/>
              </a:ext>
            </a:extLst>
          </p:cNvPr>
          <p:cNvSpPr txBox="1"/>
          <p:nvPr/>
        </p:nvSpPr>
        <p:spPr>
          <a:xfrm>
            <a:off x="8981364" y="1875878"/>
            <a:ext cx="1618718" cy="535531"/>
          </a:xfrm>
          <a:prstGeom prst="rect">
            <a:avLst/>
          </a:prstGeom>
          <a:noFill/>
        </p:spPr>
        <p:txBody>
          <a:bodyPr wrap="square" rtlCol="0">
            <a:spAutoFit/>
          </a:bodyPr>
          <a:lstStyle/>
          <a:p>
            <a:pPr>
              <a:lnSpc>
                <a:spcPct val="90000"/>
              </a:lnSpc>
            </a:pPr>
            <a:r>
              <a:rPr lang="en-GB" sz="1600" dirty="0">
                <a:solidFill>
                  <a:schemeClr val="accent1"/>
                </a:solidFill>
                <a:effectLst/>
                <a:latin typeface="Arial" panose="020B0604020202020204" pitchFamily="34" charset="0"/>
                <a:cs typeface="Arial" panose="020B0604020202020204" pitchFamily="34" charset="0"/>
              </a:rPr>
              <a:t>moonshot catalysts</a:t>
            </a:r>
            <a:endParaRPr lang="en-US" sz="1600" dirty="0">
              <a:solidFill>
                <a:schemeClr val="accent1"/>
              </a:solidFill>
              <a:latin typeface="Arial" panose="020B0604020202020204" pitchFamily="34" charset="0"/>
              <a:cs typeface="Arial" panose="020B0604020202020204" pitchFamily="34" charset="0"/>
            </a:endParaRPr>
          </a:p>
        </p:txBody>
      </p:sp>
      <p:pic>
        <p:nvPicPr>
          <p:cNvPr id="11" name="Graphic 10" descr="Blog outline">
            <a:extLst>
              <a:ext uri="{FF2B5EF4-FFF2-40B4-BE49-F238E27FC236}">
                <a16:creationId xmlns:a16="http://schemas.microsoft.com/office/drawing/2014/main" id="{A7AED101-5BDB-572C-7FED-00EE01C4E16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797894" y="1831516"/>
            <a:ext cx="778803" cy="778803"/>
          </a:xfrm>
          <a:prstGeom prst="rect">
            <a:avLst/>
          </a:prstGeom>
        </p:spPr>
      </p:pic>
      <p:pic>
        <p:nvPicPr>
          <p:cNvPr id="8" name="Picture 7" descr="A logo for a company&#10;&#10;Description automatically generated">
            <a:extLst>
              <a:ext uri="{FF2B5EF4-FFF2-40B4-BE49-F238E27FC236}">
                <a16:creationId xmlns:a16="http://schemas.microsoft.com/office/drawing/2014/main" id="{4088D66F-1895-92C3-4F5E-A0EAB640F18C}"/>
              </a:ext>
            </a:extLst>
          </p:cNvPr>
          <p:cNvPicPr>
            <a:picLocks noChangeAspect="1"/>
          </p:cNvPicPr>
          <p:nvPr/>
        </p:nvPicPr>
        <p:blipFill>
          <a:blip r:embed="rId9"/>
          <a:stretch>
            <a:fillRect/>
          </a:stretch>
        </p:blipFill>
        <p:spPr>
          <a:xfrm>
            <a:off x="9945577" y="7126"/>
            <a:ext cx="2246423" cy="1287950"/>
          </a:xfrm>
          <a:prstGeom prst="rect">
            <a:avLst/>
          </a:prstGeom>
        </p:spPr>
      </p:pic>
    </p:spTree>
    <p:extLst>
      <p:ext uri="{BB962C8B-B14F-4D97-AF65-F5344CB8AC3E}">
        <p14:creationId xmlns:p14="http://schemas.microsoft.com/office/powerpoint/2010/main" val="21711605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941A5620-1CF4-C15C-6A5B-6F3623F852B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flipH="1">
            <a:off x="6754292" y="931464"/>
            <a:ext cx="5445146" cy="2155296"/>
          </a:xfrm>
          <a:prstGeom prst="rect">
            <a:avLst/>
          </a:prstGeom>
        </p:spPr>
      </p:pic>
      <p:pic>
        <p:nvPicPr>
          <p:cNvPr id="5" name="Picture 4" descr="A picture containing invertebrate&#10;&#10;Description automatically generated">
            <a:extLst>
              <a:ext uri="{FF2B5EF4-FFF2-40B4-BE49-F238E27FC236}">
                <a16:creationId xmlns:a16="http://schemas.microsoft.com/office/drawing/2014/main" id="{5E87E7BD-241E-704C-E6DB-24D6AEBBBC3B}"/>
              </a:ext>
            </a:extLst>
          </p:cNvPr>
          <p:cNvPicPr>
            <a:picLocks noChangeAspect="1"/>
          </p:cNvPicPr>
          <p:nvPr/>
        </p:nvPicPr>
        <p:blipFill rotWithShape="1">
          <a:blip r:embed="rId5">
            <a:extLst>
              <a:ext uri="{28A0092B-C50C-407E-A947-70E740481C1C}">
                <a14:useLocalDpi xmlns:a14="http://schemas.microsoft.com/office/drawing/2010/main" val="0"/>
              </a:ext>
            </a:extLst>
          </a:blip>
          <a:srcRect l="18257" t="48186" r="18257" b="37889"/>
          <a:stretch/>
        </p:blipFill>
        <p:spPr>
          <a:xfrm>
            <a:off x="-2" y="0"/>
            <a:ext cx="11106808" cy="950049"/>
          </a:xfrm>
          <a:prstGeom prst="round1Rect">
            <a:avLst>
              <a:gd name="adj" fmla="val 50000"/>
            </a:avLst>
          </a:prstGeom>
        </p:spPr>
      </p:pic>
      <p:sp>
        <p:nvSpPr>
          <p:cNvPr id="25" name="Slide Number Placeholder 4">
            <a:extLst>
              <a:ext uri="{FF2B5EF4-FFF2-40B4-BE49-F238E27FC236}">
                <a16:creationId xmlns:a16="http://schemas.microsoft.com/office/drawing/2014/main" id="{2C4D0C3E-2FC2-482B-AB86-5FBFC1C58571}"/>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F7FFA369-C2F6-4373-B0D8-149FDC10C429}"/>
              </a:ext>
            </a:extLst>
          </p:cNvPr>
          <p:cNvSpPr/>
          <p:nvPr/>
        </p:nvSpPr>
        <p:spPr>
          <a:xfrm>
            <a:off x="6736229" y="2001078"/>
            <a:ext cx="5463209" cy="45100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srgbClr val="1A2746"/>
              </a:solidFill>
              <a:effectLst/>
              <a:uLnTx/>
              <a:uFillTx/>
              <a:latin typeface="Arial"/>
              <a:ea typeface="+mn-ea"/>
              <a:cs typeface="Arial"/>
            </a:endParaRPr>
          </a:p>
        </p:txBody>
      </p:sp>
      <p:sp>
        <p:nvSpPr>
          <p:cNvPr id="27" name="Slide Number Placeholder 4">
            <a:extLst>
              <a:ext uri="{FF2B5EF4-FFF2-40B4-BE49-F238E27FC236}">
                <a16:creationId xmlns:a16="http://schemas.microsoft.com/office/drawing/2014/main" id="{CC50A98A-F1A1-4454-BACE-455BF21D5D81}"/>
              </a:ext>
            </a:extLst>
          </p:cNvPr>
          <p:cNvSpPr txBox="1">
            <a:spLocks/>
          </p:cNvSpPr>
          <p:nvPr/>
        </p:nvSpPr>
        <p:spPr>
          <a:xfrm>
            <a:off x="9957414" y="6563361"/>
            <a:ext cx="1014746" cy="247342"/>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29" name="Graphic 28">
            <a:extLst>
              <a:ext uri="{FF2B5EF4-FFF2-40B4-BE49-F238E27FC236}">
                <a16:creationId xmlns:a16="http://schemas.microsoft.com/office/drawing/2014/main" id="{63CC265C-83C5-4A37-BBE5-4C215972617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391201" y="6602846"/>
            <a:ext cx="628861" cy="130109"/>
          </a:xfrm>
          <a:prstGeom prst="rect">
            <a:avLst/>
          </a:prstGeom>
        </p:spPr>
      </p:pic>
      <p:sp>
        <p:nvSpPr>
          <p:cNvPr id="42" name="Title 12">
            <a:extLst>
              <a:ext uri="{FF2B5EF4-FFF2-40B4-BE49-F238E27FC236}">
                <a16:creationId xmlns:a16="http://schemas.microsoft.com/office/drawing/2014/main" id="{99D0A265-87F1-4D02-97A2-EF1557F5EB42}"/>
              </a:ext>
            </a:extLst>
          </p:cNvPr>
          <p:cNvSpPr txBox="1">
            <a:spLocks/>
          </p:cNvSpPr>
          <p:nvPr/>
        </p:nvSpPr>
        <p:spPr>
          <a:xfrm>
            <a:off x="179242" y="1058506"/>
            <a:ext cx="6504665"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dirty="0">
                <a:solidFill>
                  <a:srgbClr val="AABE3B"/>
                </a:solidFill>
                <a:latin typeface="Arial"/>
              </a:rPr>
              <a:t>Outstanding </a:t>
            </a:r>
            <a:r>
              <a:rPr kumimoji="0" lang="en-GB" sz="4000" b="1" i="0" u="none" strike="noStrike" kern="1200" cap="none" spc="0" normalizeH="0" baseline="0" noProof="0" dirty="0">
                <a:ln>
                  <a:noFill/>
                </a:ln>
                <a:solidFill>
                  <a:srgbClr val="AABE3B"/>
                </a:solidFill>
                <a:effectLst/>
                <a:uLnTx/>
                <a:uFillTx/>
                <a:latin typeface="Arial"/>
                <a:ea typeface="+mj-ea"/>
                <a:cs typeface="+mj-cs"/>
              </a:rPr>
              <a:t>Contribution to TM Forum Assets</a:t>
            </a:r>
            <a:endParaRPr kumimoji="0" lang="en-GB" sz="3200" b="1" i="0" u="none" strike="noStrike" kern="1200" cap="none" spc="0" normalizeH="0" baseline="0" noProof="0" dirty="0">
              <a:ln>
                <a:noFill/>
              </a:ln>
              <a:solidFill>
                <a:srgbClr val="AABE3B"/>
              </a:solidFill>
              <a:effectLst/>
              <a:uLnTx/>
              <a:uFillTx/>
              <a:latin typeface="Arial"/>
              <a:ea typeface="+mj-ea"/>
              <a:cs typeface="+mj-cs"/>
            </a:endParaRPr>
          </a:p>
        </p:txBody>
      </p:sp>
      <p:sp>
        <p:nvSpPr>
          <p:cNvPr id="44" name="TextBox 43">
            <a:extLst>
              <a:ext uri="{FF2B5EF4-FFF2-40B4-BE49-F238E27FC236}">
                <a16:creationId xmlns:a16="http://schemas.microsoft.com/office/drawing/2014/main" id="{D4981ECC-097F-4497-A41D-74058D6FAB6C}"/>
              </a:ext>
            </a:extLst>
          </p:cNvPr>
          <p:cNvSpPr txBox="1"/>
          <p:nvPr/>
        </p:nvSpPr>
        <p:spPr>
          <a:xfrm>
            <a:off x="7109984" y="1393275"/>
            <a:ext cx="4733762" cy="5293757"/>
          </a:xfrm>
          <a:prstGeom prst="rect">
            <a:avLst/>
          </a:prstGeom>
          <a:noFill/>
        </p:spPr>
        <p:txBody>
          <a:bodyPr wrap="square" lIns="91440" tIns="45720" rIns="91440" bIns="45720" anchor="t">
            <a:spAutoFit/>
          </a:bodyPr>
          <a:lstStyle/>
          <a:p>
            <a:pPr marL="323850" indent="-323850" algn="just">
              <a:spcAft>
                <a:spcPts val="1200"/>
              </a:spcAft>
              <a:buBlip>
                <a:blip r:embed="rId8"/>
              </a:buBlip>
              <a:defRPr/>
            </a:pPr>
            <a:r>
              <a:rPr lang="en-US" sz="2000" b="1" dirty="0">
                <a:solidFill>
                  <a:schemeClr val="bg1"/>
                </a:solidFill>
                <a:latin typeface="Arial"/>
                <a:ea typeface="+mn-lt"/>
                <a:cs typeface="Arial"/>
              </a:rPr>
              <a:t>Judged &amp; Awarded Post-Event </a:t>
            </a:r>
            <a:r>
              <a:rPr lang="en-GB" sz="2000" b="1" dirty="0">
                <a:solidFill>
                  <a:schemeClr val="bg1"/>
                </a:solidFill>
                <a:latin typeface="Arial"/>
                <a:ea typeface="+mn-lt"/>
                <a:cs typeface="Arial"/>
              </a:rPr>
              <a:t>to Catalyst </a:t>
            </a:r>
            <a:r>
              <a:rPr lang="en-US" sz="2000" b="1" dirty="0">
                <a:solidFill>
                  <a:schemeClr val="bg1"/>
                </a:solidFill>
                <a:latin typeface="Arial"/>
                <a:ea typeface="+mn-lt"/>
                <a:cs typeface="Arial"/>
              </a:rPr>
              <a:t>team that uses the program to make most substantial contribution to TM Forum’s assets.</a:t>
            </a:r>
          </a:p>
          <a:p>
            <a:pPr marL="323850" indent="-323850" algn="just">
              <a:spcAft>
                <a:spcPts val="1200"/>
              </a:spcAft>
              <a:buBlip>
                <a:blip r:embed="rId8"/>
              </a:buBlip>
              <a:defRPr/>
            </a:pPr>
            <a:r>
              <a:rPr lang="en-GB" sz="2000" b="1" dirty="0">
                <a:solidFill>
                  <a:schemeClr val="bg1"/>
                </a:solidFill>
                <a:latin typeface="Arial"/>
                <a:ea typeface="+mn-lt"/>
                <a:cs typeface="Arial"/>
              </a:rPr>
              <a:t>All submissions reviewed by TM Forum Staff &amp; judged by TM Forum’s Collaboration Sub-committee.</a:t>
            </a:r>
            <a:endParaRPr lang="en-US" sz="2000" b="1" dirty="0">
              <a:solidFill>
                <a:schemeClr val="bg1"/>
              </a:solidFill>
              <a:latin typeface="Arial"/>
              <a:ea typeface="+mn-lt"/>
              <a:cs typeface="Arial"/>
            </a:endParaRPr>
          </a:p>
          <a:p>
            <a:pPr marL="323850" indent="-323850" algn="just">
              <a:spcAft>
                <a:spcPts val="1200"/>
              </a:spcAft>
              <a:buBlip>
                <a:blip r:embed="rId8"/>
              </a:buBlip>
              <a:defRPr/>
            </a:pPr>
            <a:r>
              <a:rPr lang="en-US" sz="2000" b="1" dirty="0">
                <a:solidFill>
                  <a:schemeClr val="bg1"/>
                </a:solidFill>
                <a:latin typeface="Arial"/>
                <a:ea typeface="+mn-lt"/>
                <a:cs typeface="Arial"/>
              </a:rPr>
              <a:t>Catalysts assessed based on</a:t>
            </a:r>
          </a:p>
          <a:p>
            <a:pPr marL="781050" lvl="1" indent="-323850" algn="just">
              <a:spcAft>
                <a:spcPts val="1200"/>
              </a:spcAft>
              <a:buBlip>
                <a:blip r:embed="rId8"/>
              </a:buBlip>
              <a:defRPr/>
            </a:pPr>
            <a:r>
              <a:rPr lang="en-US" sz="2000" b="1" dirty="0">
                <a:solidFill>
                  <a:schemeClr val="bg1"/>
                </a:solidFill>
                <a:latin typeface="Arial"/>
                <a:ea typeface="+mn-lt"/>
                <a:cs typeface="Arial"/>
              </a:rPr>
              <a:t>Overall impact to collaboration projects</a:t>
            </a:r>
          </a:p>
          <a:p>
            <a:pPr marL="781050" lvl="1" indent="-323850" algn="just">
              <a:spcAft>
                <a:spcPts val="1200"/>
              </a:spcAft>
              <a:buBlip>
                <a:blip r:embed="rId8"/>
              </a:buBlip>
              <a:defRPr/>
            </a:pPr>
            <a:r>
              <a:rPr lang="en-US" sz="2000" b="1" dirty="0">
                <a:solidFill>
                  <a:schemeClr val="bg1"/>
                </a:solidFill>
                <a:latin typeface="Arial"/>
                <a:ea typeface="+mn-lt"/>
                <a:cs typeface="Arial"/>
              </a:rPr>
              <a:t>Number of contributions</a:t>
            </a:r>
          </a:p>
          <a:p>
            <a:pPr marL="781050" lvl="1" indent="-323850" algn="just">
              <a:spcAft>
                <a:spcPts val="1200"/>
              </a:spcAft>
              <a:buBlip>
                <a:blip r:embed="rId8"/>
              </a:buBlip>
              <a:defRPr/>
            </a:pPr>
            <a:r>
              <a:rPr lang="en-US" sz="2000" b="1" dirty="0">
                <a:solidFill>
                  <a:schemeClr val="bg1"/>
                </a:solidFill>
                <a:latin typeface="Arial"/>
                <a:ea typeface="+mn-lt"/>
                <a:cs typeface="Arial"/>
              </a:rPr>
              <a:t>Quality of contributions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b="1" i="0" u="none" strike="noStrike" kern="1200" cap="none" spc="0" normalizeH="0" baseline="0" noProof="0" dirty="0">
              <a:ln>
                <a:noFill/>
              </a:ln>
              <a:solidFill>
                <a:prstClr val="white"/>
              </a:solidFill>
              <a:effectLst/>
              <a:uLnTx/>
              <a:uFillTx/>
              <a:latin typeface="Arial"/>
              <a:ea typeface="+mn-ea"/>
              <a:cs typeface="Arial"/>
            </a:endParaRPr>
          </a:p>
        </p:txBody>
      </p:sp>
      <p:pic>
        <p:nvPicPr>
          <p:cNvPr id="2" name="Picture 1">
            <a:extLst>
              <a:ext uri="{FF2B5EF4-FFF2-40B4-BE49-F238E27FC236}">
                <a16:creationId xmlns:a16="http://schemas.microsoft.com/office/drawing/2014/main" id="{0A29CCE5-AA7F-4EC7-4E2A-5EBCF03E3FCB}"/>
              </a:ext>
            </a:extLst>
          </p:cNvPr>
          <p:cNvPicPr>
            <a:picLocks noChangeAspect="1"/>
          </p:cNvPicPr>
          <p:nvPr/>
        </p:nvPicPr>
        <p:blipFill>
          <a:blip r:embed="rId9"/>
          <a:stretch>
            <a:fillRect/>
          </a:stretch>
        </p:blipFill>
        <p:spPr>
          <a:xfrm>
            <a:off x="0" y="2775805"/>
            <a:ext cx="6754292" cy="3735092"/>
          </a:xfrm>
          <a:prstGeom prst="rect">
            <a:avLst/>
          </a:prstGeom>
        </p:spPr>
      </p:pic>
      <p:sp>
        <p:nvSpPr>
          <p:cNvPr id="3" name="Title 12">
            <a:extLst>
              <a:ext uri="{FF2B5EF4-FFF2-40B4-BE49-F238E27FC236}">
                <a16:creationId xmlns:a16="http://schemas.microsoft.com/office/drawing/2014/main" id="{9621516B-FB61-79BA-8FED-1E1B91C101A1}"/>
              </a:ext>
            </a:extLst>
          </p:cNvPr>
          <p:cNvSpPr>
            <a:spLocks noGrp="1"/>
          </p:cNvSpPr>
          <p:nvPr>
            <p:ph type="title"/>
          </p:nvPr>
        </p:nvSpPr>
        <p:spPr>
          <a:xfrm>
            <a:off x="226425" y="120998"/>
            <a:ext cx="10653954" cy="549275"/>
          </a:xfrm>
        </p:spPr>
        <p:txBody>
          <a:bodyPr/>
          <a:lstStyle/>
          <a:p>
            <a:r>
              <a:rPr lang="en-GB" dirty="0">
                <a:solidFill>
                  <a:schemeClr val="bg1"/>
                </a:solidFill>
              </a:rPr>
              <a:t>Post-event award</a:t>
            </a:r>
            <a:endParaRPr lang="en-GB" sz="5400" dirty="0">
              <a:solidFill>
                <a:schemeClr val="bg1"/>
              </a:solidFill>
            </a:endParaRPr>
          </a:p>
        </p:txBody>
      </p:sp>
      <p:pic>
        <p:nvPicPr>
          <p:cNvPr id="7" name="Picture 6" descr="A logo for a company&#10;&#10;Description automatically generated">
            <a:extLst>
              <a:ext uri="{FF2B5EF4-FFF2-40B4-BE49-F238E27FC236}">
                <a16:creationId xmlns:a16="http://schemas.microsoft.com/office/drawing/2014/main" id="{E2F47E33-2CF4-D6BA-ACF3-0DA814F8ED18}"/>
              </a:ext>
            </a:extLst>
          </p:cNvPr>
          <p:cNvPicPr>
            <a:picLocks noChangeAspect="1"/>
          </p:cNvPicPr>
          <p:nvPr/>
        </p:nvPicPr>
        <p:blipFill rotWithShape="1">
          <a:blip r:embed="rId10"/>
          <a:srcRect b="3477"/>
          <a:stretch/>
        </p:blipFill>
        <p:spPr>
          <a:xfrm>
            <a:off x="9906812" y="-6048"/>
            <a:ext cx="2292626" cy="1268728"/>
          </a:xfrm>
          <a:prstGeom prst="rect">
            <a:avLst/>
          </a:prstGeom>
        </p:spPr>
      </p:pic>
    </p:spTree>
    <p:extLst>
      <p:ext uri="{BB962C8B-B14F-4D97-AF65-F5344CB8AC3E}">
        <p14:creationId xmlns:p14="http://schemas.microsoft.com/office/powerpoint/2010/main" val="10405420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nvertebrate&#10;&#10;Description automatically generated">
            <a:extLst>
              <a:ext uri="{FF2B5EF4-FFF2-40B4-BE49-F238E27FC236}">
                <a16:creationId xmlns:a16="http://schemas.microsoft.com/office/drawing/2014/main" id="{9A044247-FF72-CDC3-AB97-6B8FF818ABD7}"/>
              </a:ext>
            </a:extLst>
          </p:cNvPr>
          <p:cNvPicPr>
            <a:picLocks noChangeAspect="1"/>
          </p:cNvPicPr>
          <p:nvPr/>
        </p:nvPicPr>
        <p:blipFill rotWithShape="1">
          <a:blip r:embed="rId3">
            <a:extLst>
              <a:ext uri="{28A0092B-C50C-407E-A947-70E740481C1C}">
                <a14:useLocalDpi xmlns:a14="http://schemas.microsoft.com/office/drawing/2010/main" val="0"/>
              </a:ext>
            </a:extLst>
          </a:blip>
          <a:srcRect l="18257" t="48186" r="18257" b="37889"/>
          <a:stretch/>
        </p:blipFill>
        <p:spPr>
          <a:xfrm>
            <a:off x="-2" y="0"/>
            <a:ext cx="11106808" cy="950049"/>
          </a:xfrm>
          <a:prstGeom prst="round1Rect">
            <a:avLst>
              <a:gd name="adj" fmla="val 50000"/>
            </a:avLst>
          </a:prstGeom>
        </p:spPr>
      </p:pic>
      <p:pic>
        <p:nvPicPr>
          <p:cNvPr id="23" name="Graphic 22">
            <a:extLst>
              <a:ext uri="{FF2B5EF4-FFF2-40B4-BE49-F238E27FC236}">
                <a16:creationId xmlns:a16="http://schemas.microsoft.com/office/drawing/2014/main" id="{EC095E07-F738-44A3-B06D-EF5945E4F94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flipH="1">
            <a:off x="6387548" y="0"/>
            <a:ext cx="5811888" cy="2155296"/>
          </a:xfrm>
          <a:prstGeom prst="rect">
            <a:avLst/>
          </a:prstGeom>
        </p:spPr>
      </p:pic>
      <p:sp>
        <p:nvSpPr>
          <p:cNvPr id="25" name="Slide Number Placeholder 4">
            <a:extLst>
              <a:ext uri="{FF2B5EF4-FFF2-40B4-BE49-F238E27FC236}">
                <a16:creationId xmlns:a16="http://schemas.microsoft.com/office/drawing/2014/main" id="{2C4D0C3E-2FC2-482B-AB86-5FBFC1C58571}"/>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F7FFA369-C2F6-4373-B0D8-149FDC10C429}"/>
              </a:ext>
            </a:extLst>
          </p:cNvPr>
          <p:cNvSpPr/>
          <p:nvPr/>
        </p:nvSpPr>
        <p:spPr>
          <a:xfrm>
            <a:off x="6387549" y="1337088"/>
            <a:ext cx="5811889" cy="51740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srgbClr val="1A2746"/>
              </a:solidFill>
              <a:effectLst/>
              <a:uLnTx/>
              <a:uFillTx/>
              <a:latin typeface="Arial"/>
              <a:ea typeface="+mn-ea"/>
              <a:cs typeface="Arial"/>
            </a:endParaRPr>
          </a:p>
        </p:txBody>
      </p:sp>
      <p:sp>
        <p:nvSpPr>
          <p:cNvPr id="27" name="Slide Number Placeholder 4">
            <a:extLst>
              <a:ext uri="{FF2B5EF4-FFF2-40B4-BE49-F238E27FC236}">
                <a16:creationId xmlns:a16="http://schemas.microsoft.com/office/drawing/2014/main" id="{CC50A98A-F1A1-4454-BACE-455BF21D5D81}"/>
              </a:ext>
            </a:extLst>
          </p:cNvPr>
          <p:cNvSpPr txBox="1">
            <a:spLocks/>
          </p:cNvSpPr>
          <p:nvPr/>
        </p:nvSpPr>
        <p:spPr>
          <a:xfrm>
            <a:off x="9957414" y="6563361"/>
            <a:ext cx="1014746" cy="247342"/>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29" name="Graphic 28">
            <a:extLst>
              <a:ext uri="{FF2B5EF4-FFF2-40B4-BE49-F238E27FC236}">
                <a16:creationId xmlns:a16="http://schemas.microsoft.com/office/drawing/2014/main" id="{63CC265C-83C5-4A37-BBE5-4C215972617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391201" y="6602846"/>
            <a:ext cx="628861" cy="130109"/>
          </a:xfrm>
          <a:prstGeom prst="rect">
            <a:avLst/>
          </a:prstGeom>
        </p:spPr>
      </p:pic>
      <p:sp>
        <p:nvSpPr>
          <p:cNvPr id="42" name="Title 12">
            <a:extLst>
              <a:ext uri="{FF2B5EF4-FFF2-40B4-BE49-F238E27FC236}">
                <a16:creationId xmlns:a16="http://schemas.microsoft.com/office/drawing/2014/main" id="{99D0A265-87F1-4D02-97A2-EF1557F5EB42}"/>
              </a:ext>
            </a:extLst>
          </p:cNvPr>
          <p:cNvSpPr txBox="1">
            <a:spLocks/>
          </p:cNvSpPr>
          <p:nvPr/>
        </p:nvSpPr>
        <p:spPr>
          <a:xfrm>
            <a:off x="457153" y="1101794"/>
            <a:ext cx="579536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4000" dirty="0">
                <a:solidFill>
                  <a:srgbClr val="AABE3B"/>
                </a:solidFill>
                <a:latin typeface="Arial"/>
              </a:rPr>
              <a:t>Application </a:t>
            </a:r>
          </a:p>
          <a:p>
            <a:pPr marL="0" marR="0" lvl="0" indent="0" algn="l" defTabSz="914400" rtl="0" eaLnBrk="1" fontAlgn="auto" latinLnBrk="0" hangingPunct="1">
              <a:lnSpc>
                <a:spcPct val="90000"/>
              </a:lnSpc>
              <a:spcBef>
                <a:spcPct val="0"/>
              </a:spcBef>
              <a:spcAft>
                <a:spcPts val="0"/>
              </a:spcAft>
              <a:buClrTx/>
              <a:buSzTx/>
              <a:buFontTx/>
              <a:buNone/>
              <a:tabLst/>
              <a:defRPr/>
            </a:pPr>
            <a:r>
              <a:rPr lang="en-GB" sz="4000" dirty="0">
                <a:solidFill>
                  <a:srgbClr val="AABE3B"/>
                </a:solidFill>
                <a:latin typeface="Arial"/>
              </a:rPr>
              <a:t>	Process</a:t>
            </a:r>
            <a:endParaRPr kumimoji="0" lang="en-GB" sz="3200" b="1" i="0" u="none" strike="noStrike" kern="1200" cap="none" spc="0" normalizeH="0" baseline="0" noProof="0" dirty="0">
              <a:ln>
                <a:noFill/>
              </a:ln>
              <a:solidFill>
                <a:srgbClr val="AABE3B"/>
              </a:solidFill>
              <a:effectLst/>
              <a:uLnTx/>
              <a:uFillTx/>
              <a:latin typeface="Arial"/>
              <a:ea typeface="+mj-ea"/>
              <a:cs typeface="+mj-cs"/>
            </a:endParaRPr>
          </a:p>
        </p:txBody>
      </p:sp>
      <p:sp>
        <p:nvSpPr>
          <p:cNvPr id="44" name="TextBox 43">
            <a:extLst>
              <a:ext uri="{FF2B5EF4-FFF2-40B4-BE49-F238E27FC236}">
                <a16:creationId xmlns:a16="http://schemas.microsoft.com/office/drawing/2014/main" id="{D4981ECC-097F-4497-A41D-74058D6FAB6C}"/>
              </a:ext>
            </a:extLst>
          </p:cNvPr>
          <p:cNvSpPr txBox="1"/>
          <p:nvPr/>
        </p:nvSpPr>
        <p:spPr>
          <a:xfrm>
            <a:off x="6551506" y="443097"/>
            <a:ext cx="5512904" cy="6247864"/>
          </a:xfrm>
          <a:prstGeom prst="rect">
            <a:avLst/>
          </a:prstGeom>
          <a:noFill/>
        </p:spPr>
        <p:txBody>
          <a:bodyPr wrap="square" lIns="91440" tIns="45720" rIns="91440" bIns="45720" anchor="t">
            <a:spAutoFit/>
          </a:bodyPr>
          <a:lstStyle/>
          <a:p>
            <a:pPr marL="323850" indent="-323850" algn="just">
              <a:spcAft>
                <a:spcPts val="1200"/>
              </a:spcAft>
              <a:buBlip>
                <a:blip r:embed="rId8"/>
              </a:buBlip>
              <a:defRPr/>
            </a:pPr>
            <a:r>
              <a:rPr lang="en-US" sz="2000" b="0" i="0" dirty="0">
                <a:solidFill>
                  <a:schemeClr val="bg1"/>
                </a:solidFill>
                <a:effectLst/>
                <a:latin typeface="Arial" panose="020B0604020202020204" pitchFamily="34" charset="0"/>
              </a:rPr>
              <a:t>To do contribution, you must be part of the TM Forum Collaboration program (free to all members).</a:t>
            </a:r>
            <a:endParaRPr lang="en-US" sz="2000" dirty="0">
              <a:solidFill>
                <a:schemeClr val="bg1"/>
              </a:solidFill>
              <a:latin typeface="Arial" panose="020B0604020202020204" pitchFamily="34" charset="0"/>
            </a:endParaRPr>
          </a:p>
          <a:p>
            <a:pPr marL="323850" indent="-323850" algn="just">
              <a:spcAft>
                <a:spcPts val="1200"/>
              </a:spcAft>
              <a:buBlip>
                <a:blip r:embed="rId8"/>
              </a:buBlip>
              <a:defRPr/>
            </a:pPr>
            <a:r>
              <a:rPr lang="en-US" sz="2000" dirty="0">
                <a:solidFill>
                  <a:schemeClr val="bg1"/>
                </a:solidFill>
                <a:latin typeface="Arial" panose="020B0604020202020204" pitchFamily="34" charset="0"/>
              </a:rPr>
              <a:t>P</a:t>
            </a:r>
            <a:r>
              <a:rPr lang="en-US" sz="2000" b="0" i="0" dirty="0">
                <a:solidFill>
                  <a:schemeClr val="bg1"/>
                </a:solidFill>
                <a:effectLst/>
                <a:latin typeface="Arial" panose="020B0604020202020204" pitchFamily="34" charset="0"/>
              </a:rPr>
              <a:t>lease find and join the right program </a:t>
            </a:r>
            <a:r>
              <a:rPr lang="en-US" sz="2000" b="0" i="0" dirty="0">
                <a:solidFill>
                  <a:schemeClr val="bg1"/>
                </a:solidFill>
                <a:effectLst/>
                <a:latin typeface="Arial" panose="020B0604020202020204" pitchFamily="34" charset="0"/>
                <a:hlinkClick r:id="rId9">
                  <a:extLst>
                    <a:ext uri="{A12FA001-AC4F-418D-AE19-62706E023703}">
                      <ahyp:hlinkClr xmlns:ahyp="http://schemas.microsoft.com/office/drawing/2018/hyperlinkcolor" val="tx"/>
                    </a:ext>
                  </a:extLst>
                </a:hlinkClick>
              </a:rPr>
              <a:t>https://myaccount.tmforum.org/joinproject</a:t>
            </a:r>
            <a:endParaRPr lang="en-US" sz="2000" b="0" i="0" dirty="0">
              <a:solidFill>
                <a:schemeClr val="bg1"/>
              </a:solidFill>
              <a:effectLst/>
              <a:latin typeface="Arial" panose="020B0604020202020204" pitchFamily="34" charset="0"/>
            </a:endParaRPr>
          </a:p>
          <a:p>
            <a:pPr marL="323850" indent="-323850" algn="just">
              <a:spcAft>
                <a:spcPts val="1200"/>
              </a:spcAft>
              <a:buBlip>
                <a:blip r:embed="rId8"/>
              </a:buBlip>
              <a:defRPr/>
            </a:pPr>
            <a:r>
              <a:rPr lang="en-GB" sz="2000" dirty="0">
                <a:solidFill>
                  <a:schemeClr val="bg1"/>
                </a:solidFill>
                <a:latin typeface="Arial" panose="020B0604020202020204" pitchFamily="34" charset="0"/>
                <a:ea typeface="+mn-lt"/>
                <a:cs typeface="Arial"/>
              </a:rPr>
              <a:t>In confluence find the correct project &amp; </a:t>
            </a:r>
            <a:r>
              <a:rPr lang="en-US" sz="2000" dirty="0">
                <a:solidFill>
                  <a:schemeClr val="bg1"/>
                </a:solidFill>
                <a:latin typeface="Arial" panose="020B0604020202020204" pitchFamily="34" charset="0"/>
                <a:ea typeface="+mn-lt"/>
                <a:cs typeface="Arial"/>
              </a:rPr>
              <a:t>in Project space side bar, you can </a:t>
            </a:r>
            <a:r>
              <a:rPr lang="en-US" sz="2000" b="0" i="0" dirty="0">
                <a:solidFill>
                  <a:schemeClr val="bg1"/>
                </a:solidFill>
                <a:effectLst/>
                <a:latin typeface="Arial" panose="020B0604020202020204" pitchFamily="34" charset="0"/>
              </a:rPr>
              <a:t>navigate to "Contributions" page</a:t>
            </a:r>
          </a:p>
          <a:p>
            <a:pPr marL="323850" indent="-323850" algn="just">
              <a:spcAft>
                <a:spcPts val="1200"/>
              </a:spcAft>
              <a:buBlip>
                <a:blip r:embed="rId8"/>
              </a:buBlip>
              <a:defRPr/>
            </a:pPr>
            <a:r>
              <a:rPr lang="en-US" sz="2000" b="0" i="0" dirty="0">
                <a:solidFill>
                  <a:schemeClr val="bg1"/>
                </a:solidFill>
                <a:effectLst/>
                <a:latin typeface="Arial" panose="020B0604020202020204" pitchFamily="34" charset="0"/>
              </a:rPr>
              <a:t>Click on "Submit Contribution” &amp; select issue type as ”Catalyst Contribution”</a:t>
            </a:r>
          </a:p>
          <a:p>
            <a:pPr marL="323850" indent="-323850" algn="just">
              <a:spcAft>
                <a:spcPts val="1200"/>
              </a:spcAft>
              <a:buBlip>
                <a:blip r:embed="rId8"/>
              </a:buBlip>
              <a:defRPr/>
            </a:pPr>
            <a:r>
              <a:rPr lang="en-US" sz="2000" b="0" i="0" dirty="0">
                <a:solidFill>
                  <a:schemeClr val="bg1"/>
                </a:solidFill>
                <a:effectLst/>
                <a:latin typeface="Arial" panose="020B0604020202020204" pitchFamily="34" charset="0"/>
              </a:rPr>
              <a:t>Email list of contribution with project URN to </a:t>
            </a:r>
            <a:r>
              <a:rPr lang="en-US" sz="2000" b="0" i="0" dirty="0" err="1">
                <a:solidFill>
                  <a:schemeClr val="bg1"/>
                </a:solidFill>
                <a:effectLst/>
                <a:latin typeface="Arial" panose="020B0604020202020204" pitchFamily="34" charset="0"/>
              </a:rPr>
              <a:t>Shengfan</a:t>
            </a:r>
            <a:r>
              <a:rPr lang="en-US" sz="2000" b="0" i="0" dirty="0">
                <a:solidFill>
                  <a:schemeClr val="bg1"/>
                </a:solidFill>
                <a:effectLst/>
                <a:latin typeface="Arial" panose="020B0604020202020204" pitchFamily="34" charset="0"/>
              </a:rPr>
              <a:t> Hou.</a:t>
            </a:r>
          </a:p>
          <a:p>
            <a:pPr marL="323850" indent="-323850" algn="just">
              <a:spcAft>
                <a:spcPts val="1200"/>
              </a:spcAft>
              <a:buBlip>
                <a:blip r:embed="rId8"/>
              </a:buBlip>
              <a:defRPr/>
            </a:pPr>
            <a:r>
              <a:rPr lang="en-US" sz="2000" dirty="0">
                <a:solidFill>
                  <a:schemeClr val="bg1"/>
                </a:solidFill>
                <a:latin typeface="Arial" panose="020B0604020202020204" pitchFamily="34" charset="0"/>
              </a:rPr>
              <a:t>Last date to submit contribution: </a:t>
            </a:r>
            <a:r>
              <a:rPr lang="en-US" sz="2000" b="1" dirty="0">
                <a:solidFill>
                  <a:schemeClr val="bg1"/>
                </a:solidFill>
                <a:latin typeface="Arial" panose="020B0604020202020204" pitchFamily="34" charset="0"/>
              </a:rPr>
              <a:t>3</a:t>
            </a:r>
            <a:r>
              <a:rPr lang="en-US" sz="2000" b="1" baseline="30000" dirty="0">
                <a:solidFill>
                  <a:schemeClr val="bg1"/>
                </a:solidFill>
                <a:latin typeface="Arial" panose="020B0604020202020204" pitchFamily="34" charset="0"/>
              </a:rPr>
              <a:t>rd</a:t>
            </a:r>
            <a:r>
              <a:rPr lang="en-US" sz="2000" b="1" dirty="0">
                <a:solidFill>
                  <a:schemeClr val="bg1"/>
                </a:solidFill>
                <a:latin typeface="Arial" panose="020B0604020202020204" pitchFamily="34" charset="0"/>
              </a:rPr>
              <a:t> November’23.</a:t>
            </a:r>
            <a:endParaRPr lang="en-US" sz="2000" b="1" dirty="0">
              <a:solidFill>
                <a:schemeClr val="bg1"/>
              </a:solidFill>
              <a:latin typeface="Arial" panose="020B0604020202020204" pitchFamily="34" charset="0"/>
              <a:hlinkClick r:id="rId10">
                <a:extLst>
                  <a:ext uri="{A12FA001-AC4F-418D-AE19-62706E023703}">
                    <ahyp:hlinkClr xmlns:ahyp="http://schemas.microsoft.com/office/drawing/2018/hyperlinkcolor" val="tx"/>
                  </a:ext>
                </a:extLst>
              </a:hlinkClick>
            </a:endParaRPr>
          </a:p>
          <a:p>
            <a:pPr marL="323850" indent="-323850" algn="just">
              <a:spcAft>
                <a:spcPts val="1200"/>
              </a:spcAft>
              <a:buBlip>
                <a:blip r:embed="rId8"/>
              </a:buBlip>
              <a:defRPr/>
            </a:pPr>
            <a:r>
              <a:rPr lang="en-US" sz="2000" b="0" i="0" dirty="0">
                <a:solidFill>
                  <a:schemeClr val="bg1"/>
                </a:solidFill>
                <a:effectLst/>
                <a:latin typeface="Arial" panose="020B0604020202020204" pitchFamily="34" charset="0"/>
                <a:hlinkClick r:id="rId11"/>
              </a:rPr>
              <a:t>More details about contribution-here</a:t>
            </a:r>
            <a:r>
              <a:rPr lang="en-US" sz="2000" dirty="0">
                <a:solidFill>
                  <a:schemeClr val="bg1"/>
                </a:solidFill>
                <a:latin typeface="Arial" panose="020B0604020202020204" pitchFamily="34" charset="0"/>
              </a:rPr>
              <a:t> </a:t>
            </a:r>
            <a:r>
              <a:rPr lang="en-US" sz="2000" b="0" i="0" dirty="0">
                <a:solidFill>
                  <a:schemeClr val="bg1"/>
                </a:solidFill>
                <a:effectLst/>
                <a:latin typeface="Arial" panose="020B0604020202020204" pitchFamily="34" charset="0"/>
              </a:rPr>
              <a:t> </a:t>
            </a:r>
            <a:endParaRPr lang="en-US" sz="2000" b="1" dirty="0">
              <a:solidFill>
                <a:schemeClr val="bg1"/>
              </a:solidFill>
              <a:latin typeface="Arial"/>
              <a:ea typeface="+mn-lt"/>
              <a:cs typeface="Arial"/>
            </a:endParaRPr>
          </a:p>
          <a:p>
            <a:pPr marL="323850" indent="-323850" algn="just">
              <a:spcAft>
                <a:spcPts val="1200"/>
              </a:spcAft>
              <a:buBlip>
                <a:blip r:embed="rId8"/>
              </a:buBlip>
              <a:defRPr/>
            </a:pPr>
            <a:r>
              <a:rPr lang="en-US" sz="2000" b="0" i="0" dirty="0">
                <a:solidFill>
                  <a:schemeClr val="bg1"/>
                </a:solidFill>
                <a:effectLst/>
                <a:latin typeface="Arial" panose="020B0604020202020204" pitchFamily="34" charset="0"/>
                <a:hlinkClick r:id="rId10"/>
              </a:rPr>
              <a:t>More details </a:t>
            </a:r>
            <a:r>
              <a:rPr lang="en-US" sz="2000" b="0" i="0" dirty="0">
                <a:solidFill>
                  <a:schemeClr val="bg1"/>
                </a:solidFill>
                <a:effectLst/>
                <a:latin typeface="Arial" panose="020B0604020202020204" pitchFamily="34" charset="0"/>
                <a:hlinkClick r:id="rId12"/>
              </a:rPr>
              <a:t>about</a:t>
            </a:r>
            <a:r>
              <a:rPr lang="en-US" sz="2000" b="0" i="0" dirty="0">
                <a:solidFill>
                  <a:schemeClr val="bg1"/>
                </a:solidFill>
                <a:effectLst/>
                <a:latin typeface="Arial" panose="020B0604020202020204" pitchFamily="34" charset="0"/>
                <a:hlinkClick r:id="rId10"/>
              </a:rPr>
              <a:t> process - here</a:t>
            </a:r>
            <a:r>
              <a:rPr lang="en-US" sz="2000" dirty="0">
                <a:solidFill>
                  <a:schemeClr val="bg1"/>
                </a:solidFill>
                <a:latin typeface="Arial" panose="020B0604020202020204" pitchFamily="34" charset="0"/>
              </a:rPr>
              <a:t> </a:t>
            </a:r>
            <a:r>
              <a:rPr lang="en-US" sz="2000" b="0" i="0" dirty="0">
                <a:solidFill>
                  <a:schemeClr val="bg1"/>
                </a:solidFill>
                <a:effectLst/>
                <a:latin typeface="Arial" panose="020B0604020202020204" pitchFamily="34" charset="0"/>
              </a:rPr>
              <a:t> </a:t>
            </a:r>
          </a:p>
        </p:txBody>
      </p:sp>
      <p:pic>
        <p:nvPicPr>
          <p:cNvPr id="2" name="Picture 1">
            <a:extLst>
              <a:ext uri="{FF2B5EF4-FFF2-40B4-BE49-F238E27FC236}">
                <a16:creationId xmlns:a16="http://schemas.microsoft.com/office/drawing/2014/main" id="{0A29CCE5-AA7F-4EC7-4E2A-5EBCF03E3FCB}"/>
              </a:ext>
            </a:extLst>
          </p:cNvPr>
          <p:cNvPicPr>
            <a:picLocks noChangeAspect="1"/>
          </p:cNvPicPr>
          <p:nvPr/>
        </p:nvPicPr>
        <p:blipFill>
          <a:blip r:embed="rId13"/>
          <a:stretch>
            <a:fillRect/>
          </a:stretch>
        </p:blipFill>
        <p:spPr>
          <a:xfrm>
            <a:off x="0" y="2775805"/>
            <a:ext cx="6387549" cy="3735092"/>
          </a:xfrm>
          <a:prstGeom prst="rect">
            <a:avLst/>
          </a:prstGeom>
        </p:spPr>
      </p:pic>
      <p:sp>
        <p:nvSpPr>
          <p:cNvPr id="3" name="Title 12">
            <a:extLst>
              <a:ext uri="{FF2B5EF4-FFF2-40B4-BE49-F238E27FC236}">
                <a16:creationId xmlns:a16="http://schemas.microsoft.com/office/drawing/2014/main" id="{9621516B-FB61-79BA-8FED-1E1B91C101A1}"/>
              </a:ext>
            </a:extLst>
          </p:cNvPr>
          <p:cNvSpPr>
            <a:spLocks noGrp="1"/>
          </p:cNvSpPr>
          <p:nvPr>
            <p:ph type="title"/>
          </p:nvPr>
        </p:nvSpPr>
        <p:spPr>
          <a:xfrm>
            <a:off x="127590" y="158613"/>
            <a:ext cx="10653954" cy="549275"/>
          </a:xfrm>
        </p:spPr>
        <p:txBody>
          <a:bodyPr/>
          <a:lstStyle/>
          <a:p>
            <a:r>
              <a:rPr lang="en-GB" sz="4800" dirty="0">
                <a:solidFill>
                  <a:schemeClr val="bg1"/>
                </a:solidFill>
              </a:rPr>
              <a:t>Post-event award</a:t>
            </a:r>
          </a:p>
        </p:txBody>
      </p:sp>
    </p:spTree>
    <p:extLst>
      <p:ext uri="{BB962C8B-B14F-4D97-AF65-F5344CB8AC3E}">
        <p14:creationId xmlns:p14="http://schemas.microsoft.com/office/powerpoint/2010/main" val="32199212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nvertebrate&#10;&#10;Description automatically generated">
            <a:extLst>
              <a:ext uri="{FF2B5EF4-FFF2-40B4-BE49-F238E27FC236}">
                <a16:creationId xmlns:a16="http://schemas.microsoft.com/office/drawing/2014/main" id="{9A044247-FF72-CDC3-AB97-6B8FF818ABD7}"/>
              </a:ext>
            </a:extLst>
          </p:cNvPr>
          <p:cNvPicPr>
            <a:picLocks noChangeAspect="1"/>
          </p:cNvPicPr>
          <p:nvPr/>
        </p:nvPicPr>
        <p:blipFill rotWithShape="1">
          <a:blip r:embed="rId3">
            <a:extLst>
              <a:ext uri="{28A0092B-C50C-407E-A947-70E740481C1C}">
                <a14:useLocalDpi xmlns:a14="http://schemas.microsoft.com/office/drawing/2010/main" val="0"/>
              </a:ext>
            </a:extLst>
          </a:blip>
          <a:srcRect l="18257" t="48186" r="18257" b="37889"/>
          <a:stretch/>
        </p:blipFill>
        <p:spPr>
          <a:xfrm>
            <a:off x="-2" y="0"/>
            <a:ext cx="11106808" cy="950049"/>
          </a:xfrm>
          <a:prstGeom prst="round1Rect">
            <a:avLst>
              <a:gd name="adj" fmla="val 50000"/>
            </a:avLst>
          </a:prstGeom>
        </p:spPr>
      </p:pic>
      <p:pic>
        <p:nvPicPr>
          <p:cNvPr id="23" name="Graphic 22">
            <a:extLst>
              <a:ext uri="{FF2B5EF4-FFF2-40B4-BE49-F238E27FC236}">
                <a16:creationId xmlns:a16="http://schemas.microsoft.com/office/drawing/2014/main" id="{EC095E07-F738-44A3-B06D-EF5945E4F94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flipH="1">
            <a:off x="5872755" y="950048"/>
            <a:ext cx="6326681" cy="1205247"/>
          </a:xfrm>
          <a:prstGeom prst="rect">
            <a:avLst/>
          </a:prstGeom>
        </p:spPr>
      </p:pic>
      <p:sp>
        <p:nvSpPr>
          <p:cNvPr id="25" name="Slide Number Placeholder 4">
            <a:extLst>
              <a:ext uri="{FF2B5EF4-FFF2-40B4-BE49-F238E27FC236}">
                <a16:creationId xmlns:a16="http://schemas.microsoft.com/office/drawing/2014/main" id="{2C4D0C3E-2FC2-482B-AB86-5FBFC1C58571}"/>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F7FFA369-C2F6-4373-B0D8-149FDC10C429}"/>
              </a:ext>
            </a:extLst>
          </p:cNvPr>
          <p:cNvSpPr/>
          <p:nvPr/>
        </p:nvSpPr>
        <p:spPr>
          <a:xfrm>
            <a:off x="5872757" y="1550504"/>
            <a:ext cx="6326681" cy="49606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srgbClr val="1A2746"/>
              </a:solidFill>
              <a:effectLst/>
              <a:uLnTx/>
              <a:uFillTx/>
              <a:latin typeface="Arial"/>
              <a:ea typeface="+mn-ea"/>
              <a:cs typeface="Arial"/>
            </a:endParaRPr>
          </a:p>
        </p:txBody>
      </p:sp>
      <p:sp>
        <p:nvSpPr>
          <p:cNvPr id="27" name="Slide Number Placeholder 4">
            <a:extLst>
              <a:ext uri="{FF2B5EF4-FFF2-40B4-BE49-F238E27FC236}">
                <a16:creationId xmlns:a16="http://schemas.microsoft.com/office/drawing/2014/main" id="{CC50A98A-F1A1-4454-BACE-455BF21D5D81}"/>
              </a:ext>
            </a:extLst>
          </p:cNvPr>
          <p:cNvSpPr txBox="1">
            <a:spLocks/>
          </p:cNvSpPr>
          <p:nvPr/>
        </p:nvSpPr>
        <p:spPr>
          <a:xfrm>
            <a:off x="9957414" y="6563361"/>
            <a:ext cx="1014746" cy="247342"/>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29" name="Graphic 28">
            <a:extLst>
              <a:ext uri="{FF2B5EF4-FFF2-40B4-BE49-F238E27FC236}">
                <a16:creationId xmlns:a16="http://schemas.microsoft.com/office/drawing/2014/main" id="{63CC265C-83C5-4A37-BBE5-4C215972617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391201" y="6602846"/>
            <a:ext cx="628861" cy="130109"/>
          </a:xfrm>
          <a:prstGeom prst="rect">
            <a:avLst/>
          </a:prstGeom>
        </p:spPr>
      </p:pic>
      <p:sp>
        <p:nvSpPr>
          <p:cNvPr id="42" name="Title 12">
            <a:extLst>
              <a:ext uri="{FF2B5EF4-FFF2-40B4-BE49-F238E27FC236}">
                <a16:creationId xmlns:a16="http://schemas.microsoft.com/office/drawing/2014/main" id="{99D0A265-87F1-4D02-97A2-EF1557F5EB42}"/>
              </a:ext>
            </a:extLst>
          </p:cNvPr>
          <p:cNvSpPr txBox="1">
            <a:spLocks/>
          </p:cNvSpPr>
          <p:nvPr/>
        </p:nvSpPr>
        <p:spPr>
          <a:xfrm>
            <a:off x="457153" y="1101794"/>
            <a:ext cx="579536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3200" b="1" i="0" u="none" strike="noStrike" kern="1200" cap="none" spc="0" normalizeH="0" baseline="0" noProof="0" dirty="0">
              <a:ln>
                <a:noFill/>
              </a:ln>
              <a:solidFill>
                <a:srgbClr val="AABE3B"/>
              </a:solidFill>
              <a:effectLst/>
              <a:uLnTx/>
              <a:uFillTx/>
              <a:latin typeface="Arial"/>
              <a:ea typeface="+mj-ea"/>
              <a:cs typeface="+mj-cs"/>
            </a:endParaRPr>
          </a:p>
        </p:txBody>
      </p:sp>
      <p:sp>
        <p:nvSpPr>
          <p:cNvPr id="44" name="TextBox 43">
            <a:extLst>
              <a:ext uri="{FF2B5EF4-FFF2-40B4-BE49-F238E27FC236}">
                <a16:creationId xmlns:a16="http://schemas.microsoft.com/office/drawing/2014/main" id="{D4981ECC-097F-4497-A41D-74058D6FAB6C}"/>
              </a:ext>
            </a:extLst>
          </p:cNvPr>
          <p:cNvSpPr txBox="1"/>
          <p:nvPr/>
        </p:nvSpPr>
        <p:spPr>
          <a:xfrm>
            <a:off x="6319245" y="1977354"/>
            <a:ext cx="5654557" cy="3330142"/>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2800" b="1" dirty="0">
                <a:solidFill>
                  <a:srgbClr val="AABE3B"/>
                </a:solidFill>
                <a:latin typeface="Arial"/>
              </a:rPr>
              <a:t>Judges’ Feedback</a:t>
            </a:r>
            <a:endParaRPr lang="en-GB" sz="2800" b="1" i="0" dirty="0">
              <a:solidFill>
                <a:schemeClr val="bg1"/>
              </a:solidFill>
              <a:effectLst/>
              <a:latin typeface="Arial" panose="020B0604020202020204" pitchFamily="34" charset="0"/>
            </a:endParaRPr>
          </a:p>
          <a:p>
            <a:pPr marL="323850" indent="-323850" algn="just">
              <a:spcAft>
                <a:spcPts val="1200"/>
              </a:spcAft>
              <a:buBlip>
                <a:blip r:embed="rId8"/>
              </a:buBlip>
              <a:defRPr/>
            </a:pPr>
            <a:r>
              <a:rPr lang="en-GB" sz="2000" b="0" i="0" dirty="0">
                <a:solidFill>
                  <a:schemeClr val="bg1"/>
                </a:solidFill>
                <a:effectLst/>
                <a:latin typeface="Arial" panose="020B0604020202020204" pitchFamily="34" charset="0"/>
              </a:rPr>
              <a:t>Judges’ feedback comments will also be accessible through the Awards platform, using the same login credentials. </a:t>
            </a:r>
          </a:p>
          <a:p>
            <a:pPr marL="323850" indent="-323850" algn="just">
              <a:spcAft>
                <a:spcPts val="1200"/>
              </a:spcAft>
              <a:buBlip>
                <a:blip r:embed="rId8"/>
              </a:buBlip>
              <a:defRPr/>
            </a:pPr>
            <a:r>
              <a:rPr lang="en-GB" sz="2000" b="0" i="0" dirty="0">
                <a:solidFill>
                  <a:schemeClr val="bg1"/>
                </a:solidFill>
                <a:effectLst/>
                <a:latin typeface="Arial" panose="020B0604020202020204" pitchFamily="34" charset="0"/>
              </a:rPr>
              <a:t>Will be available from </a:t>
            </a:r>
            <a:r>
              <a:rPr lang="en-GB" sz="2000" dirty="0">
                <a:solidFill>
                  <a:schemeClr val="bg1"/>
                </a:solidFill>
                <a:latin typeface="Arial" panose="020B0604020202020204" pitchFamily="34" charset="0"/>
              </a:rPr>
              <a:t>2</a:t>
            </a:r>
            <a:r>
              <a:rPr lang="en-GB" sz="2000" baseline="30000" dirty="0">
                <a:solidFill>
                  <a:schemeClr val="bg1"/>
                </a:solidFill>
                <a:latin typeface="Arial" panose="020B0604020202020204" pitchFamily="34" charset="0"/>
              </a:rPr>
              <a:t>nd</a:t>
            </a:r>
            <a:r>
              <a:rPr lang="en-GB" sz="2000" dirty="0">
                <a:solidFill>
                  <a:schemeClr val="bg1"/>
                </a:solidFill>
                <a:latin typeface="Arial" panose="020B0604020202020204" pitchFamily="34" charset="0"/>
              </a:rPr>
              <a:t> October &amp; will stay accessible till 31</a:t>
            </a:r>
            <a:r>
              <a:rPr lang="en-GB" sz="2000" baseline="30000" dirty="0">
                <a:solidFill>
                  <a:schemeClr val="bg1"/>
                </a:solidFill>
                <a:latin typeface="Arial" panose="020B0604020202020204" pitchFamily="34" charset="0"/>
              </a:rPr>
              <a:t>st</a:t>
            </a:r>
            <a:r>
              <a:rPr lang="en-GB" sz="2000" dirty="0">
                <a:solidFill>
                  <a:schemeClr val="bg1"/>
                </a:solidFill>
                <a:latin typeface="Arial" panose="020B0604020202020204" pitchFamily="34" charset="0"/>
              </a:rPr>
              <a:t> December. </a:t>
            </a:r>
            <a:endParaRPr lang="en-US" sz="2000" dirty="0">
              <a:solidFill>
                <a:schemeClr val="bg1"/>
              </a:solidFill>
              <a:latin typeface="Arial" panose="020B0604020202020204" pitchFamily="34" charset="0"/>
            </a:endParaRPr>
          </a:p>
          <a:p>
            <a:pPr>
              <a:lnSpc>
                <a:spcPct val="90000"/>
              </a:lnSpc>
              <a:spcBef>
                <a:spcPct val="0"/>
              </a:spcBef>
              <a:defRPr/>
            </a:pPr>
            <a:r>
              <a:rPr lang="en-GB" sz="2800" b="1" dirty="0">
                <a:solidFill>
                  <a:srgbClr val="AABE3B"/>
                </a:solidFill>
                <a:latin typeface="Arial"/>
              </a:rPr>
              <a:t>Post-event promotions</a:t>
            </a:r>
          </a:p>
          <a:p>
            <a:pPr marL="323850" indent="-323850" algn="just">
              <a:spcAft>
                <a:spcPts val="1200"/>
              </a:spcAft>
              <a:buBlip>
                <a:blip r:embed="rId8"/>
              </a:buBlip>
              <a:defRPr/>
            </a:pPr>
            <a:r>
              <a:rPr lang="en-GB" sz="2000" dirty="0">
                <a:solidFill>
                  <a:schemeClr val="bg1"/>
                </a:solidFill>
                <a:latin typeface="Arial" panose="020B0604020202020204" pitchFamily="34" charset="0"/>
              </a:rPr>
              <a:t>Catalyst promotions &amp; inform articles will continue to be published post-event as well. </a:t>
            </a:r>
            <a:endParaRPr lang="en-US" sz="2000" dirty="0">
              <a:solidFill>
                <a:schemeClr val="bg1"/>
              </a:solidFill>
              <a:latin typeface="Arial" panose="020B0604020202020204" pitchFamily="34" charset="0"/>
            </a:endParaRPr>
          </a:p>
        </p:txBody>
      </p:sp>
      <p:sp>
        <p:nvSpPr>
          <p:cNvPr id="3" name="Title 12">
            <a:extLst>
              <a:ext uri="{FF2B5EF4-FFF2-40B4-BE49-F238E27FC236}">
                <a16:creationId xmlns:a16="http://schemas.microsoft.com/office/drawing/2014/main" id="{9621516B-FB61-79BA-8FED-1E1B91C101A1}"/>
              </a:ext>
            </a:extLst>
          </p:cNvPr>
          <p:cNvSpPr>
            <a:spLocks noGrp="1"/>
          </p:cNvSpPr>
          <p:nvPr>
            <p:ph type="title"/>
          </p:nvPr>
        </p:nvSpPr>
        <p:spPr>
          <a:xfrm>
            <a:off x="127590" y="158613"/>
            <a:ext cx="10653954" cy="549275"/>
          </a:xfrm>
        </p:spPr>
        <p:txBody>
          <a:bodyPr/>
          <a:lstStyle/>
          <a:p>
            <a:r>
              <a:rPr lang="en-GB" sz="4800" dirty="0">
                <a:solidFill>
                  <a:schemeClr val="bg1"/>
                </a:solidFill>
              </a:rPr>
              <a:t>Post-event activity</a:t>
            </a:r>
          </a:p>
        </p:txBody>
      </p:sp>
      <p:pic>
        <p:nvPicPr>
          <p:cNvPr id="6" name="Picture 5">
            <a:extLst>
              <a:ext uri="{FF2B5EF4-FFF2-40B4-BE49-F238E27FC236}">
                <a16:creationId xmlns:a16="http://schemas.microsoft.com/office/drawing/2014/main" id="{88B6D4E3-43A0-CF51-D117-4FB33D3B8085}"/>
              </a:ext>
            </a:extLst>
          </p:cNvPr>
          <p:cNvPicPr>
            <a:picLocks noChangeAspect="1"/>
          </p:cNvPicPr>
          <p:nvPr/>
        </p:nvPicPr>
        <p:blipFill>
          <a:blip r:embed="rId9" cstate="screen">
            <a:extLst>
              <a:ext uri="{28A0092B-C50C-407E-A947-70E740481C1C}">
                <a14:useLocalDpi xmlns:a14="http://schemas.microsoft.com/office/drawing/2010/main" val="0"/>
              </a:ext>
            </a:extLst>
          </a:blip>
          <a:srcRect/>
          <a:stretch/>
        </p:blipFill>
        <p:spPr>
          <a:xfrm>
            <a:off x="-1" y="944770"/>
            <a:ext cx="5872758" cy="5566407"/>
          </a:xfrm>
          <a:prstGeom prst="rect">
            <a:avLst/>
          </a:prstGeom>
        </p:spPr>
      </p:pic>
      <p:pic>
        <p:nvPicPr>
          <p:cNvPr id="2" name="Picture 1" descr="A logo for a company&#10;&#10;Description automatically generated">
            <a:extLst>
              <a:ext uri="{FF2B5EF4-FFF2-40B4-BE49-F238E27FC236}">
                <a16:creationId xmlns:a16="http://schemas.microsoft.com/office/drawing/2014/main" id="{2B0828A7-C70B-0D49-4519-A7F0EFC022FE}"/>
              </a:ext>
            </a:extLst>
          </p:cNvPr>
          <p:cNvPicPr>
            <a:picLocks noChangeAspect="1"/>
          </p:cNvPicPr>
          <p:nvPr/>
        </p:nvPicPr>
        <p:blipFill rotWithShape="1">
          <a:blip r:embed="rId10"/>
          <a:srcRect b="3477"/>
          <a:stretch/>
        </p:blipFill>
        <p:spPr>
          <a:xfrm>
            <a:off x="9906811" y="-1"/>
            <a:ext cx="2292626" cy="1268728"/>
          </a:xfrm>
          <a:prstGeom prst="rect">
            <a:avLst/>
          </a:prstGeom>
        </p:spPr>
      </p:pic>
    </p:spTree>
    <p:extLst>
      <p:ext uri="{BB962C8B-B14F-4D97-AF65-F5344CB8AC3E}">
        <p14:creationId xmlns:p14="http://schemas.microsoft.com/office/powerpoint/2010/main" val="36295791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3A348D48-0A64-4637-BF60-F62A3487374E}"/>
              </a:ext>
            </a:extLst>
          </p:cNvPr>
          <p:cNvSpPr/>
          <p:nvPr/>
        </p:nvSpPr>
        <p:spPr>
          <a:xfrm>
            <a:off x="6728791" y="0"/>
            <a:ext cx="5463209" cy="65192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4" name="Slide Number Placeholder 4">
            <a:extLst>
              <a:ext uri="{FF2B5EF4-FFF2-40B4-BE49-F238E27FC236}">
                <a16:creationId xmlns:a16="http://schemas.microsoft.com/office/drawing/2014/main" id="{CE915440-7744-4449-A644-A4650D7411B8}"/>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47" name="Graphic 46">
            <a:extLst>
              <a:ext uri="{FF2B5EF4-FFF2-40B4-BE49-F238E27FC236}">
                <a16:creationId xmlns:a16="http://schemas.microsoft.com/office/drawing/2014/main" id="{9EA897B2-C400-48A6-95C3-08AC099ACE1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91201" y="6602846"/>
            <a:ext cx="628861" cy="130109"/>
          </a:xfrm>
          <a:prstGeom prst="rect">
            <a:avLst/>
          </a:prstGeom>
        </p:spPr>
      </p:pic>
      <p:pic>
        <p:nvPicPr>
          <p:cNvPr id="13" name="Picture 12">
            <a:extLst>
              <a:ext uri="{FF2B5EF4-FFF2-40B4-BE49-F238E27FC236}">
                <a16:creationId xmlns:a16="http://schemas.microsoft.com/office/drawing/2014/main" id="{62BC9EB7-8EE9-46E4-A67D-193780067ED3}"/>
              </a:ext>
            </a:extLst>
          </p:cNvPr>
          <p:cNvPicPr>
            <a:picLocks noChangeAspect="1"/>
          </p:cNvPicPr>
          <p:nvPr/>
        </p:nvPicPr>
        <p:blipFill>
          <a:blip r:embed="rId5" cstate="screen">
            <a:extLst>
              <a:ext uri="{28A0092B-C50C-407E-A947-70E740481C1C}">
                <a14:useLocalDpi xmlns:a14="http://schemas.microsoft.com/office/drawing/2010/main" val="0"/>
              </a:ext>
            </a:extLst>
          </a:blip>
          <a:srcRect/>
          <a:stretch/>
        </p:blipFill>
        <p:spPr>
          <a:xfrm>
            <a:off x="530" y="2577625"/>
            <a:ext cx="3912635" cy="3941617"/>
          </a:xfrm>
          <a:prstGeom prst="rect">
            <a:avLst/>
          </a:prstGeom>
        </p:spPr>
      </p:pic>
      <p:pic>
        <p:nvPicPr>
          <p:cNvPr id="52" name="Graphic 51">
            <a:extLst>
              <a:ext uri="{FF2B5EF4-FFF2-40B4-BE49-F238E27FC236}">
                <a16:creationId xmlns:a16="http://schemas.microsoft.com/office/drawing/2014/main" id="{E1F210DC-4264-4FCD-A281-03CEA89B26BC}"/>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flipV="1">
            <a:off x="3918505" y="4965864"/>
            <a:ext cx="2810286" cy="1553379"/>
          </a:xfrm>
          <a:prstGeom prst="rect">
            <a:avLst/>
          </a:prstGeom>
        </p:spPr>
      </p:pic>
      <p:pic>
        <p:nvPicPr>
          <p:cNvPr id="15" name="Picture 14">
            <a:extLst>
              <a:ext uri="{FF2B5EF4-FFF2-40B4-BE49-F238E27FC236}">
                <a16:creationId xmlns:a16="http://schemas.microsoft.com/office/drawing/2014/main" id="{87BCEA86-1E9A-4689-9072-E68D9424FC7A}"/>
              </a:ext>
            </a:extLst>
          </p:cNvPr>
          <p:cNvPicPr>
            <a:picLocks noChangeAspect="1"/>
          </p:cNvPicPr>
          <p:nvPr/>
        </p:nvPicPr>
        <p:blipFill>
          <a:blip r:embed="rId8" cstate="screen">
            <a:extLst>
              <a:ext uri="{28A0092B-C50C-407E-A947-70E740481C1C}">
                <a14:useLocalDpi xmlns:a14="http://schemas.microsoft.com/office/drawing/2010/main" val="0"/>
              </a:ext>
            </a:extLst>
          </a:blip>
          <a:srcRect/>
          <a:stretch/>
        </p:blipFill>
        <p:spPr>
          <a:xfrm>
            <a:off x="5180843" y="35984"/>
            <a:ext cx="1553380" cy="1553380"/>
          </a:xfrm>
          <a:prstGeom prst="rect">
            <a:avLst/>
          </a:prstGeom>
        </p:spPr>
      </p:pic>
      <p:pic>
        <p:nvPicPr>
          <p:cNvPr id="53" name="Graphic 52">
            <a:extLst>
              <a:ext uri="{FF2B5EF4-FFF2-40B4-BE49-F238E27FC236}">
                <a16:creationId xmlns:a16="http://schemas.microsoft.com/office/drawing/2014/main" id="{E82C5211-970A-40A6-A752-C101B5A49A6B}"/>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flipH="1" flipV="1">
            <a:off x="3909041" y="3412484"/>
            <a:ext cx="2810286" cy="1553379"/>
          </a:xfrm>
          <a:prstGeom prst="rect">
            <a:avLst/>
          </a:prstGeom>
        </p:spPr>
      </p:pic>
      <p:pic>
        <p:nvPicPr>
          <p:cNvPr id="21" name="Graphic 20">
            <a:extLst>
              <a:ext uri="{FF2B5EF4-FFF2-40B4-BE49-F238E27FC236}">
                <a16:creationId xmlns:a16="http://schemas.microsoft.com/office/drawing/2014/main" id="{856C8599-F98D-4407-98AB-7FEAA3E5129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5400000" flipV="1">
            <a:off x="288895" y="256214"/>
            <a:ext cx="1454556" cy="1454556"/>
          </a:xfrm>
          <a:prstGeom prst="rect">
            <a:avLst/>
          </a:prstGeom>
        </p:spPr>
      </p:pic>
      <p:sp>
        <p:nvSpPr>
          <p:cNvPr id="22" name="Title 12">
            <a:extLst>
              <a:ext uri="{FF2B5EF4-FFF2-40B4-BE49-F238E27FC236}">
                <a16:creationId xmlns:a16="http://schemas.microsoft.com/office/drawing/2014/main" id="{020D7E43-73D3-4C48-920B-C125930049B0}"/>
              </a:ext>
            </a:extLst>
          </p:cNvPr>
          <p:cNvSpPr>
            <a:spLocks noGrp="1"/>
          </p:cNvSpPr>
          <p:nvPr>
            <p:ph type="title"/>
          </p:nvPr>
        </p:nvSpPr>
        <p:spPr>
          <a:xfrm>
            <a:off x="452852" y="294639"/>
            <a:ext cx="10653954" cy="549275"/>
          </a:xfrm>
        </p:spPr>
        <p:txBody>
          <a:bodyPr/>
          <a:lstStyle/>
          <a:p>
            <a:r>
              <a:rPr lang="en-GB" sz="5400" dirty="0"/>
              <a:t>Stay </a:t>
            </a:r>
          </a:p>
        </p:txBody>
      </p:sp>
      <p:sp>
        <p:nvSpPr>
          <p:cNvPr id="23" name="Title 31">
            <a:extLst>
              <a:ext uri="{FF2B5EF4-FFF2-40B4-BE49-F238E27FC236}">
                <a16:creationId xmlns:a16="http://schemas.microsoft.com/office/drawing/2014/main" id="{57020ECE-260B-4F68-BF71-11179E914B21}"/>
              </a:ext>
            </a:extLst>
          </p:cNvPr>
          <p:cNvSpPr txBox="1">
            <a:spLocks/>
          </p:cNvSpPr>
          <p:nvPr/>
        </p:nvSpPr>
        <p:spPr>
          <a:xfrm>
            <a:off x="885598" y="941500"/>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5400" dirty="0">
                <a:solidFill>
                  <a:srgbClr val="AABE3B"/>
                </a:solidFill>
                <a:latin typeface="Arial"/>
              </a:rPr>
              <a:t>informed!</a:t>
            </a:r>
            <a:endParaRPr kumimoji="0" lang="en-GB" sz="5400" b="1" i="0" u="none" strike="noStrike" kern="1200" cap="none" spc="0" normalizeH="0" baseline="0" noProof="0" dirty="0">
              <a:ln>
                <a:noFill/>
              </a:ln>
              <a:solidFill>
                <a:srgbClr val="AABE3B"/>
              </a:solidFill>
              <a:effectLst/>
              <a:uLnTx/>
              <a:uFillTx/>
              <a:latin typeface="Arial"/>
              <a:ea typeface="+mj-ea"/>
              <a:cs typeface="+mj-cs"/>
            </a:endParaRPr>
          </a:p>
        </p:txBody>
      </p:sp>
      <p:sp>
        <p:nvSpPr>
          <p:cNvPr id="2" name="Title 31">
            <a:extLst>
              <a:ext uri="{FF2B5EF4-FFF2-40B4-BE49-F238E27FC236}">
                <a16:creationId xmlns:a16="http://schemas.microsoft.com/office/drawing/2014/main" id="{1F6539AB-D917-8967-B6E5-E2FB15A9CA1D}"/>
              </a:ext>
            </a:extLst>
          </p:cNvPr>
          <p:cNvSpPr txBox="1">
            <a:spLocks/>
          </p:cNvSpPr>
          <p:nvPr/>
        </p:nvSpPr>
        <p:spPr>
          <a:xfrm>
            <a:off x="3932093" y="3779666"/>
            <a:ext cx="3276685"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4000" b="1" i="0" u="none" strike="noStrike" kern="1200" cap="none" spc="0" normalizeH="0" baseline="0" noProof="0" dirty="0">
              <a:ln>
                <a:noFill/>
              </a:ln>
              <a:solidFill>
                <a:srgbClr val="AABE3B"/>
              </a:solidFill>
              <a:effectLst/>
              <a:uLnTx/>
              <a:uFillTx/>
              <a:latin typeface="Arial"/>
              <a:ea typeface="+mj-ea"/>
              <a:cs typeface="+mj-cs"/>
            </a:endParaRPr>
          </a:p>
        </p:txBody>
      </p:sp>
      <p:sp>
        <p:nvSpPr>
          <p:cNvPr id="3" name="Content Placeholder 3">
            <a:extLst>
              <a:ext uri="{FF2B5EF4-FFF2-40B4-BE49-F238E27FC236}">
                <a16:creationId xmlns:a16="http://schemas.microsoft.com/office/drawing/2014/main" id="{8E5E93E6-02B1-AA16-4EC2-0291806D28F7}"/>
              </a:ext>
            </a:extLst>
          </p:cNvPr>
          <p:cNvSpPr txBox="1">
            <a:spLocks/>
          </p:cNvSpPr>
          <p:nvPr/>
        </p:nvSpPr>
        <p:spPr>
          <a:xfrm>
            <a:off x="6876055" y="256213"/>
            <a:ext cx="5144007" cy="4640406"/>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13"/>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marR="0" lvl="0" indent="-323850" algn="just" defTabSz="914400" rtl="0" eaLnBrk="1" fontAlgn="auto" latinLnBrk="0" hangingPunct="1">
              <a:lnSpc>
                <a:spcPct val="100000"/>
              </a:lnSpc>
              <a:spcBef>
                <a:spcPts val="0"/>
              </a:spcBef>
              <a:spcAft>
                <a:spcPts val="1200"/>
              </a:spcAft>
              <a:buClrTx/>
              <a:buSzTx/>
              <a:buFontTx/>
              <a:buBlip>
                <a:blip r:embed="rId13"/>
              </a:buBlip>
              <a:tabLst/>
              <a:defRPr/>
            </a:pPr>
            <a:r>
              <a:rPr kumimoji="0" lang="en-GB" b="1" i="0" u="none" strike="noStrike" kern="1200" cap="none" spc="0" normalizeH="0" baseline="0" noProof="0" dirty="0">
                <a:ln>
                  <a:noFill/>
                </a:ln>
                <a:effectLst/>
                <a:uLnTx/>
                <a:uFillTx/>
                <a:latin typeface="Arial"/>
                <a:ea typeface="+mn-lt"/>
                <a:cs typeface="Arial"/>
              </a:rPr>
              <a:t>Latest information available on confluence  </a:t>
            </a:r>
            <a:r>
              <a:rPr kumimoji="0" lang="en-GB" b="1" i="0" u="none" strike="noStrike" kern="1200" cap="none" spc="0" normalizeH="0" baseline="0" noProof="0" dirty="0">
                <a:ln>
                  <a:noFill/>
                </a:ln>
                <a:effectLst/>
                <a:uLnTx/>
                <a:uFillTx/>
                <a:latin typeface="Arial"/>
                <a:ea typeface="+mn-lt"/>
                <a:cs typeface="Arial"/>
                <a:hlinkClick r:id="rId14"/>
              </a:rPr>
              <a:t>Catalyst Awards page</a:t>
            </a:r>
            <a:r>
              <a:rPr kumimoji="0" lang="en-GB" b="1" i="0" u="none" strike="noStrike" kern="1200" cap="none" spc="0" normalizeH="0" baseline="0" noProof="0" dirty="0">
                <a:ln>
                  <a:noFill/>
                </a:ln>
                <a:effectLst/>
                <a:uLnTx/>
                <a:uFillTx/>
                <a:latin typeface="Arial"/>
                <a:ea typeface="+mn-lt"/>
                <a:cs typeface="Arial"/>
              </a:rPr>
              <a:t>. </a:t>
            </a:r>
          </a:p>
          <a:p>
            <a:pPr marL="323850" marR="0" lvl="0" indent="-323850" algn="just" defTabSz="914400" rtl="0" eaLnBrk="1" fontAlgn="auto" latinLnBrk="0" hangingPunct="1">
              <a:lnSpc>
                <a:spcPct val="100000"/>
              </a:lnSpc>
              <a:spcBef>
                <a:spcPts val="0"/>
              </a:spcBef>
              <a:spcAft>
                <a:spcPts val="1200"/>
              </a:spcAft>
              <a:buClrTx/>
              <a:buSzTx/>
              <a:buFontTx/>
              <a:buBlip>
                <a:blip r:embed="rId13"/>
              </a:buBlip>
              <a:tabLst/>
              <a:defRPr/>
            </a:pPr>
            <a:r>
              <a:rPr kumimoji="0" lang="en-GB" b="1" i="0" u="none" strike="noStrike" kern="1200" cap="none" spc="0" normalizeH="0" baseline="0" noProof="0" dirty="0">
                <a:ln>
                  <a:noFill/>
                </a:ln>
                <a:effectLst/>
                <a:uLnTx/>
                <a:uFillTx/>
                <a:latin typeface="Arial"/>
                <a:ea typeface="+mn-lt"/>
                <a:cs typeface="Arial"/>
              </a:rPr>
              <a:t>Recording &amp; presentation will be uploaded</a:t>
            </a:r>
          </a:p>
          <a:p>
            <a:pPr marL="323850" marR="0" lvl="0" indent="-323850" algn="just" defTabSz="914400" rtl="0" eaLnBrk="1" fontAlgn="auto" latinLnBrk="0" hangingPunct="1">
              <a:lnSpc>
                <a:spcPct val="100000"/>
              </a:lnSpc>
              <a:spcBef>
                <a:spcPts val="0"/>
              </a:spcBef>
              <a:spcAft>
                <a:spcPts val="1200"/>
              </a:spcAft>
              <a:buClrTx/>
              <a:buSzTx/>
              <a:buFontTx/>
              <a:buBlip>
                <a:blip r:embed="rId13"/>
              </a:buBlip>
              <a:tabLst/>
              <a:defRPr/>
            </a:pPr>
            <a:r>
              <a:rPr lang="en-GB" b="1" dirty="0">
                <a:latin typeface="Arial"/>
                <a:ea typeface="+mn-lt"/>
                <a:cs typeface="Arial"/>
              </a:rPr>
              <a:t>Important Catalyst webpages:</a:t>
            </a:r>
          </a:p>
          <a:p>
            <a:pPr marL="781050" lvl="1" indent="-323850" algn="just">
              <a:lnSpc>
                <a:spcPct val="100000"/>
              </a:lnSpc>
              <a:defRPr/>
            </a:pPr>
            <a:r>
              <a:rPr lang="en-GB" sz="1800" b="1" dirty="0">
                <a:solidFill>
                  <a:srgbClr val="0070C0"/>
                </a:solidFill>
                <a:latin typeface="Arial"/>
                <a:ea typeface="+mn-lt"/>
                <a:cs typeface="Arial"/>
                <a:hlinkClick r:id="rId15">
                  <a:extLst>
                    <a:ext uri="{A12FA001-AC4F-418D-AE19-62706E023703}">
                      <ahyp:hlinkClr xmlns:ahyp="http://schemas.microsoft.com/office/drawing/2018/hyperlinkcolor" val="tx"/>
                    </a:ext>
                  </a:extLst>
                </a:hlinkClick>
              </a:rPr>
              <a:t>TM Forum website</a:t>
            </a:r>
            <a:endParaRPr lang="en-GB" sz="1800" b="1" dirty="0">
              <a:solidFill>
                <a:srgbClr val="0070C0"/>
              </a:solidFill>
              <a:latin typeface="Arial"/>
              <a:ea typeface="+mn-lt"/>
              <a:cs typeface="Arial"/>
            </a:endParaRPr>
          </a:p>
          <a:p>
            <a:pPr marL="781050" lvl="1" indent="-323850" algn="just">
              <a:lnSpc>
                <a:spcPct val="100000"/>
              </a:lnSpc>
              <a:defRPr/>
            </a:pPr>
            <a:r>
              <a:rPr kumimoji="0" lang="en-GB" sz="1800" b="1" i="0" u="none" strike="noStrike" kern="1200" cap="none" spc="0" normalizeH="0" baseline="0" noProof="0" dirty="0">
                <a:ln>
                  <a:noFill/>
                </a:ln>
                <a:effectLst/>
                <a:uLnTx/>
                <a:uFillTx/>
                <a:latin typeface="Arial"/>
                <a:ea typeface="+mn-lt"/>
                <a:cs typeface="Arial"/>
                <a:hlinkClick r:id="rId16"/>
              </a:rPr>
              <a:t>Catalyst Spaces</a:t>
            </a:r>
            <a:endParaRPr kumimoji="0" lang="en-GB" sz="1800" b="1" i="0" u="none" strike="noStrike" kern="1200" cap="none" spc="0" normalizeH="0" baseline="0" noProof="0" dirty="0">
              <a:ln>
                <a:noFill/>
              </a:ln>
              <a:effectLst/>
              <a:uLnTx/>
              <a:uFillTx/>
              <a:latin typeface="Arial"/>
              <a:ea typeface="+mn-lt"/>
              <a:cs typeface="Arial"/>
            </a:endParaRPr>
          </a:p>
          <a:p>
            <a:pPr marL="781050" lvl="1" indent="-323850" algn="just">
              <a:lnSpc>
                <a:spcPct val="100000"/>
              </a:lnSpc>
              <a:defRPr/>
            </a:pPr>
            <a:r>
              <a:rPr lang="en-GB" sz="1800" b="1" dirty="0">
                <a:latin typeface="Arial"/>
                <a:ea typeface="+mn-lt"/>
                <a:cs typeface="Arial"/>
                <a:hlinkClick r:id="rId17"/>
              </a:rPr>
              <a:t>Catalyst Awards webpage</a:t>
            </a:r>
            <a:endParaRPr kumimoji="0" lang="en-GB" sz="1800" b="0" i="0" u="none" strike="noStrike" kern="1200" cap="none" spc="0" normalizeH="0" baseline="0" noProof="0" dirty="0">
              <a:ln>
                <a:noFill/>
              </a:ln>
              <a:effectLst/>
              <a:uLnTx/>
              <a:uFillTx/>
              <a:latin typeface="Arial"/>
              <a:ea typeface="+mn-lt"/>
              <a:cs typeface="Arial"/>
            </a:endParaRPr>
          </a:p>
          <a:p>
            <a:pPr marL="323850" marR="0" lvl="0" indent="-323850" algn="just" defTabSz="914400" rtl="0" eaLnBrk="1" fontAlgn="auto" latinLnBrk="0" hangingPunct="1">
              <a:lnSpc>
                <a:spcPct val="100000"/>
              </a:lnSpc>
              <a:spcBef>
                <a:spcPts val="0"/>
              </a:spcBef>
              <a:spcAft>
                <a:spcPts val="1200"/>
              </a:spcAft>
              <a:buClrTx/>
              <a:buSzTx/>
              <a:buFontTx/>
              <a:buBlip>
                <a:blip r:embed="rId13"/>
              </a:buBlip>
              <a:tabLst/>
              <a:defRPr/>
            </a:pPr>
            <a:r>
              <a:rPr kumimoji="0" lang="en-GB" b="1" i="0" u="none" strike="noStrike" kern="1200" cap="none" spc="0" normalizeH="0" baseline="0" noProof="0" dirty="0">
                <a:ln>
                  <a:noFill/>
                </a:ln>
                <a:effectLst/>
                <a:uLnTx/>
                <a:uFillTx/>
                <a:latin typeface="Arial"/>
                <a:ea typeface="+mn-lt"/>
                <a:cs typeface="Arial"/>
              </a:rPr>
              <a:t>Weekly check-in emails</a:t>
            </a:r>
          </a:p>
          <a:p>
            <a:pPr marL="323850" indent="-323850" algn="just">
              <a:lnSpc>
                <a:spcPct val="100000"/>
              </a:lnSpc>
              <a:defRPr/>
            </a:pPr>
            <a:r>
              <a:rPr lang="en-GB" b="1" dirty="0">
                <a:latin typeface="Arial"/>
                <a:ea typeface="+mn-lt"/>
                <a:cs typeface="Arial"/>
              </a:rPr>
              <a:t>Contact us:–</a:t>
            </a:r>
          </a:p>
          <a:p>
            <a:pPr marL="781050" lvl="1" indent="-323850" algn="just">
              <a:lnSpc>
                <a:spcPct val="100000"/>
              </a:lnSpc>
              <a:defRPr/>
            </a:pPr>
            <a:r>
              <a:rPr lang="en-GB" sz="1800" b="1" dirty="0">
                <a:latin typeface="Arial"/>
                <a:ea typeface="+mn-lt"/>
                <a:cs typeface="Arial"/>
                <a:hlinkClick r:id="rId18"/>
              </a:rPr>
              <a:t>TM Forum Service Desk</a:t>
            </a:r>
            <a:r>
              <a:rPr lang="en-GB" sz="1800" b="1" dirty="0">
                <a:latin typeface="Arial"/>
                <a:ea typeface="+mn-lt"/>
                <a:cs typeface="Arial"/>
              </a:rPr>
              <a:t>, or </a:t>
            </a:r>
          </a:p>
          <a:p>
            <a:pPr marL="781050" lvl="1" indent="-323850" algn="just">
              <a:lnSpc>
                <a:spcPct val="100000"/>
              </a:lnSpc>
              <a:defRPr/>
            </a:pPr>
            <a:r>
              <a:rPr lang="en-GB" sz="1800" b="1" dirty="0">
                <a:latin typeface="Arial"/>
                <a:ea typeface="+mn-lt"/>
                <a:cs typeface="Arial"/>
              </a:rPr>
              <a:t>Email us:-</a:t>
            </a:r>
          </a:p>
          <a:p>
            <a:pPr marL="1238250" lvl="2" indent="-323850" algn="just">
              <a:lnSpc>
                <a:spcPct val="100000"/>
              </a:lnSpc>
              <a:defRPr/>
            </a:pPr>
            <a:r>
              <a:rPr lang="en-GB" sz="1800" b="1" dirty="0">
                <a:latin typeface="Arial"/>
                <a:ea typeface="+mn-lt"/>
                <a:cs typeface="Arial"/>
                <a:hlinkClick r:id="rId19"/>
              </a:rPr>
              <a:t>Catalyst Operations</a:t>
            </a:r>
            <a:endParaRPr lang="en-GB" sz="1800" b="1" dirty="0">
              <a:latin typeface="Arial"/>
              <a:ea typeface="+mn-lt"/>
              <a:cs typeface="Arial"/>
            </a:endParaRPr>
          </a:p>
          <a:p>
            <a:pPr marL="1238250" lvl="2" indent="-323850" algn="just">
              <a:lnSpc>
                <a:spcPct val="100000"/>
              </a:lnSpc>
              <a:defRPr/>
            </a:pPr>
            <a:r>
              <a:rPr lang="en-GB" sz="1800" b="1" dirty="0">
                <a:latin typeface="Arial"/>
                <a:ea typeface="+mn-lt"/>
                <a:cs typeface="Arial"/>
                <a:hlinkClick r:id="rId20"/>
              </a:rPr>
              <a:t>Mahima Khurana</a:t>
            </a:r>
            <a:r>
              <a:rPr lang="en-GB" sz="1800" b="1" dirty="0">
                <a:latin typeface="Arial"/>
                <a:ea typeface="+mn-lt"/>
                <a:cs typeface="Arial"/>
              </a:rPr>
              <a:t> (for awards)</a:t>
            </a:r>
          </a:p>
          <a:p>
            <a:pPr marL="1238250" lvl="2" indent="-323850" algn="just">
              <a:lnSpc>
                <a:spcPct val="100000"/>
              </a:lnSpc>
              <a:defRPr/>
            </a:pPr>
            <a:r>
              <a:rPr lang="en-GB" sz="1800" b="1" dirty="0">
                <a:latin typeface="Arial"/>
                <a:ea typeface="+mn-lt"/>
                <a:cs typeface="Arial"/>
                <a:hlinkClick r:id="rId21"/>
              </a:rPr>
              <a:t>Shengfan Hou</a:t>
            </a:r>
            <a:r>
              <a:rPr lang="en-GB" sz="1800" b="1" dirty="0">
                <a:latin typeface="Arial"/>
                <a:ea typeface="+mn-lt"/>
                <a:cs typeface="Arial"/>
              </a:rPr>
              <a:t> (for contributions)</a:t>
            </a:r>
          </a:p>
        </p:txBody>
      </p:sp>
    </p:spTree>
    <p:extLst>
      <p:ext uri="{BB962C8B-B14F-4D97-AF65-F5344CB8AC3E}">
        <p14:creationId xmlns:p14="http://schemas.microsoft.com/office/powerpoint/2010/main" val="32566948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359965" y="3233605"/>
            <a:ext cx="5406888" cy="1696203"/>
          </a:xfrm>
        </p:spPr>
        <p:txBody>
          <a:bodyPr>
            <a:normAutofit/>
          </a:bodyPr>
          <a:lstStyle/>
          <a:p>
            <a:pPr algn="l"/>
            <a:r>
              <a:rPr lang="en-US" sz="5400" dirty="0"/>
              <a:t>Any Questions?</a:t>
            </a:r>
          </a:p>
        </p:txBody>
      </p:sp>
      <p:pic>
        <p:nvPicPr>
          <p:cNvPr id="2" name="Picture 1" descr="A logo for a company&#10;&#10;Description automatically generated">
            <a:extLst>
              <a:ext uri="{FF2B5EF4-FFF2-40B4-BE49-F238E27FC236}">
                <a16:creationId xmlns:a16="http://schemas.microsoft.com/office/drawing/2014/main" id="{DEFE7A2D-E93C-212A-5A72-114E0E4ACA27}"/>
              </a:ext>
            </a:extLst>
          </p:cNvPr>
          <p:cNvPicPr>
            <a:picLocks noChangeAspect="1"/>
          </p:cNvPicPr>
          <p:nvPr/>
        </p:nvPicPr>
        <p:blipFill rotWithShape="1">
          <a:blip r:embed="rId2"/>
          <a:srcRect b="3477"/>
          <a:stretch/>
        </p:blipFill>
        <p:spPr>
          <a:xfrm>
            <a:off x="9899374" y="5589272"/>
            <a:ext cx="2292626" cy="1268728"/>
          </a:xfrm>
          <a:prstGeom prst="rect">
            <a:avLst/>
          </a:prstGeom>
        </p:spPr>
      </p:pic>
    </p:spTree>
    <p:extLst>
      <p:ext uri="{BB962C8B-B14F-4D97-AF65-F5344CB8AC3E}">
        <p14:creationId xmlns:p14="http://schemas.microsoft.com/office/powerpoint/2010/main" val="20629317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359965" y="3233605"/>
            <a:ext cx="5406888" cy="1696203"/>
          </a:xfrm>
        </p:spPr>
        <p:txBody>
          <a:bodyPr>
            <a:normAutofit/>
          </a:bodyPr>
          <a:lstStyle/>
          <a:p>
            <a:pPr algn="l"/>
            <a:r>
              <a:rPr lang="en-US" sz="5400" dirty="0"/>
              <a:t>Thank</a:t>
            </a:r>
            <a:br>
              <a:rPr lang="en-US" sz="5400" dirty="0"/>
            </a:br>
            <a:r>
              <a:rPr lang="en-US" sz="5400" dirty="0"/>
              <a:t>		You!</a:t>
            </a:r>
          </a:p>
        </p:txBody>
      </p:sp>
      <p:pic>
        <p:nvPicPr>
          <p:cNvPr id="2" name="Picture 1" descr="A logo for a company&#10;&#10;Description automatically generated">
            <a:extLst>
              <a:ext uri="{FF2B5EF4-FFF2-40B4-BE49-F238E27FC236}">
                <a16:creationId xmlns:a16="http://schemas.microsoft.com/office/drawing/2014/main" id="{DFE3747F-8927-0A0A-6438-1074B0C17D55}"/>
              </a:ext>
            </a:extLst>
          </p:cNvPr>
          <p:cNvPicPr>
            <a:picLocks noChangeAspect="1"/>
          </p:cNvPicPr>
          <p:nvPr/>
        </p:nvPicPr>
        <p:blipFill rotWithShape="1">
          <a:blip r:embed="rId2"/>
          <a:srcRect b="3477"/>
          <a:stretch/>
        </p:blipFill>
        <p:spPr>
          <a:xfrm>
            <a:off x="9899374" y="5589272"/>
            <a:ext cx="2292626" cy="1268728"/>
          </a:xfrm>
          <a:prstGeom prst="rect">
            <a:avLst/>
          </a:prstGeom>
        </p:spPr>
      </p:pic>
    </p:spTree>
    <p:extLst>
      <p:ext uri="{BB962C8B-B14F-4D97-AF65-F5344CB8AC3E}">
        <p14:creationId xmlns:p14="http://schemas.microsoft.com/office/powerpoint/2010/main" val="8215639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Picture 6" descr="A picture containing invertebrate&#10;&#10;Description automatically generated">
            <a:extLst>
              <a:ext uri="{FF2B5EF4-FFF2-40B4-BE49-F238E27FC236}">
                <a16:creationId xmlns:a16="http://schemas.microsoft.com/office/drawing/2014/main" id="{AC6EB5F5-6102-1A24-2798-6093C2917E76}"/>
              </a:ext>
            </a:extLst>
          </p:cNvPr>
          <p:cNvPicPr>
            <a:picLocks noChangeAspect="1"/>
          </p:cNvPicPr>
          <p:nvPr/>
        </p:nvPicPr>
        <p:blipFill rotWithShape="1">
          <a:blip r:embed="rId3">
            <a:extLst>
              <a:ext uri="{28A0092B-C50C-407E-A947-70E740481C1C}">
                <a14:useLocalDpi xmlns:a14="http://schemas.microsoft.com/office/drawing/2010/main" val="0"/>
              </a:ext>
            </a:extLst>
          </a:blip>
          <a:srcRect l="18257" t="48186" r="18257" b="37889"/>
          <a:stretch/>
        </p:blipFill>
        <p:spPr>
          <a:xfrm>
            <a:off x="-1" y="23"/>
            <a:ext cx="11022035" cy="1015020"/>
          </a:xfrm>
          <a:prstGeom prst="round1Rect">
            <a:avLst>
              <a:gd name="adj" fmla="val 50000"/>
            </a:avLst>
          </a:prstGeom>
        </p:spPr>
      </p:pic>
      <p:sp>
        <p:nvSpPr>
          <p:cNvPr id="5" name="Slide Number Placeholder 4">
            <a:extLst>
              <a:ext uri="{FF2B5EF4-FFF2-40B4-BE49-F238E27FC236}">
                <a16:creationId xmlns:a16="http://schemas.microsoft.com/office/drawing/2014/main" id="{1EF0451B-F50A-416B-9D30-EAE40DF55A9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015F65E7-F6DD-4851-8935-62C0E14B0ACC}"/>
              </a:ext>
            </a:extLst>
          </p:cNvPr>
          <p:cNvGrpSpPr/>
          <p:nvPr/>
        </p:nvGrpSpPr>
        <p:grpSpPr>
          <a:xfrm>
            <a:off x="4178276" y="2019029"/>
            <a:ext cx="3503032" cy="4397002"/>
            <a:chOff x="619603" y="1823380"/>
            <a:chExt cx="3503032" cy="4012255"/>
          </a:xfrm>
        </p:grpSpPr>
        <p:pic>
          <p:nvPicPr>
            <p:cNvPr id="3" name="Graphic 2">
              <a:extLst>
                <a:ext uri="{FF2B5EF4-FFF2-40B4-BE49-F238E27FC236}">
                  <a16:creationId xmlns:a16="http://schemas.microsoft.com/office/drawing/2014/main" id="{51BE0E04-9CE0-428F-9892-5DD352B8088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619603" y="2338850"/>
              <a:ext cx="3503032" cy="3496785"/>
            </a:xfrm>
            <a:prstGeom prst="rect">
              <a:avLst/>
            </a:prstGeom>
          </p:spPr>
        </p:pic>
        <p:pic>
          <p:nvPicPr>
            <p:cNvPr id="30" name="Graphic 29">
              <a:extLst>
                <a:ext uri="{FF2B5EF4-FFF2-40B4-BE49-F238E27FC236}">
                  <a16:creationId xmlns:a16="http://schemas.microsoft.com/office/drawing/2014/main" id="{670CEC0E-D46F-4826-9996-A3377EED967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flipH="1">
              <a:off x="622384" y="1823380"/>
              <a:ext cx="3490918" cy="1081802"/>
            </a:xfrm>
            <a:prstGeom prst="rect">
              <a:avLst/>
            </a:prstGeom>
          </p:spPr>
        </p:pic>
        <p:sp>
          <p:nvSpPr>
            <p:cNvPr id="9" name="Google Shape;197;p27">
              <a:extLst>
                <a:ext uri="{FF2B5EF4-FFF2-40B4-BE49-F238E27FC236}">
                  <a16:creationId xmlns:a16="http://schemas.microsoft.com/office/drawing/2014/main" id="{996E8B82-4782-4394-A695-EE9C1F1A4B77}"/>
                </a:ext>
              </a:extLst>
            </p:cNvPr>
            <p:cNvSpPr txBox="1"/>
            <p:nvPr/>
          </p:nvSpPr>
          <p:spPr>
            <a:xfrm>
              <a:off x="733278" y="1973678"/>
              <a:ext cx="3269130" cy="686883"/>
            </a:xfrm>
            <a:prstGeom prst="rect">
              <a:avLst/>
            </a:prstGeom>
            <a:noFill/>
            <a:ln>
              <a:noFill/>
            </a:ln>
          </p:spPr>
          <p:txBody>
            <a:bodyPr spcFirstLastPara="1" wrap="square" lIns="0" tIns="13950" rIns="0" bIns="0" anchor="t" anchorCtr="0">
              <a:spAutoFit/>
            </a:bodyPr>
            <a:lstStyle/>
            <a:p>
              <a:pPr lvl="0" algn="ctr">
                <a:defRPr/>
              </a:pPr>
              <a:r>
                <a:rPr lang="en-GB" sz="2400" b="1" dirty="0">
                  <a:solidFill>
                    <a:schemeClr val="bg1"/>
                  </a:solidFill>
                  <a:latin typeface="Aharoni" panose="02010803020104030203" pitchFamily="2" charset="-79"/>
                  <a:cs typeface="Aharoni" panose="02010803020104030203" pitchFamily="2" charset="-79"/>
                </a:rPr>
                <a:t>Outstanding Catalyst – Business Impact</a:t>
              </a:r>
            </a:p>
          </p:txBody>
        </p:sp>
      </p:grpSp>
      <p:grpSp>
        <p:nvGrpSpPr>
          <p:cNvPr id="4" name="Group 3">
            <a:extLst>
              <a:ext uri="{FF2B5EF4-FFF2-40B4-BE49-F238E27FC236}">
                <a16:creationId xmlns:a16="http://schemas.microsoft.com/office/drawing/2014/main" id="{826FC18B-D5F9-4C92-8CA8-9F8E3A6F31B6}"/>
              </a:ext>
            </a:extLst>
          </p:cNvPr>
          <p:cNvGrpSpPr/>
          <p:nvPr/>
        </p:nvGrpSpPr>
        <p:grpSpPr>
          <a:xfrm>
            <a:off x="8214784" y="1974513"/>
            <a:ext cx="3503032" cy="4397003"/>
            <a:chOff x="4113303" y="1823379"/>
            <a:chExt cx="3503032" cy="4706961"/>
          </a:xfrm>
        </p:grpSpPr>
        <p:pic>
          <p:nvPicPr>
            <p:cNvPr id="27" name="Graphic 26">
              <a:extLst>
                <a:ext uri="{FF2B5EF4-FFF2-40B4-BE49-F238E27FC236}">
                  <a16:creationId xmlns:a16="http://schemas.microsoft.com/office/drawing/2014/main" id="{38E8CAAF-DB7F-4AF3-BD21-165B7CEE0F6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113303" y="2338850"/>
              <a:ext cx="3503032" cy="4191490"/>
            </a:xfrm>
            <a:prstGeom prst="rect">
              <a:avLst/>
            </a:prstGeom>
          </p:spPr>
        </p:pic>
        <p:pic>
          <p:nvPicPr>
            <p:cNvPr id="32" name="Graphic 31">
              <a:extLst>
                <a:ext uri="{FF2B5EF4-FFF2-40B4-BE49-F238E27FC236}">
                  <a16:creationId xmlns:a16="http://schemas.microsoft.com/office/drawing/2014/main" id="{E4B6D37C-4B0A-49E7-8EED-372508A8DA2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flipH="1">
              <a:off x="4115377" y="1823379"/>
              <a:ext cx="3490918" cy="1269110"/>
            </a:xfrm>
            <a:prstGeom prst="rect">
              <a:avLst/>
            </a:prstGeom>
          </p:spPr>
        </p:pic>
        <p:sp>
          <p:nvSpPr>
            <p:cNvPr id="15" name="Google Shape;197;p27">
              <a:extLst>
                <a:ext uri="{FF2B5EF4-FFF2-40B4-BE49-F238E27FC236}">
                  <a16:creationId xmlns:a16="http://schemas.microsoft.com/office/drawing/2014/main" id="{550195A4-6A05-4C2A-9298-119D51822CA5}"/>
                </a:ext>
              </a:extLst>
            </p:cNvPr>
            <p:cNvSpPr txBox="1"/>
            <p:nvPr/>
          </p:nvSpPr>
          <p:spPr>
            <a:xfrm>
              <a:off x="4339275" y="1857344"/>
              <a:ext cx="3261445" cy="1201181"/>
            </a:xfrm>
            <a:prstGeom prst="rect">
              <a:avLst/>
            </a:prstGeom>
            <a:noFill/>
            <a:ln>
              <a:noFill/>
            </a:ln>
          </p:spPr>
          <p:txBody>
            <a:bodyPr spcFirstLastPara="1" wrap="square" lIns="0" tIns="13950" rIns="0" bIns="0" anchor="t" anchorCtr="0">
              <a:spAutoFit/>
            </a:bodyPr>
            <a:lstStyle/>
            <a:p>
              <a:pPr algn="ctr">
                <a:defRPr/>
              </a:pPr>
              <a:r>
                <a:rPr lang="en-GB" sz="2400" b="1" dirty="0">
                  <a:solidFill>
                    <a:schemeClr val="bg1"/>
                  </a:solidFill>
                  <a:latin typeface="Aharoni" panose="02010803020104030203" pitchFamily="2" charset="-79"/>
                  <a:cs typeface="Aharoni" panose="02010803020104030203" pitchFamily="2" charset="-79"/>
                </a:rPr>
                <a:t>Outstanding Catalyst – </a:t>
              </a:r>
              <a:r>
                <a:rPr lang="en-US" sz="2400" b="1" dirty="0">
                  <a:solidFill>
                    <a:schemeClr val="bg1"/>
                  </a:solidFill>
                  <a:latin typeface="Aharoni" panose="02010803020104030203" pitchFamily="2" charset="-79"/>
                  <a:cs typeface="Aharoni" panose="02010803020104030203" pitchFamily="2" charset="-79"/>
                </a:rPr>
                <a:t>Sustainability &amp; Impact On Society</a:t>
              </a:r>
            </a:p>
          </p:txBody>
        </p:sp>
      </p:grpSp>
      <p:sp>
        <p:nvSpPr>
          <p:cNvPr id="39" name="TextBox 38">
            <a:extLst>
              <a:ext uri="{FF2B5EF4-FFF2-40B4-BE49-F238E27FC236}">
                <a16:creationId xmlns:a16="http://schemas.microsoft.com/office/drawing/2014/main" id="{BAB89616-86D2-48B7-BE65-F36A3ACA5272}"/>
              </a:ext>
            </a:extLst>
          </p:cNvPr>
          <p:cNvSpPr txBox="1"/>
          <p:nvPr/>
        </p:nvSpPr>
        <p:spPr>
          <a:xfrm>
            <a:off x="4175482" y="3127263"/>
            <a:ext cx="3266876" cy="3262432"/>
          </a:xfrm>
          <a:prstGeom prst="rect">
            <a:avLst/>
          </a:prstGeom>
          <a:noFill/>
        </p:spPr>
        <p:txBody>
          <a:bodyPr wrap="square">
            <a:spAutoFit/>
          </a:bodyPr>
          <a:lstStyle/>
          <a:p>
            <a:pPr marL="0" marR="0" lvl="0" indent="-25400" algn="l" defTabSz="914400" rtl="0" eaLnBrk="1" fontAlgn="auto" latinLnBrk="0" hangingPunct="1">
              <a:lnSpc>
                <a:spcPct val="100000"/>
              </a:lnSpc>
              <a:spcBef>
                <a:spcPts val="0"/>
              </a:spcBef>
              <a:spcAft>
                <a:spcPts val="0"/>
              </a:spcAft>
              <a:buClrTx/>
              <a:buSzTx/>
              <a:buFontTx/>
              <a:buNone/>
              <a:tabLst/>
              <a:defRPr/>
            </a:pPr>
            <a:endParaRPr kumimoji="0" lang="en-GB" sz="13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lvl="0" algn="just">
              <a:defRPr/>
            </a:pPr>
            <a:r>
              <a:rPr lang="en-GB" b="1" u="sng" dirty="0">
                <a:solidFill>
                  <a:schemeClr val="accent1">
                    <a:lumMod val="90000"/>
                    <a:lumOff val="10000"/>
                  </a:schemeClr>
                </a:solidFill>
              </a:rPr>
              <a:t>Business Impact </a:t>
            </a:r>
          </a:p>
          <a:p>
            <a:pPr marL="285750" lvl="0" indent="-285750" algn="just">
              <a:buFont typeface="Arial" panose="020B0604020202020204" pitchFamily="34" charset="0"/>
              <a:buChar char="•"/>
              <a:defRPr/>
            </a:pPr>
            <a:r>
              <a:rPr lang="en-GB" sz="1600" b="1" dirty="0">
                <a:solidFill>
                  <a:schemeClr val="accent1">
                    <a:lumMod val="90000"/>
                    <a:lumOff val="10000"/>
                  </a:schemeClr>
                </a:solidFill>
              </a:rPr>
              <a:t>How well does the project team quantify and explain the business impact of their solution?</a:t>
            </a:r>
          </a:p>
          <a:p>
            <a:pPr lvl="0" algn="just">
              <a:defRPr/>
            </a:pPr>
            <a:endParaRPr kumimoji="0" lang="en-GB" sz="16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lvl="0" algn="just">
              <a:defRPr/>
            </a:pPr>
            <a:r>
              <a:rPr lang="en-GB" b="1" u="sng" dirty="0">
                <a:solidFill>
                  <a:schemeClr val="accent1">
                    <a:lumMod val="90000"/>
                    <a:lumOff val="10000"/>
                  </a:schemeClr>
                </a:solidFill>
              </a:rPr>
              <a:t>Commercial Viability</a:t>
            </a:r>
          </a:p>
          <a:p>
            <a:pPr marL="342900" marR="0" lvl="0" indent="-342900" algn="just">
              <a:spcBef>
                <a:spcPts val="600"/>
              </a:spcBef>
              <a:spcAft>
                <a:spcPts val="600"/>
              </a:spcAft>
              <a:buSzPts val="1000"/>
              <a:buFont typeface="Symbol" pitchFamily="2" charset="2"/>
              <a:buChar char=""/>
              <a:tabLst>
                <a:tab pos="457200" algn="l"/>
              </a:tabLst>
            </a:pPr>
            <a:r>
              <a:rPr lang="en-GB" sz="1600" b="1" dirty="0">
                <a:solidFill>
                  <a:schemeClr val="accent1">
                    <a:lumMod val="90000"/>
                    <a:lumOff val="10000"/>
                  </a:schemeClr>
                </a:solidFill>
              </a:rPr>
              <a:t>To what extent is the catalyst solution relevant, commercially viable &amp; credible to the business?</a:t>
            </a:r>
            <a:endParaRPr lang="en-US" sz="1600" b="1" dirty="0">
              <a:solidFill>
                <a:schemeClr val="accent1">
                  <a:lumMod val="90000"/>
                  <a:lumOff val="10000"/>
                </a:schemeClr>
              </a:solidFill>
            </a:endParaRPr>
          </a:p>
        </p:txBody>
      </p:sp>
      <p:sp>
        <p:nvSpPr>
          <p:cNvPr id="41" name="TextBox 40">
            <a:extLst>
              <a:ext uri="{FF2B5EF4-FFF2-40B4-BE49-F238E27FC236}">
                <a16:creationId xmlns:a16="http://schemas.microsoft.com/office/drawing/2014/main" id="{B05C8A72-5042-44E6-B8AE-558DC90B527D}"/>
              </a:ext>
            </a:extLst>
          </p:cNvPr>
          <p:cNvSpPr txBox="1"/>
          <p:nvPr/>
        </p:nvSpPr>
        <p:spPr>
          <a:xfrm>
            <a:off x="8336008" y="3046940"/>
            <a:ext cx="3224066" cy="3200876"/>
          </a:xfrm>
          <a:prstGeom prst="rect">
            <a:avLst/>
          </a:prstGeom>
          <a:noFill/>
        </p:spPr>
        <p:txBody>
          <a:bodyPr wrap="square">
            <a:spAutoFit/>
          </a:bodyPr>
          <a:lstStyle/>
          <a:p>
            <a:pPr marL="0" marR="0" lvl="0" indent="-25400" algn="l" defTabSz="914400" rtl="0" eaLnBrk="1" fontAlgn="auto" latinLnBrk="0" hangingPunct="1">
              <a:lnSpc>
                <a:spcPct val="100000"/>
              </a:lnSpc>
              <a:spcBef>
                <a:spcPts val="0"/>
              </a:spcBef>
              <a:spcAft>
                <a:spcPts val="0"/>
              </a:spcAft>
              <a:buClrTx/>
              <a:buSzTx/>
              <a:buFontTx/>
              <a:buNone/>
              <a:tabLst/>
              <a:defRPr/>
            </a:pPr>
            <a:endParaRPr kumimoji="0" lang="en-GB" sz="13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lvl="0" algn="just">
              <a:defRPr/>
            </a:pPr>
            <a:r>
              <a:rPr lang="en-GB" b="1" u="sng" dirty="0">
                <a:solidFill>
                  <a:schemeClr val="accent1">
                    <a:lumMod val="90000"/>
                    <a:lumOff val="10000"/>
                  </a:schemeClr>
                </a:solidFill>
              </a:rPr>
              <a:t>Societal Impact </a:t>
            </a:r>
          </a:p>
          <a:p>
            <a:pPr marL="342900" indent="-342900" algn="just">
              <a:spcBef>
                <a:spcPts val="600"/>
              </a:spcBef>
              <a:spcAft>
                <a:spcPts val="600"/>
              </a:spcAft>
              <a:buSzPts val="1000"/>
              <a:buFont typeface="Symbol" pitchFamily="2" charset="2"/>
              <a:buChar char=""/>
              <a:tabLst>
                <a:tab pos="457200" algn="l"/>
              </a:tabLst>
              <a:defRPr/>
            </a:pPr>
            <a:r>
              <a:rPr lang="en-GB" sz="1600" b="1" dirty="0">
                <a:solidFill>
                  <a:schemeClr val="accent1">
                    <a:lumMod val="90000"/>
                    <a:lumOff val="10000"/>
                  </a:schemeClr>
                </a:solidFill>
              </a:rPr>
              <a:t>What degree of societal impact is the project likely to have in the next 1 year? </a:t>
            </a:r>
          </a:p>
          <a:p>
            <a:pPr algn="just">
              <a:spcBef>
                <a:spcPts val="600"/>
              </a:spcBef>
              <a:spcAft>
                <a:spcPts val="600"/>
              </a:spcAft>
              <a:buSzPts val="1000"/>
              <a:tabLst>
                <a:tab pos="457200" algn="l"/>
              </a:tabLst>
              <a:defRPr/>
            </a:pPr>
            <a:endParaRPr lang="en-GB" sz="1600" b="1" dirty="0">
              <a:solidFill>
                <a:schemeClr val="accent1">
                  <a:lumMod val="90000"/>
                  <a:lumOff val="10000"/>
                </a:schemeClr>
              </a:solidFill>
            </a:endParaRPr>
          </a:p>
          <a:p>
            <a:pPr algn="just">
              <a:defRPr/>
            </a:pPr>
            <a:r>
              <a:rPr lang="en-GB" b="1" u="sng" dirty="0">
                <a:solidFill>
                  <a:schemeClr val="accent1">
                    <a:lumMod val="90000"/>
                    <a:lumOff val="10000"/>
                  </a:schemeClr>
                </a:solidFill>
              </a:rPr>
              <a:t>Sustainability</a:t>
            </a:r>
          </a:p>
          <a:p>
            <a:pPr marL="285750" indent="-285750">
              <a:spcBef>
                <a:spcPts val="600"/>
              </a:spcBef>
              <a:spcAft>
                <a:spcPts val="600"/>
              </a:spcAft>
              <a:buSzPts val="1000"/>
              <a:buFont typeface="Arial" panose="020B0604020202020204" pitchFamily="34" charset="0"/>
              <a:buChar char="•"/>
              <a:tabLst>
                <a:tab pos="457200" algn="l"/>
              </a:tabLst>
              <a:defRPr/>
            </a:pPr>
            <a:r>
              <a:rPr lang="en-GB" sz="1600" b="1" dirty="0">
                <a:solidFill>
                  <a:schemeClr val="accent1">
                    <a:lumMod val="90000"/>
                    <a:lumOff val="10000"/>
                  </a:schemeClr>
                </a:solidFill>
              </a:rPr>
              <a:t>How well does catalyst align with United Nations Sustainable Development Goals (SDGs)?</a:t>
            </a:r>
          </a:p>
        </p:txBody>
      </p:sp>
      <p:sp>
        <p:nvSpPr>
          <p:cNvPr id="2" name="Title 12">
            <a:extLst>
              <a:ext uri="{FF2B5EF4-FFF2-40B4-BE49-F238E27FC236}">
                <a16:creationId xmlns:a16="http://schemas.microsoft.com/office/drawing/2014/main" id="{2EF03B89-E8A7-C42B-F90F-F6EA72F67186}"/>
              </a:ext>
            </a:extLst>
          </p:cNvPr>
          <p:cNvSpPr txBox="1">
            <a:spLocks/>
          </p:cNvSpPr>
          <p:nvPr/>
        </p:nvSpPr>
        <p:spPr>
          <a:xfrm>
            <a:off x="368080" y="96068"/>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5400" b="1" kern="1200" dirty="0">
                <a:solidFill>
                  <a:schemeClr val="accent3"/>
                </a:solidFill>
                <a:latin typeface="+mj-lt"/>
                <a:ea typeface="+mj-ea"/>
                <a:cs typeface="+mj-cs"/>
              </a:defRPr>
            </a:lvl1pPr>
          </a:lstStyle>
          <a:p>
            <a:r>
              <a:rPr lang="en-US" dirty="0">
                <a:solidFill>
                  <a:schemeClr val="bg1"/>
                </a:solidFill>
              </a:rPr>
              <a:t>Award Specific</a:t>
            </a:r>
          </a:p>
        </p:txBody>
      </p:sp>
      <p:pic>
        <p:nvPicPr>
          <p:cNvPr id="10" name="Picture 9">
            <a:extLst>
              <a:ext uri="{FF2B5EF4-FFF2-40B4-BE49-F238E27FC236}">
                <a16:creationId xmlns:a16="http://schemas.microsoft.com/office/drawing/2014/main" id="{0E7755D4-32B5-13B8-42C2-91E6C1048824}"/>
              </a:ext>
            </a:extLst>
          </p:cNvPr>
          <p:cNvPicPr>
            <a:picLocks noChangeAspect="1"/>
          </p:cNvPicPr>
          <p:nvPr/>
        </p:nvPicPr>
        <p:blipFill>
          <a:blip r:embed="rId10" cstate="screen">
            <a:extLst>
              <a:ext uri="{28A0092B-C50C-407E-A947-70E740481C1C}">
                <a14:useLocalDpi xmlns:a14="http://schemas.microsoft.com/office/drawing/2010/main" val="0"/>
              </a:ext>
            </a:extLst>
          </a:blip>
          <a:srcRect/>
          <a:stretch/>
        </p:blipFill>
        <p:spPr>
          <a:xfrm>
            <a:off x="-5696" y="884411"/>
            <a:ext cx="3942228" cy="5659184"/>
          </a:xfrm>
          <a:prstGeom prst="rect">
            <a:avLst/>
          </a:prstGeom>
        </p:spPr>
      </p:pic>
      <p:sp>
        <p:nvSpPr>
          <p:cNvPr id="11" name="Title 12">
            <a:extLst>
              <a:ext uri="{FF2B5EF4-FFF2-40B4-BE49-F238E27FC236}">
                <a16:creationId xmlns:a16="http://schemas.microsoft.com/office/drawing/2014/main" id="{98535593-430E-E935-591D-4AA06F0AF99A}"/>
              </a:ext>
            </a:extLst>
          </p:cNvPr>
          <p:cNvSpPr txBox="1">
            <a:spLocks/>
          </p:cNvSpPr>
          <p:nvPr/>
        </p:nvSpPr>
        <p:spPr>
          <a:xfrm>
            <a:off x="884750" y="907310"/>
            <a:ext cx="4700522"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b="1" i="0" u="none" strike="noStrike" kern="1200" cap="none" spc="0" normalizeH="0" baseline="0" noProof="0" dirty="0">
                <a:ln>
                  <a:noFill/>
                </a:ln>
                <a:solidFill>
                  <a:schemeClr val="accent1"/>
                </a:solidFill>
                <a:effectLst/>
                <a:uLnTx/>
                <a:uFillTx/>
                <a:latin typeface="Arial"/>
                <a:ea typeface="+mj-ea"/>
                <a:cs typeface="+mj-cs"/>
              </a:rPr>
              <a:t> judging criteria</a:t>
            </a:r>
          </a:p>
        </p:txBody>
      </p:sp>
      <p:pic>
        <p:nvPicPr>
          <p:cNvPr id="12" name="Picture 11" descr="A logo for a company&#10;&#10;Description automatically generated">
            <a:extLst>
              <a:ext uri="{FF2B5EF4-FFF2-40B4-BE49-F238E27FC236}">
                <a16:creationId xmlns:a16="http://schemas.microsoft.com/office/drawing/2014/main" id="{F4B976D0-4CDE-BFF2-F08D-3CE09B2C96CE}"/>
              </a:ext>
            </a:extLst>
          </p:cNvPr>
          <p:cNvPicPr>
            <a:picLocks noChangeAspect="1"/>
          </p:cNvPicPr>
          <p:nvPr/>
        </p:nvPicPr>
        <p:blipFill rotWithShape="1">
          <a:blip r:embed="rId11"/>
          <a:srcRect b="3477"/>
          <a:stretch/>
        </p:blipFill>
        <p:spPr>
          <a:xfrm>
            <a:off x="10455965" y="0"/>
            <a:ext cx="1736035" cy="1015043"/>
          </a:xfrm>
          <a:prstGeom prst="rect">
            <a:avLst/>
          </a:prstGeom>
        </p:spPr>
      </p:pic>
    </p:spTree>
    <p:extLst>
      <p:ext uri="{BB962C8B-B14F-4D97-AF65-F5344CB8AC3E}">
        <p14:creationId xmlns:p14="http://schemas.microsoft.com/office/powerpoint/2010/main" val="23571568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EF0451B-F50A-416B-9D30-EAE40DF55A9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015F65E7-F6DD-4851-8935-62C0E14B0ACC}"/>
              </a:ext>
            </a:extLst>
          </p:cNvPr>
          <p:cNvGrpSpPr/>
          <p:nvPr/>
        </p:nvGrpSpPr>
        <p:grpSpPr>
          <a:xfrm>
            <a:off x="288895" y="1815162"/>
            <a:ext cx="3578633" cy="4580283"/>
            <a:chOff x="619603" y="1823380"/>
            <a:chExt cx="3503032" cy="4012255"/>
          </a:xfrm>
        </p:grpSpPr>
        <p:pic>
          <p:nvPicPr>
            <p:cNvPr id="3" name="Graphic 2">
              <a:extLst>
                <a:ext uri="{FF2B5EF4-FFF2-40B4-BE49-F238E27FC236}">
                  <a16:creationId xmlns:a16="http://schemas.microsoft.com/office/drawing/2014/main" id="{51BE0E04-9CE0-428F-9892-5DD352B8088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619603" y="2338850"/>
              <a:ext cx="3503032" cy="3496785"/>
            </a:xfrm>
            <a:prstGeom prst="rect">
              <a:avLst/>
            </a:prstGeom>
          </p:spPr>
        </p:pic>
        <p:pic>
          <p:nvPicPr>
            <p:cNvPr id="30" name="Graphic 29">
              <a:extLst>
                <a:ext uri="{FF2B5EF4-FFF2-40B4-BE49-F238E27FC236}">
                  <a16:creationId xmlns:a16="http://schemas.microsoft.com/office/drawing/2014/main" id="{670CEC0E-D46F-4826-9996-A3377EED967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flipH="1">
              <a:off x="622384" y="1823380"/>
              <a:ext cx="3490918" cy="871256"/>
            </a:xfrm>
            <a:prstGeom prst="rect">
              <a:avLst/>
            </a:prstGeom>
          </p:spPr>
        </p:pic>
      </p:grpSp>
      <p:grpSp>
        <p:nvGrpSpPr>
          <p:cNvPr id="8" name="Group 7">
            <a:extLst>
              <a:ext uri="{FF2B5EF4-FFF2-40B4-BE49-F238E27FC236}">
                <a16:creationId xmlns:a16="http://schemas.microsoft.com/office/drawing/2014/main" id="{B8105463-A0C0-5542-E902-43DC2AA01383}"/>
              </a:ext>
            </a:extLst>
          </p:cNvPr>
          <p:cNvGrpSpPr/>
          <p:nvPr/>
        </p:nvGrpSpPr>
        <p:grpSpPr>
          <a:xfrm>
            <a:off x="477105" y="1794929"/>
            <a:ext cx="7275372" cy="4616631"/>
            <a:chOff x="576127" y="1634670"/>
            <a:chExt cx="7275372" cy="4916649"/>
          </a:xfrm>
        </p:grpSpPr>
        <p:pic>
          <p:nvPicPr>
            <p:cNvPr id="10" name="Graphic 9">
              <a:extLst>
                <a:ext uri="{FF2B5EF4-FFF2-40B4-BE49-F238E27FC236}">
                  <a16:creationId xmlns:a16="http://schemas.microsoft.com/office/drawing/2014/main" id="{64B2AEC7-7BFF-14D4-3686-637DF16E199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4348467" y="2359829"/>
              <a:ext cx="3503032" cy="4191490"/>
            </a:xfrm>
            <a:prstGeom prst="rect">
              <a:avLst/>
            </a:prstGeom>
          </p:spPr>
        </p:pic>
        <p:pic>
          <p:nvPicPr>
            <p:cNvPr id="12" name="Graphic 11">
              <a:extLst>
                <a:ext uri="{FF2B5EF4-FFF2-40B4-BE49-F238E27FC236}">
                  <a16:creationId xmlns:a16="http://schemas.microsoft.com/office/drawing/2014/main" id="{2E8B4B4F-297D-E658-28DE-7588D88BDB0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flipH="1">
              <a:off x="4338933" y="1634670"/>
              <a:ext cx="3490918" cy="1080785"/>
            </a:xfrm>
            <a:prstGeom prst="rect">
              <a:avLst/>
            </a:prstGeom>
          </p:spPr>
        </p:pic>
        <p:sp>
          <p:nvSpPr>
            <p:cNvPr id="13" name="Google Shape;197;p27">
              <a:extLst>
                <a:ext uri="{FF2B5EF4-FFF2-40B4-BE49-F238E27FC236}">
                  <a16:creationId xmlns:a16="http://schemas.microsoft.com/office/drawing/2014/main" id="{5D9B5ACC-AECE-9AFF-C877-83F4B9C96E9E}"/>
                </a:ext>
              </a:extLst>
            </p:cNvPr>
            <p:cNvSpPr txBox="1"/>
            <p:nvPr/>
          </p:nvSpPr>
          <p:spPr>
            <a:xfrm>
              <a:off x="576127" y="1810745"/>
              <a:ext cx="3130750" cy="801668"/>
            </a:xfrm>
            <a:prstGeom prst="rect">
              <a:avLst/>
            </a:prstGeom>
            <a:noFill/>
            <a:ln>
              <a:noFill/>
            </a:ln>
          </p:spPr>
          <p:txBody>
            <a:bodyPr spcFirstLastPara="1" wrap="square" lIns="0" tIns="13950" rIns="0" bIns="0" anchor="t" anchorCtr="0">
              <a:spAutoFit/>
            </a:bodyPr>
            <a:lstStyle/>
            <a:p>
              <a:pPr algn="ctr">
                <a:defRPr/>
              </a:pPr>
              <a:r>
                <a:rPr lang="en-GB" sz="2400" b="1" dirty="0">
                  <a:solidFill>
                    <a:schemeClr val="bg1"/>
                  </a:solidFill>
                  <a:latin typeface="Aharoni" panose="02010803020104030203" pitchFamily="2" charset="-79"/>
                  <a:cs typeface="Aharoni" panose="02010803020104030203" pitchFamily="2" charset="-79"/>
                </a:rPr>
                <a:t>Outstanding Catalyst – Showcase</a:t>
              </a:r>
            </a:p>
          </p:txBody>
        </p:sp>
      </p:grpSp>
      <p:sp>
        <p:nvSpPr>
          <p:cNvPr id="16" name="TextBox 15">
            <a:extLst>
              <a:ext uri="{FF2B5EF4-FFF2-40B4-BE49-F238E27FC236}">
                <a16:creationId xmlns:a16="http://schemas.microsoft.com/office/drawing/2014/main" id="{42E4F38B-84F6-A71F-A708-B37E98B5A770}"/>
              </a:ext>
            </a:extLst>
          </p:cNvPr>
          <p:cNvSpPr txBox="1"/>
          <p:nvPr/>
        </p:nvSpPr>
        <p:spPr>
          <a:xfrm>
            <a:off x="492442" y="2696523"/>
            <a:ext cx="3114759" cy="3693319"/>
          </a:xfrm>
          <a:prstGeom prst="rect">
            <a:avLst/>
          </a:prstGeom>
          <a:noFill/>
        </p:spPr>
        <p:txBody>
          <a:bodyPr wrap="square">
            <a:spAutoFit/>
          </a:bodyPr>
          <a:lstStyle/>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300" b="1" i="0" u="none" strike="noStrike" kern="1200" cap="none" spc="0" normalizeH="0" baseline="0" noProof="0" dirty="0">
              <a:ln>
                <a:noFill/>
              </a:ln>
              <a:solidFill>
                <a:schemeClr val="accent1">
                  <a:lumMod val="90000"/>
                  <a:lumOff val="10000"/>
                </a:schemeClr>
              </a:solidFill>
              <a:effectLst/>
              <a:uLnTx/>
              <a:uFillTx/>
              <a:latin typeface="Arial"/>
              <a:ea typeface="+mn-ea"/>
              <a:cs typeface="+mn-cs"/>
            </a:endParaRPr>
          </a:p>
          <a:p>
            <a:pPr lvl="0" algn="just">
              <a:defRPr/>
            </a:pPr>
            <a:r>
              <a:rPr lang="en-GB" sz="1800" b="1" u="sng" dirty="0">
                <a:solidFill>
                  <a:schemeClr val="accent1">
                    <a:lumMod val="90000"/>
                    <a:lumOff val="10000"/>
                  </a:schemeClr>
                </a:solidFill>
              </a:rPr>
              <a:t>Demonstration</a:t>
            </a:r>
          </a:p>
          <a:p>
            <a:pPr marL="285750" marR="0" lvl="0" indent="-285750" algn="just">
              <a:spcBef>
                <a:spcPts val="600"/>
              </a:spcBef>
              <a:spcAft>
                <a:spcPts val="600"/>
              </a:spcAft>
              <a:buSzPts val="1000"/>
              <a:buFont typeface="Arial" panose="020B0604020202020204" pitchFamily="34" charset="0"/>
              <a:buChar char="•"/>
              <a:tabLst>
                <a:tab pos="457200" algn="l"/>
              </a:tabLst>
              <a:defRPr/>
            </a:pPr>
            <a:r>
              <a:rPr lang="en-US" sz="1600" b="1" dirty="0">
                <a:solidFill>
                  <a:schemeClr val="accent1">
                    <a:lumMod val="90000"/>
                    <a:lumOff val="10000"/>
                  </a:schemeClr>
                </a:solidFill>
              </a:rPr>
              <a:t>How well is the demonstration presented to showcase the solution's innovation and commercial viability </a:t>
            </a:r>
            <a:r>
              <a:rPr lang="en-GB" sz="1600" b="1" dirty="0">
                <a:solidFill>
                  <a:schemeClr val="accent1">
                    <a:lumMod val="90000"/>
                    <a:lumOff val="10000"/>
                  </a:schemeClr>
                </a:solidFill>
              </a:rPr>
              <a:t>?</a:t>
            </a:r>
            <a:endParaRPr lang="en-US" sz="1600" b="1" dirty="0">
              <a:solidFill>
                <a:schemeClr val="accent1">
                  <a:lumMod val="90000"/>
                  <a:lumOff val="10000"/>
                </a:schemeClr>
              </a:solidFill>
            </a:endParaRPr>
          </a:p>
          <a:p>
            <a:pPr marR="0" lvl="0" algn="just">
              <a:spcBef>
                <a:spcPts val="600"/>
              </a:spcBef>
              <a:spcAft>
                <a:spcPts val="600"/>
              </a:spcAft>
              <a:buSzPts val="1000"/>
              <a:tabLst>
                <a:tab pos="457200" algn="l"/>
              </a:tabLst>
              <a:defRPr/>
            </a:pPr>
            <a:r>
              <a:rPr lang="en-GB" b="1" u="sng" dirty="0">
                <a:solidFill>
                  <a:schemeClr val="accent1">
                    <a:lumMod val="90000"/>
                    <a:lumOff val="10000"/>
                  </a:schemeClr>
                </a:solidFill>
              </a:rPr>
              <a:t>Regional Concerns</a:t>
            </a:r>
          </a:p>
          <a:p>
            <a:pPr marL="342900" marR="0" lvl="0" indent="-342900" algn="just">
              <a:spcBef>
                <a:spcPts val="600"/>
              </a:spcBef>
              <a:spcAft>
                <a:spcPts val="600"/>
              </a:spcAft>
              <a:buSzPts val="1000"/>
              <a:buFont typeface="Symbol" pitchFamily="2" charset="2"/>
              <a:buChar char=""/>
              <a:tabLst>
                <a:tab pos="457200" algn="l"/>
              </a:tabLst>
            </a:pPr>
            <a:r>
              <a:rPr lang="en-US" sz="1600" b="1" dirty="0">
                <a:solidFill>
                  <a:schemeClr val="accent1">
                    <a:lumMod val="90000"/>
                    <a:lumOff val="10000"/>
                  </a:schemeClr>
                </a:solidFill>
              </a:rPr>
              <a:t>How well does the demonstration highlight their solution's relevancy to regional industry concerns?</a:t>
            </a:r>
          </a:p>
        </p:txBody>
      </p:sp>
      <p:pic>
        <p:nvPicPr>
          <p:cNvPr id="18" name="Picture 17">
            <a:extLst>
              <a:ext uri="{FF2B5EF4-FFF2-40B4-BE49-F238E27FC236}">
                <a16:creationId xmlns:a16="http://schemas.microsoft.com/office/drawing/2014/main" id="{E776C9ED-28A5-BCEE-097D-322400C4AD85}"/>
              </a:ext>
            </a:extLst>
          </p:cNvPr>
          <p:cNvPicPr>
            <a:picLocks noChangeAspect="1"/>
          </p:cNvPicPr>
          <p:nvPr/>
        </p:nvPicPr>
        <p:blipFill>
          <a:blip r:embed="rId9" cstate="screen">
            <a:extLst>
              <a:ext uri="{28A0092B-C50C-407E-A947-70E740481C1C}">
                <a14:useLocalDpi xmlns:a14="http://schemas.microsoft.com/office/drawing/2010/main" val="0"/>
              </a:ext>
            </a:extLst>
          </a:blip>
          <a:srcRect/>
          <a:stretch/>
        </p:blipFill>
        <p:spPr>
          <a:xfrm>
            <a:off x="7913891" y="907310"/>
            <a:ext cx="4278110" cy="5656049"/>
          </a:xfrm>
          <a:prstGeom prst="rect">
            <a:avLst/>
          </a:prstGeom>
        </p:spPr>
      </p:pic>
      <p:pic>
        <p:nvPicPr>
          <p:cNvPr id="4" name="Picture 3" descr="A picture containing invertebrate&#10;&#10;Description automatically generated">
            <a:extLst>
              <a:ext uri="{FF2B5EF4-FFF2-40B4-BE49-F238E27FC236}">
                <a16:creationId xmlns:a16="http://schemas.microsoft.com/office/drawing/2014/main" id="{2A7FAD42-A10A-97ED-26C4-F1FB757687EE}"/>
              </a:ext>
            </a:extLst>
          </p:cNvPr>
          <p:cNvPicPr>
            <a:picLocks noChangeAspect="1"/>
          </p:cNvPicPr>
          <p:nvPr/>
        </p:nvPicPr>
        <p:blipFill rotWithShape="1">
          <a:blip r:embed="rId10">
            <a:extLst>
              <a:ext uri="{28A0092B-C50C-407E-A947-70E740481C1C}">
                <a14:useLocalDpi xmlns:a14="http://schemas.microsoft.com/office/drawing/2010/main" val="0"/>
              </a:ext>
            </a:extLst>
          </a:blip>
          <a:srcRect l="18257" t="48186" r="18257" b="37889"/>
          <a:stretch/>
        </p:blipFill>
        <p:spPr>
          <a:xfrm>
            <a:off x="-1" y="0"/>
            <a:ext cx="11022035" cy="950049"/>
          </a:xfrm>
          <a:prstGeom prst="round1Rect">
            <a:avLst>
              <a:gd name="adj" fmla="val 50000"/>
            </a:avLst>
          </a:prstGeom>
        </p:spPr>
      </p:pic>
      <p:sp>
        <p:nvSpPr>
          <p:cNvPr id="9" name="Title 12">
            <a:extLst>
              <a:ext uri="{FF2B5EF4-FFF2-40B4-BE49-F238E27FC236}">
                <a16:creationId xmlns:a16="http://schemas.microsoft.com/office/drawing/2014/main" id="{4A2A9F37-1511-C4D3-6C90-950B45B48990}"/>
              </a:ext>
            </a:extLst>
          </p:cNvPr>
          <p:cNvSpPr txBox="1">
            <a:spLocks/>
          </p:cNvSpPr>
          <p:nvPr/>
        </p:nvSpPr>
        <p:spPr>
          <a:xfrm>
            <a:off x="884750" y="907310"/>
            <a:ext cx="4700522"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b="1" i="0" u="none" strike="noStrike" kern="1200" cap="none" spc="0" normalizeH="0" baseline="0" noProof="0" dirty="0">
                <a:ln>
                  <a:noFill/>
                </a:ln>
                <a:solidFill>
                  <a:schemeClr val="accent1"/>
                </a:solidFill>
                <a:effectLst/>
                <a:uLnTx/>
                <a:uFillTx/>
                <a:latin typeface="Arial"/>
                <a:ea typeface="+mj-ea"/>
                <a:cs typeface="+mj-cs"/>
              </a:rPr>
              <a:t> judging criteria</a:t>
            </a:r>
          </a:p>
        </p:txBody>
      </p:sp>
      <p:sp>
        <p:nvSpPr>
          <p:cNvPr id="14" name="Title 12">
            <a:extLst>
              <a:ext uri="{FF2B5EF4-FFF2-40B4-BE49-F238E27FC236}">
                <a16:creationId xmlns:a16="http://schemas.microsoft.com/office/drawing/2014/main" id="{F2AF33C7-B9FD-551B-56F3-9814C9EEF118}"/>
              </a:ext>
            </a:extLst>
          </p:cNvPr>
          <p:cNvSpPr txBox="1">
            <a:spLocks/>
          </p:cNvSpPr>
          <p:nvPr/>
        </p:nvSpPr>
        <p:spPr>
          <a:xfrm>
            <a:off x="368080" y="96068"/>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5400" b="1" kern="1200" dirty="0">
                <a:solidFill>
                  <a:schemeClr val="accent3"/>
                </a:solidFill>
                <a:latin typeface="+mj-lt"/>
                <a:ea typeface="+mj-ea"/>
                <a:cs typeface="+mj-cs"/>
              </a:defRPr>
            </a:lvl1pPr>
          </a:lstStyle>
          <a:p>
            <a:r>
              <a:rPr lang="en-US" dirty="0">
                <a:solidFill>
                  <a:schemeClr val="bg1"/>
                </a:solidFill>
              </a:rPr>
              <a:t>Award Specific</a:t>
            </a:r>
          </a:p>
        </p:txBody>
      </p:sp>
      <p:sp>
        <p:nvSpPr>
          <p:cNvPr id="15" name="TextBox 14">
            <a:extLst>
              <a:ext uri="{FF2B5EF4-FFF2-40B4-BE49-F238E27FC236}">
                <a16:creationId xmlns:a16="http://schemas.microsoft.com/office/drawing/2014/main" id="{30EB23FD-27EE-7880-AC32-50EC10B4BD4F}"/>
              </a:ext>
            </a:extLst>
          </p:cNvPr>
          <p:cNvSpPr txBox="1"/>
          <p:nvPr/>
        </p:nvSpPr>
        <p:spPr>
          <a:xfrm>
            <a:off x="4385241" y="2799089"/>
            <a:ext cx="3114760" cy="3447098"/>
          </a:xfrm>
          <a:prstGeom prst="rect">
            <a:avLst/>
          </a:prstGeom>
          <a:noFill/>
        </p:spPr>
        <p:txBody>
          <a:bodyPr wrap="square">
            <a:spAutoFit/>
          </a:bodyPr>
          <a:lstStyle/>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300" b="1" i="0" u="none" strike="noStrike" kern="1200" cap="none" spc="0" normalizeH="0" baseline="0" noProof="0" dirty="0">
              <a:ln>
                <a:noFill/>
              </a:ln>
              <a:solidFill>
                <a:schemeClr val="accent1">
                  <a:lumMod val="90000"/>
                  <a:lumOff val="10000"/>
                </a:schemeClr>
              </a:solidFill>
              <a:effectLst/>
              <a:uLnTx/>
              <a:uFillTx/>
              <a:latin typeface="Arial"/>
              <a:ea typeface="+mn-ea"/>
              <a:cs typeface="+mn-cs"/>
            </a:endParaRPr>
          </a:p>
          <a:p>
            <a:pPr lvl="0" algn="just">
              <a:defRPr/>
            </a:pPr>
            <a:r>
              <a:rPr lang="en-US" b="1" u="sng" dirty="0">
                <a:solidFill>
                  <a:schemeClr val="accent1">
                    <a:lumMod val="90000"/>
                    <a:lumOff val="10000"/>
                  </a:schemeClr>
                </a:solidFill>
              </a:rPr>
              <a:t>Use of TMF Assets </a:t>
            </a:r>
            <a:endParaRPr lang="en-GB" b="1" u="sng" dirty="0">
              <a:solidFill>
                <a:schemeClr val="accent1">
                  <a:lumMod val="90000"/>
                  <a:lumOff val="10000"/>
                </a:schemeClr>
              </a:solidFill>
            </a:endParaRPr>
          </a:p>
          <a:p>
            <a:pPr marL="285750" marR="0" lvl="0" indent="-285750" algn="just">
              <a:spcBef>
                <a:spcPts val="600"/>
              </a:spcBef>
              <a:spcAft>
                <a:spcPts val="600"/>
              </a:spcAft>
              <a:buSzPts val="1000"/>
              <a:buFont typeface="Arial" panose="020B0604020202020204" pitchFamily="34" charset="0"/>
              <a:buChar char="•"/>
              <a:tabLst>
                <a:tab pos="457200" algn="l"/>
              </a:tabLst>
              <a:defRPr/>
            </a:pPr>
            <a:r>
              <a:rPr lang="en-US" sz="1600" b="1" dirty="0">
                <a:solidFill>
                  <a:schemeClr val="accent1">
                    <a:lumMod val="90000"/>
                    <a:lumOff val="10000"/>
                  </a:schemeClr>
                </a:solidFill>
              </a:rPr>
              <a:t>How deeply rooted are the team’s solution with TM Forum’s best practices and standards? </a:t>
            </a:r>
          </a:p>
          <a:p>
            <a:pPr marR="0" lvl="0" algn="just">
              <a:spcBef>
                <a:spcPts val="600"/>
              </a:spcBef>
              <a:spcAft>
                <a:spcPts val="600"/>
              </a:spcAft>
              <a:buSzPts val="1000"/>
              <a:tabLst>
                <a:tab pos="457200" algn="l"/>
              </a:tabLst>
              <a:defRPr/>
            </a:pPr>
            <a:r>
              <a:rPr lang="en-GB" b="1" u="sng" dirty="0">
                <a:solidFill>
                  <a:schemeClr val="accent1">
                    <a:lumMod val="90000"/>
                    <a:lumOff val="10000"/>
                  </a:schemeClr>
                </a:solidFill>
              </a:rPr>
              <a:t>New Thinking</a:t>
            </a:r>
          </a:p>
          <a:p>
            <a:pPr marL="342900" marR="0" lvl="0" indent="-342900" algn="just">
              <a:spcBef>
                <a:spcPts val="600"/>
              </a:spcBef>
              <a:spcAft>
                <a:spcPts val="600"/>
              </a:spcAft>
              <a:buSzPts val="1000"/>
              <a:buFont typeface="Symbol" pitchFamily="2" charset="2"/>
              <a:buChar char=""/>
              <a:tabLst>
                <a:tab pos="457200" algn="l"/>
              </a:tabLst>
            </a:pPr>
            <a:r>
              <a:rPr lang="en-US" sz="1600" b="1" dirty="0">
                <a:solidFill>
                  <a:schemeClr val="accent1">
                    <a:lumMod val="90000"/>
                    <a:lumOff val="10000"/>
                  </a:schemeClr>
                </a:solidFill>
              </a:rPr>
              <a:t>How well has the team tested or developed new thinking / requirements for TM Forum’s best practices &amp; standards? </a:t>
            </a:r>
          </a:p>
        </p:txBody>
      </p:sp>
      <p:sp>
        <p:nvSpPr>
          <p:cNvPr id="17" name="Google Shape;197;p27">
            <a:extLst>
              <a:ext uri="{FF2B5EF4-FFF2-40B4-BE49-F238E27FC236}">
                <a16:creationId xmlns:a16="http://schemas.microsoft.com/office/drawing/2014/main" id="{F836DA67-EA27-BE81-FA5C-07FFDB9596A1}"/>
              </a:ext>
            </a:extLst>
          </p:cNvPr>
          <p:cNvSpPr txBox="1"/>
          <p:nvPr/>
        </p:nvSpPr>
        <p:spPr>
          <a:xfrm>
            <a:off x="4547714" y="1973315"/>
            <a:ext cx="3114760" cy="752750"/>
          </a:xfrm>
          <a:prstGeom prst="rect">
            <a:avLst/>
          </a:prstGeom>
          <a:noFill/>
          <a:ln>
            <a:noFill/>
          </a:ln>
        </p:spPr>
        <p:txBody>
          <a:bodyPr spcFirstLastPara="1" wrap="square" lIns="0" tIns="13950" rIns="0" bIns="0" anchor="t" anchorCtr="0">
            <a:spAutoFit/>
          </a:bodyPr>
          <a:lstStyle/>
          <a:p>
            <a:pPr marL="0" marR="0" algn="ctr">
              <a:spcBef>
                <a:spcPts val="0"/>
              </a:spcBef>
              <a:spcAft>
                <a:spcPts val="0"/>
              </a:spcAft>
            </a:pPr>
            <a:r>
              <a:rPr lang="en-US" sz="2400" b="1" dirty="0">
                <a:solidFill>
                  <a:schemeClr val="bg1"/>
                </a:solidFill>
                <a:latin typeface="Aharoni" panose="02010803020104030203" pitchFamily="2" charset="-79"/>
                <a:cs typeface="Aharoni" panose="02010803020104030203" pitchFamily="2" charset="-79"/>
              </a:rPr>
              <a:t>Outstanding Use of TM Forum Assets  </a:t>
            </a:r>
          </a:p>
        </p:txBody>
      </p:sp>
      <p:pic>
        <p:nvPicPr>
          <p:cNvPr id="2" name="Picture 1" descr="A logo for a company&#10;&#10;Description automatically generated">
            <a:extLst>
              <a:ext uri="{FF2B5EF4-FFF2-40B4-BE49-F238E27FC236}">
                <a16:creationId xmlns:a16="http://schemas.microsoft.com/office/drawing/2014/main" id="{1833E1C4-1BD2-F02D-721F-6B6D39ABC651}"/>
              </a:ext>
            </a:extLst>
          </p:cNvPr>
          <p:cNvPicPr>
            <a:picLocks noChangeAspect="1"/>
          </p:cNvPicPr>
          <p:nvPr/>
        </p:nvPicPr>
        <p:blipFill rotWithShape="1">
          <a:blip r:embed="rId11"/>
          <a:srcRect b="3477"/>
          <a:stretch/>
        </p:blipFill>
        <p:spPr>
          <a:xfrm>
            <a:off x="10281385" y="0"/>
            <a:ext cx="1910615" cy="1057325"/>
          </a:xfrm>
          <a:prstGeom prst="rect">
            <a:avLst/>
          </a:prstGeom>
        </p:spPr>
      </p:pic>
    </p:spTree>
    <p:extLst>
      <p:ext uri="{BB962C8B-B14F-4D97-AF65-F5344CB8AC3E}">
        <p14:creationId xmlns:p14="http://schemas.microsoft.com/office/powerpoint/2010/main" val="17752581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Picture 6" descr="A picture containing invertebrate&#10;&#10;Description automatically generated">
            <a:extLst>
              <a:ext uri="{FF2B5EF4-FFF2-40B4-BE49-F238E27FC236}">
                <a16:creationId xmlns:a16="http://schemas.microsoft.com/office/drawing/2014/main" id="{520A7634-54C0-20F9-71B2-CA8A05390C59}"/>
              </a:ext>
            </a:extLst>
          </p:cNvPr>
          <p:cNvPicPr>
            <a:picLocks noChangeAspect="1"/>
          </p:cNvPicPr>
          <p:nvPr/>
        </p:nvPicPr>
        <p:blipFill rotWithShape="1">
          <a:blip r:embed="rId3">
            <a:extLst>
              <a:ext uri="{28A0092B-C50C-407E-A947-70E740481C1C}">
                <a14:useLocalDpi xmlns:a14="http://schemas.microsoft.com/office/drawing/2010/main" val="0"/>
              </a:ext>
            </a:extLst>
          </a:blip>
          <a:srcRect l="18257" t="48186" r="18257" b="37889"/>
          <a:stretch/>
        </p:blipFill>
        <p:spPr>
          <a:xfrm>
            <a:off x="-1" y="0"/>
            <a:ext cx="11022035" cy="1070718"/>
          </a:xfrm>
          <a:prstGeom prst="round1Rect">
            <a:avLst>
              <a:gd name="adj" fmla="val 50000"/>
            </a:avLst>
          </a:prstGeom>
        </p:spPr>
      </p:pic>
      <p:sp>
        <p:nvSpPr>
          <p:cNvPr id="5" name="Slide Number Placeholder 4">
            <a:extLst>
              <a:ext uri="{FF2B5EF4-FFF2-40B4-BE49-F238E27FC236}">
                <a16:creationId xmlns:a16="http://schemas.microsoft.com/office/drawing/2014/main" id="{1EF0451B-F50A-416B-9D30-EAE40DF55A9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015F65E7-F6DD-4851-8935-62C0E14B0ACC}"/>
              </a:ext>
            </a:extLst>
          </p:cNvPr>
          <p:cNvGrpSpPr/>
          <p:nvPr/>
        </p:nvGrpSpPr>
        <p:grpSpPr>
          <a:xfrm>
            <a:off x="4195509" y="1792035"/>
            <a:ext cx="3578633" cy="4580283"/>
            <a:chOff x="619603" y="1823380"/>
            <a:chExt cx="3503032" cy="4012255"/>
          </a:xfrm>
        </p:grpSpPr>
        <p:pic>
          <p:nvPicPr>
            <p:cNvPr id="3" name="Graphic 2">
              <a:extLst>
                <a:ext uri="{FF2B5EF4-FFF2-40B4-BE49-F238E27FC236}">
                  <a16:creationId xmlns:a16="http://schemas.microsoft.com/office/drawing/2014/main" id="{51BE0E04-9CE0-428F-9892-5DD352B8088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619603" y="2338850"/>
              <a:ext cx="3503032" cy="3496785"/>
            </a:xfrm>
            <a:prstGeom prst="rect">
              <a:avLst/>
            </a:prstGeom>
          </p:spPr>
        </p:pic>
        <p:pic>
          <p:nvPicPr>
            <p:cNvPr id="30" name="Graphic 29">
              <a:extLst>
                <a:ext uri="{FF2B5EF4-FFF2-40B4-BE49-F238E27FC236}">
                  <a16:creationId xmlns:a16="http://schemas.microsoft.com/office/drawing/2014/main" id="{670CEC0E-D46F-4826-9996-A3377EED967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flipH="1">
              <a:off x="622384" y="1823380"/>
              <a:ext cx="3490918" cy="871256"/>
            </a:xfrm>
            <a:prstGeom prst="rect">
              <a:avLst/>
            </a:prstGeom>
          </p:spPr>
        </p:pic>
      </p:grpSp>
      <p:grpSp>
        <p:nvGrpSpPr>
          <p:cNvPr id="8" name="Group 7">
            <a:extLst>
              <a:ext uri="{FF2B5EF4-FFF2-40B4-BE49-F238E27FC236}">
                <a16:creationId xmlns:a16="http://schemas.microsoft.com/office/drawing/2014/main" id="{B8105463-A0C0-5542-E902-43DC2AA01383}"/>
              </a:ext>
            </a:extLst>
          </p:cNvPr>
          <p:cNvGrpSpPr/>
          <p:nvPr/>
        </p:nvGrpSpPr>
        <p:grpSpPr>
          <a:xfrm>
            <a:off x="8015530" y="1718551"/>
            <a:ext cx="3909420" cy="4583134"/>
            <a:chOff x="4096129" y="1591681"/>
            <a:chExt cx="3506944" cy="4880975"/>
          </a:xfrm>
        </p:grpSpPr>
        <p:pic>
          <p:nvPicPr>
            <p:cNvPr id="10" name="Graphic 9">
              <a:extLst>
                <a:ext uri="{FF2B5EF4-FFF2-40B4-BE49-F238E27FC236}">
                  <a16:creationId xmlns:a16="http://schemas.microsoft.com/office/drawing/2014/main" id="{64B2AEC7-7BFF-14D4-3686-637DF16E199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100041" y="2281166"/>
              <a:ext cx="3503032" cy="4191490"/>
            </a:xfrm>
            <a:prstGeom prst="rect">
              <a:avLst/>
            </a:prstGeom>
          </p:spPr>
        </p:pic>
        <p:pic>
          <p:nvPicPr>
            <p:cNvPr id="12" name="Graphic 11">
              <a:extLst>
                <a:ext uri="{FF2B5EF4-FFF2-40B4-BE49-F238E27FC236}">
                  <a16:creationId xmlns:a16="http://schemas.microsoft.com/office/drawing/2014/main" id="{2E8B4B4F-297D-E658-28DE-7588D88BDB0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flipH="1">
              <a:off x="4096129" y="1591681"/>
              <a:ext cx="3490918" cy="1080785"/>
            </a:xfrm>
            <a:prstGeom prst="rect">
              <a:avLst/>
            </a:prstGeom>
          </p:spPr>
        </p:pic>
      </p:grpSp>
      <p:sp>
        <p:nvSpPr>
          <p:cNvPr id="24" name="Google Shape;197;p27">
            <a:extLst>
              <a:ext uri="{FF2B5EF4-FFF2-40B4-BE49-F238E27FC236}">
                <a16:creationId xmlns:a16="http://schemas.microsoft.com/office/drawing/2014/main" id="{081C75D1-B9AE-7A22-64D6-B99D08DF50C3}"/>
              </a:ext>
            </a:extLst>
          </p:cNvPr>
          <p:cNvSpPr txBox="1"/>
          <p:nvPr/>
        </p:nvSpPr>
        <p:spPr>
          <a:xfrm>
            <a:off x="4322158" y="1618241"/>
            <a:ext cx="3391145" cy="1124647"/>
          </a:xfrm>
          <a:prstGeom prst="rect">
            <a:avLst/>
          </a:prstGeom>
          <a:noFill/>
          <a:ln>
            <a:noFill/>
          </a:ln>
        </p:spPr>
        <p:txBody>
          <a:bodyPr spcFirstLastPara="1" wrap="square" lIns="0" tIns="13950" rIns="0" bIns="0" anchor="t" anchorCtr="0">
            <a:spAutoFit/>
          </a:bodyPr>
          <a:lstStyle/>
          <a:p>
            <a:pPr marL="0" marR="0" algn="ctr">
              <a:spcBef>
                <a:spcPts val="2250"/>
              </a:spcBef>
              <a:spcAft>
                <a:spcPts val="600"/>
              </a:spcAft>
            </a:pPr>
            <a:r>
              <a:rPr lang="en-US" sz="2400" b="1" dirty="0">
                <a:solidFill>
                  <a:schemeClr val="bg1"/>
                </a:solidFill>
                <a:latin typeface="Aharoni" panose="02010803020104030203" pitchFamily="2" charset="-79"/>
                <a:cs typeface="Aharoni" panose="02010803020104030203" pitchFamily="2" charset="-79"/>
              </a:rPr>
              <a:t>Outstanding Business Growth</a:t>
            </a:r>
            <a:r>
              <a:rPr lang="en-US" sz="2400" b="1" baseline="30000" dirty="0">
                <a:solidFill>
                  <a:srgbClr val="FF0000"/>
                </a:solidFill>
                <a:latin typeface="Arial"/>
                <a:cs typeface="Arial"/>
              </a:rPr>
              <a:t> NEW</a:t>
            </a:r>
            <a:r>
              <a:rPr lang="en-US" sz="2400" b="1" dirty="0">
                <a:solidFill>
                  <a:schemeClr val="bg1"/>
                </a:solidFill>
                <a:latin typeface="Aharoni" panose="02010803020104030203" pitchFamily="2" charset="-79"/>
                <a:cs typeface="Aharoni" panose="02010803020104030203" pitchFamily="2" charset="-79"/>
              </a:rPr>
              <a:t> </a:t>
            </a:r>
          </a:p>
        </p:txBody>
      </p:sp>
      <p:sp>
        <p:nvSpPr>
          <p:cNvPr id="26" name="TextBox 25">
            <a:extLst>
              <a:ext uri="{FF2B5EF4-FFF2-40B4-BE49-F238E27FC236}">
                <a16:creationId xmlns:a16="http://schemas.microsoft.com/office/drawing/2014/main" id="{C0B9AF96-B1D4-A128-0AE8-E0A8AB42159D}"/>
              </a:ext>
            </a:extLst>
          </p:cNvPr>
          <p:cNvSpPr txBox="1"/>
          <p:nvPr/>
        </p:nvSpPr>
        <p:spPr>
          <a:xfrm>
            <a:off x="4209999" y="2598990"/>
            <a:ext cx="3451999" cy="3554819"/>
          </a:xfrm>
          <a:prstGeom prst="rect">
            <a:avLst/>
          </a:prstGeom>
          <a:noFill/>
        </p:spPr>
        <p:txBody>
          <a:bodyPr wrap="square">
            <a:spAutoFit/>
          </a:bodyPr>
          <a:lstStyle/>
          <a:p>
            <a:pPr marL="0" marR="0" lvl="0" indent="-25400" algn="l" defTabSz="914400" rtl="0" eaLnBrk="1" fontAlgn="auto" latinLnBrk="0" hangingPunct="1">
              <a:lnSpc>
                <a:spcPct val="100000"/>
              </a:lnSpc>
              <a:spcBef>
                <a:spcPts val="0"/>
              </a:spcBef>
              <a:spcAft>
                <a:spcPts val="0"/>
              </a:spcAft>
              <a:buClrTx/>
              <a:buSzTx/>
              <a:buFontTx/>
              <a:buNone/>
              <a:tabLst/>
              <a:defRPr/>
            </a:pPr>
            <a:endParaRPr kumimoji="0" lang="en-GB" sz="13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lvl="0" algn="just">
              <a:defRPr/>
            </a:pPr>
            <a:r>
              <a:rPr lang="en-US" b="1" u="sng" dirty="0">
                <a:solidFill>
                  <a:schemeClr val="accent1">
                    <a:lumMod val="90000"/>
                    <a:lumOff val="10000"/>
                  </a:schemeClr>
                </a:solidFill>
              </a:rPr>
              <a:t>Growth Potential </a:t>
            </a:r>
            <a:endParaRPr lang="en-GB" b="1" u="sng" dirty="0">
              <a:solidFill>
                <a:schemeClr val="accent1">
                  <a:lumMod val="90000"/>
                  <a:lumOff val="10000"/>
                </a:schemeClr>
              </a:solidFill>
            </a:endParaRPr>
          </a:p>
          <a:p>
            <a:pPr marL="342900" marR="0" lvl="0" indent="-342900" algn="just">
              <a:spcBef>
                <a:spcPts val="0"/>
              </a:spcBef>
              <a:spcAft>
                <a:spcPts val="0"/>
              </a:spcAft>
              <a:buSzPts val="1000"/>
              <a:buFont typeface="Symbol" pitchFamily="2" charset="2"/>
              <a:buChar char=""/>
              <a:tabLst>
                <a:tab pos="457200" algn="l"/>
              </a:tabLst>
            </a:pPr>
            <a:r>
              <a:rPr lang="en-US" sz="1600" b="1" dirty="0">
                <a:solidFill>
                  <a:schemeClr val="accent1">
                    <a:lumMod val="90000"/>
                    <a:lumOff val="10000"/>
                  </a:schemeClr>
                </a:solidFill>
              </a:rPr>
              <a:t>How well does the Catalyst demonstrate top line revenue growth potential including adjacency / attractiveness of its solution to the telecoms industry?</a:t>
            </a:r>
          </a:p>
          <a:p>
            <a:pPr lvl="0" algn="just">
              <a:defRPr/>
            </a:pPr>
            <a:endParaRPr kumimoji="0" lang="en-GB" sz="16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algn="just">
              <a:defRPr/>
            </a:pPr>
            <a:r>
              <a:rPr lang="en-US" b="1" u="sng" dirty="0">
                <a:solidFill>
                  <a:schemeClr val="accent1">
                    <a:lumMod val="90000"/>
                    <a:lumOff val="10000"/>
                  </a:schemeClr>
                </a:solidFill>
              </a:rPr>
              <a:t>Adaptability </a:t>
            </a:r>
          </a:p>
          <a:p>
            <a:pPr marL="342900" indent="-342900" algn="just">
              <a:buSzPts val="1000"/>
              <a:buFont typeface="Symbol" pitchFamily="2" charset="2"/>
              <a:buChar char=""/>
              <a:tabLst>
                <a:tab pos="457200" algn="l"/>
              </a:tabLst>
            </a:pPr>
            <a:r>
              <a:rPr lang="en-US" sz="1600" b="1" dirty="0">
                <a:solidFill>
                  <a:schemeClr val="accent1">
                    <a:lumMod val="90000"/>
                    <a:lumOff val="10000"/>
                  </a:schemeClr>
                </a:solidFill>
              </a:rPr>
              <a:t>How well does the Catalyst hold an ability to stay ahead of the curve to adapt with change in market conditions? </a:t>
            </a:r>
          </a:p>
        </p:txBody>
      </p:sp>
      <p:sp>
        <p:nvSpPr>
          <p:cNvPr id="4" name="Title 12">
            <a:extLst>
              <a:ext uri="{FF2B5EF4-FFF2-40B4-BE49-F238E27FC236}">
                <a16:creationId xmlns:a16="http://schemas.microsoft.com/office/drawing/2014/main" id="{C008B0B0-4A16-993F-9D93-02B1ECC2D74B}"/>
              </a:ext>
            </a:extLst>
          </p:cNvPr>
          <p:cNvSpPr txBox="1">
            <a:spLocks/>
          </p:cNvSpPr>
          <p:nvPr/>
        </p:nvSpPr>
        <p:spPr>
          <a:xfrm>
            <a:off x="368080" y="96068"/>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5400" b="1" kern="1200" dirty="0">
                <a:solidFill>
                  <a:schemeClr val="accent3"/>
                </a:solidFill>
                <a:latin typeface="+mj-lt"/>
                <a:ea typeface="+mj-ea"/>
                <a:cs typeface="+mj-cs"/>
              </a:defRPr>
            </a:lvl1pPr>
          </a:lstStyle>
          <a:p>
            <a:r>
              <a:rPr lang="en-US" dirty="0">
                <a:solidFill>
                  <a:schemeClr val="bg1"/>
                </a:solidFill>
              </a:rPr>
              <a:t>Award Specific</a:t>
            </a:r>
          </a:p>
        </p:txBody>
      </p:sp>
      <p:sp>
        <p:nvSpPr>
          <p:cNvPr id="9" name="Title 12">
            <a:extLst>
              <a:ext uri="{FF2B5EF4-FFF2-40B4-BE49-F238E27FC236}">
                <a16:creationId xmlns:a16="http://schemas.microsoft.com/office/drawing/2014/main" id="{15E4C76C-26EB-BE08-08CA-19EADF3D4FAD}"/>
              </a:ext>
            </a:extLst>
          </p:cNvPr>
          <p:cNvSpPr txBox="1">
            <a:spLocks/>
          </p:cNvSpPr>
          <p:nvPr/>
        </p:nvSpPr>
        <p:spPr>
          <a:xfrm>
            <a:off x="884750" y="907310"/>
            <a:ext cx="4700522"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b="1" i="0" u="none" strike="noStrike" kern="1200" cap="none" spc="0" normalizeH="0" baseline="0" noProof="0" dirty="0">
                <a:ln>
                  <a:noFill/>
                </a:ln>
                <a:solidFill>
                  <a:schemeClr val="accent1"/>
                </a:solidFill>
                <a:effectLst/>
                <a:uLnTx/>
                <a:uFillTx/>
                <a:latin typeface="Arial"/>
                <a:ea typeface="+mj-ea"/>
                <a:cs typeface="+mj-cs"/>
              </a:rPr>
              <a:t> judging criteria</a:t>
            </a:r>
          </a:p>
        </p:txBody>
      </p:sp>
      <p:sp>
        <p:nvSpPr>
          <p:cNvPr id="15" name="TextBox 14">
            <a:extLst>
              <a:ext uri="{FF2B5EF4-FFF2-40B4-BE49-F238E27FC236}">
                <a16:creationId xmlns:a16="http://schemas.microsoft.com/office/drawing/2014/main" id="{ED6AD155-C171-FA0B-3DF6-3A39140E9A3D}"/>
              </a:ext>
            </a:extLst>
          </p:cNvPr>
          <p:cNvSpPr txBox="1"/>
          <p:nvPr/>
        </p:nvSpPr>
        <p:spPr>
          <a:xfrm>
            <a:off x="8324664" y="2687219"/>
            <a:ext cx="3246754" cy="3293209"/>
          </a:xfrm>
          <a:prstGeom prst="rect">
            <a:avLst/>
          </a:prstGeom>
          <a:noFill/>
        </p:spPr>
        <p:txBody>
          <a:bodyPr wrap="square">
            <a:spAutoFit/>
          </a:bodyPr>
          <a:lstStyle/>
          <a:p>
            <a:pPr marL="0" marR="0" lvl="0" indent="-25400" algn="l" defTabSz="914400" rtl="0" eaLnBrk="1" fontAlgn="auto" latinLnBrk="0" hangingPunct="1">
              <a:lnSpc>
                <a:spcPct val="100000"/>
              </a:lnSpc>
              <a:spcBef>
                <a:spcPts val="0"/>
              </a:spcBef>
              <a:spcAft>
                <a:spcPts val="0"/>
              </a:spcAft>
              <a:buClrTx/>
              <a:buSzTx/>
              <a:buFontTx/>
              <a:buNone/>
              <a:tabLst/>
              <a:defRPr/>
            </a:pPr>
            <a:endParaRPr kumimoji="0" lang="en-GB" sz="13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lvl="0" algn="just">
              <a:defRPr/>
            </a:pPr>
            <a:r>
              <a:rPr lang="en-GB" b="1" u="sng" dirty="0">
                <a:solidFill>
                  <a:schemeClr val="accent1">
                    <a:lumMod val="90000"/>
                    <a:lumOff val="10000"/>
                  </a:schemeClr>
                </a:solidFill>
              </a:rPr>
              <a:t>Innovation</a:t>
            </a:r>
          </a:p>
          <a:p>
            <a:pPr marL="342900" indent="-342900" algn="just">
              <a:spcBef>
                <a:spcPts val="600"/>
              </a:spcBef>
              <a:spcAft>
                <a:spcPts val="600"/>
              </a:spcAft>
              <a:buSzPts val="1000"/>
              <a:buFont typeface="Symbol" pitchFamily="2" charset="2"/>
              <a:buChar char=""/>
              <a:tabLst>
                <a:tab pos="457200" algn="l"/>
              </a:tabLst>
              <a:defRPr/>
            </a:pPr>
            <a:r>
              <a:rPr lang="en-GB" sz="1600" b="1" dirty="0">
                <a:solidFill>
                  <a:schemeClr val="accent1">
                    <a:lumMod val="90000"/>
                    <a:lumOff val="10000"/>
                  </a:schemeClr>
                </a:solidFill>
              </a:rPr>
              <a:t>How original, innovative &amp; futuristic is the team’s business idea and/or technology solution?</a:t>
            </a:r>
            <a:endParaRPr lang="en-US" sz="1600" b="1" dirty="0">
              <a:solidFill>
                <a:schemeClr val="accent1">
                  <a:lumMod val="90000"/>
                  <a:lumOff val="10000"/>
                </a:schemeClr>
              </a:solidFill>
            </a:endParaRPr>
          </a:p>
          <a:p>
            <a:pPr lvl="0" algn="just">
              <a:defRPr/>
            </a:pPr>
            <a:endParaRPr kumimoji="0" lang="en-GB" sz="16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lvl="0" algn="just">
              <a:defRPr/>
            </a:pPr>
            <a:r>
              <a:rPr kumimoji="0" lang="en-GB" b="1" i="0" u="sng" strike="noStrike" kern="1200" cap="none" spc="0" normalizeH="0" baseline="0" noProof="0" dirty="0">
                <a:ln>
                  <a:noFill/>
                </a:ln>
                <a:solidFill>
                  <a:schemeClr val="accent1">
                    <a:lumMod val="90000"/>
                    <a:lumOff val="10000"/>
                  </a:schemeClr>
                </a:solidFill>
                <a:effectLst/>
                <a:uLnTx/>
                <a:uFillTx/>
                <a:latin typeface="Arial"/>
                <a:ea typeface="+mn-ea"/>
                <a:cs typeface="Arial"/>
              </a:rPr>
              <a:t>Future Potential</a:t>
            </a:r>
          </a:p>
          <a:p>
            <a:pPr marL="342900" marR="0" lvl="0" indent="-342900">
              <a:spcBef>
                <a:spcPts val="600"/>
              </a:spcBef>
              <a:spcAft>
                <a:spcPts val="600"/>
              </a:spcAft>
              <a:buSzPts val="1000"/>
              <a:buFont typeface="Symbol" pitchFamily="2" charset="2"/>
              <a:buChar char=""/>
              <a:tabLst>
                <a:tab pos="457200" algn="l"/>
              </a:tabLst>
            </a:pPr>
            <a:r>
              <a:rPr lang="en-GB" sz="1600" b="1" dirty="0">
                <a:solidFill>
                  <a:schemeClr val="accent1">
                    <a:lumMod val="90000"/>
                    <a:lumOff val="10000"/>
                  </a:schemeClr>
                </a:solidFill>
              </a:rPr>
              <a:t>How would the Catalyst solution potentially impact future technology developments in industry? </a:t>
            </a:r>
            <a:endParaRPr lang="en-US" sz="1600" b="1" dirty="0">
              <a:solidFill>
                <a:schemeClr val="accent1">
                  <a:lumMod val="90000"/>
                  <a:lumOff val="10000"/>
                </a:schemeClr>
              </a:solidFill>
            </a:endParaRPr>
          </a:p>
        </p:txBody>
      </p:sp>
      <p:sp>
        <p:nvSpPr>
          <p:cNvPr id="17" name="Google Shape;197;p27">
            <a:extLst>
              <a:ext uri="{FF2B5EF4-FFF2-40B4-BE49-F238E27FC236}">
                <a16:creationId xmlns:a16="http://schemas.microsoft.com/office/drawing/2014/main" id="{8A7420A8-6ED7-B45A-DDDE-F74BFF8B517D}"/>
              </a:ext>
            </a:extLst>
          </p:cNvPr>
          <p:cNvSpPr txBox="1"/>
          <p:nvPr/>
        </p:nvSpPr>
        <p:spPr>
          <a:xfrm>
            <a:off x="8265734" y="1592515"/>
            <a:ext cx="3391145" cy="1124647"/>
          </a:xfrm>
          <a:prstGeom prst="rect">
            <a:avLst/>
          </a:prstGeom>
          <a:noFill/>
          <a:ln>
            <a:noFill/>
          </a:ln>
        </p:spPr>
        <p:txBody>
          <a:bodyPr spcFirstLastPara="1" wrap="square" lIns="0" tIns="13950" rIns="0" bIns="0" anchor="t" anchorCtr="0">
            <a:spAutoFit/>
          </a:bodyPr>
          <a:lstStyle/>
          <a:p>
            <a:pPr marL="0" marR="0" algn="ctr">
              <a:spcBef>
                <a:spcPts val="2250"/>
              </a:spcBef>
              <a:spcAft>
                <a:spcPts val="600"/>
              </a:spcAft>
            </a:pPr>
            <a:r>
              <a:rPr lang="en-GB" sz="2400" b="1" dirty="0">
                <a:solidFill>
                  <a:schemeClr val="bg1"/>
                </a:solidFill>
                <a:latin typeface="Aharoni" panose="02010803020104030203" pitchFamily="2" charset="-79"/>
                <a:cs typeface="Aharoni" panose="02010803020104030203" pitchFamily="2" charset="-79"/>
              </a:rPr>
              <a:t>Best Innovation &amp; Future </a:t>
            </a:r>
            <a:r>
              <a:rPr lang="en-GB" sz="2400" b="1" dirty="0" err="1">
                <a:solidFill>
                  <a:schemeClr val="bg1"/>
                </a:solidFill>
                <a:latin typeface="Aharoni" panose="02010803020104030203" pitchFamily="2" charset="-79"/>
                <a:cs typeface="Aharoni" panose="02010803020104030203" pitchFamily="2" charset="-79"/>
              </a:rPr>
              <a:t>Techco</a:t>
            </a:r>
            <a:endParaRPr lang="en-US" sz="2400" b="1" dirty="0">
              <a:solidFill>
                <a:schemeClr val="bg1"/>
              </a:solidFill>
              <a:latin typeface="Aharoni" panose="02010803020104030203" pitchFamily="2" charset="-79"/>
              <a:cs typeface="Aharoni" panose="02010803020104030203" pitchFamily="2" charset="-79"/>
            </a:endParaRPr>
          </a:p>
        </p:txBody>
      </p:sp>
      <p:pic>
        <p:nvPicPr>
          <p:cNvPr id="18" name="Picture 17">
            <a:extLst>
              <a:ext uri="{FF2B5EF4-FFF2-40B4-BE49-F238E27FC236}">
                <a16:creationId xmlns:a16="http://schemas.microsoft.com/office/drawing/2014/main" id="{9D1828A7-E68F-7C75-57EC-EAC0EB1BA9A5}"/>
              </a:ext>
            </a:extLst>
          </p:cNvPr>
          <p:cNvPicPr>
            <a:picLocks noChangeAspect="1"/>
          </p:cNvPicPr>
          <p:nvPr/>
        </p:nvPicPr>
        <p:blipFill>
          <a:blip r:embed="rId10">
            <a:extLst>
              <a:ext uri="{28A0092B-C50C-407E-A947-70E740481C1C}">
                <a14:useLocalDpi xmlns:a14="http://schemas.microsoft.com/office/drawing/2010/main" val="0"/>
              </a:ext>
            </a:extLst>
          </a:blip>
          <a:srcRect t="11979" b="11979"/>
          <a:stretch/>
        </p:blipFill>
        <p:spPr>
          <a:xfrm>
            <a:off x="-1" y="1859266"/>
            <a:ext cx="3867577" cy="2076630"/>
          </a:xfrm>
          <a:prstGeom prst="round2DiagRect">
            <a:avLst>
              <a:gd name="adj1" fmla="val 50000"/>
              <a:gd name="adj2" fmla="val 0"/>
            </a:avLst>
          </a:prstGeom>
        </p:spPr>
      </p:pic>
      <p:sp>
        <p:nvSpPr>
          <p:cNvPr id="19" name="Round Single Corner of Rectangle 10">
            <a:extLst>
              <a:ext uri="{FF2B5EF4-FFF2-40B4-BE49-F238E27FC236}">
                <a16:creationId xmlns:a16="http://schemas.microsoft.com/office/drawing/2014/main" id="{71DB85D7-6D18-7404-4BD1-0297289D4619}"/>
              </a:ext>
            </a:extLst>
          </p:cNvPr>
          <p:cNvSpPr>
            <a:spLocks/>
          </p:cNvSpPr>
          <p:nvPr/>
        </p:nvSpPr>
        <p:spPr>
          <a:xfrm flipH="1" flipV="1">
            <a:off x="-4769" y="3935895"/>
            <a:ext cx="3867576" cy="2373214"/>
          </a:xfrm>
          <a:prstGeom prst="round1Rect">
            <a:avLst>
              <a:gd name="adj" fmla="val 50000"/>
            </a:avLst>
          </a:prstGeom>
          <a:blipFill dpi="0" rotWithShape="0">
            <a:blip r:embed="rId11"/>
            <a:srcRect/>
            <a:stretch>
              <a:fillRect t="-14000" b="-2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A logo for a company&#10;&#10;Description automatically generated">
            <a:extLst>
              <a:ext uri="{FF2B5EF4-FFF2-40B4-BE49-F238E27FC236}">
                <a16:creationId xmlns:a16="http://schemas.microsoft.com/office/drawing/2014/main" id="{24E94AA1-7EFB-B2C1-1514-6E1FB804EC28}"/>
              </a:ext>
            </a:extLst>
          </p:cNvPr>
          <p:cNvPicPr>
            <a:picLocks noChangeAspect="1"/>
          </p:cNvPicPr>
          <p:nvPr/>
        </p:nvPicPr>
        <p:blipFill rotWithShape="1">
          <a:blip r:embed="rId12"/>
          <a:srcRect b="3477"/>
          <a:stretch/>
        </p:blipFill>
        <p:spPr>
          <a:xfrm>
            <a:off x="10257183" y="0"/>
            <a:ext cx="1934817" cy="1070718"/>
          </a:xfrm>
          <a:prstGeom prst="rect">
            <a:avLst/>
          </a:prstGeom>
        </p:spPr>
      </p:pic>
    </p:spTree>
    <p:extLst>
      <p:ext uri="{BB962C8B-B14F-4D97-AF65-F5344CB8AC3E}">
        <p14:creationId xmlns:p14="http://schemas.microsoft.com/office/powerpoint/2010/main" val="19500906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Picture 4" descr="A picture containing invertebrate&#10;&#10;Description automatically generated">
            <a:extLst>
              <a:ext uri="{FF2B5EF4-FFF2-40B4-BE49-F238E27FC236}">
                <a16:creationId xmlns:a16="http://schemas.microsoft.com/office/drawing/2014/main" id="{74F072E2-2E37-9D7B-7BE4-A9CAD981B0F8}"/>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2" y="0"/>
            <a:ext cx="11269130" cy="950049"/>
          </a:xfrm>
          <a:prstGeom prst="round1Rect">
            <a:avLst>
              <a:gd name="adj" fmla="val 50000"/>
            </a:avLst>
          </a:prstGeom>
        </p:spPr>
      </p:pic>
      <p:sp>
        <p:nvSpPr>
          <p:cNvPr id="33" name="Slide Number Placeholder 3">
            <a:extLst>
              <a:ext uri="{FF2B5EF4-FFF2-40B4-BE49-F238E27FC236}">
                <a16:creationId xmlns:a16="http://schemas.microsoft.com/office/drawing/2014/main" id="{5A50595D-D3DD-4B6E-8D1C-A82D7AE4FD6F}"/>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34" name="Title 12">
            <a:extLst>
              <a:ext uri="{FF2B5EF4-FFF2-40B4-BE49-F238E27FC236}">
                <a16:creationId xmlns:a16="http://schemas.microsoft.com/office/drawing/2014/main" id="{E16A2FDA-0618-4158-86DF-5E9F4D9FC1A1}"/>
              </a:ext>
            </a:extLst>
          </p:cNvPr>
          <p:cNvSpPr>
            <a:spLocks noGrp="1"/>
          </p:cNvSpPr>
          <p:nvPr>
            <p:ph type="title"/>
          </p:nvPr>
        </p:nvSpPr>
        <p:spPr>
          <a:xfrm>
            <a:off x="422228" y="164470"/>
            <a:ext cx="10653954" cy="549275"/>
          </a:xfrm>
        </p:spPr>
        <p:txBody>
          <a:bodyPr/>
          <a:lstStyle/>
          <a:p>
            <a:r>
              <a:rPr lang="en-GB" dirty="0">
                <a:solidFill>
                  <a:schemeClr val="bg1"/>
                </a:solidFill>
              </a:rPr>
              <a:t>Best </a:t>
            </a:r>
            <a:endParaRPr lang="en-GB" sz="5400" dirty="0">
              <a:solidFill>
                <a:schemeClr val="bg1"/>
              </a:solidFill>
            </a:endParaRPr>
          </a:p>
        </p:txBody>
      </p:sp>
      <p:sp>
        <p:nvSpPr>
          <p:cNvPr id="35" name="Title 12">
            <a:extLst>
              <a:ext uri="{FF2B5EF4-FFF2-40B4-BE49-F238E27FC236}">
                <a16:creationId xmlns:a16="http://schemas.microsoft.com/office/drawing/2014/main" id="{41A603E0-8A53-441F-A1E8-066D800BC2AA}"/>
              </a:ext>
            </a:extLst>
          </p:cNvPr>
          <p:cNvSpPr txBox="1">
            <a:spLocks/>
          </p:cNvSpPr>
          <p:nvPr/>
        </p:nvSpPr>
        <p:spPr>
          <a:xfrm>
            <a:off x="934687" y="958686"/>
            <a:ext cx="324747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AABE3B"/>
                </a:solidFill>
                <a:effectLst/>
                <a:uLnTx/>
                <a:uFillTx/>
                <a:latin typeface="Arial"/>
                <a:ea typeface="+mj-ea"/>
                <a:cs typeface="+mj-cs"/>
              </a:rPr>
              <a:t>Practices</a:t>
            </a:r>
          </a:p>
        </p:txBody>
      </p:sp>
      <p:grpSp>
        <p:nvGrpSpPr>
          <p:cNvPr id="36" name="Group 35">
            <a:extLst>
              <a:ext uri="{FF2B5EF4-FFF2-40B4-BE49-F238E27FC236}">
                <a16:creationId xmlns:a16="http://schemas.microsoft.com/office/drawing/2014/main" id="{418D3580-F07C-4AD8-92BC-B1F637979884}"/>
              </a:ext>
            </a:extLst>
          </p:cNvPr>
          <p:cNvGrpSpPr/>
          <p:nvPr/>
        </p:nvGrpSpPr>
        <p:grpSpPr>
          <a:xfrm>
            <a:off x="359095" y="1904234"/>
            <a:ext cx="11155506" cy="4148113"/>
            <a:chOff x="292620" y="1605150"/>
            <a:chExt cx="12896234" cy="4795393"/>
          </a:xfrm>
        </p:grpSpPr>
        <p:grpSp>
          <p:nvGrpSpPr>
            <p:cNvPr id="37" name="Group 36">
              <a:extLst>
                <a:ext uri="{FF2B5EF4-FFF2-40B4-BE49-F238E27FC236}">
                  <a16:creationId xmlns:a16="http://schemas.microsoft.com/office/drawing/2014/main" id="{C28639FA-4FC0-4C9F-A8CA-C8860525974C}"/>
                </a:ext>
              </a:extLst>
            </p:cNvPr>
            <p:cNvGrpSpPr/>
            <p:nvPr/>
          </p:nvGrpSpPr>
          <p:grpSpPr>
            <a:xfrm>
              <a:off x="292620" y="1605150"/>
              <a:ext cx="12896234" cy="4795393"/>
              <a:chOff x="161937" y="1768875"/>
              <a:chExt cx="12896234" cy="4795393"/>
            </a:xfrm>
          </p:grpSpPr>
          <p:pic>
            <p:nvPicPr>
              <p:cNvPr id="39" name="Graphic 38">
                <a:extLst>
                  <a:ext uri="{FF2B5EF4-FFF2-40B4-BE49-F238E27FC236}">
                    <a16:creationId xmlns:a16="http://schemas.microsoft.com/office/drawing/2014/main" id="{DBEDE40C-ADE2-4F25-97EE-0E263943B3F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H="1">
                <a:off x="7194949" y="4348027"/>
                <a:ext cx="2105853" cy="2105853"/>
              </a:xfrm>
              <a:prstGeom prst="rect">
                <a:avLst/>
              </a:prstGeom>
            </p:spPr>
          </p:pic>
          <p:pic>
            <p:nvPicPr>
              <p:cNvPr id="40" name="Graphic 39">
                <a:extLst>
                  <a:ext uri="{FF2B5EF4-FFF2-40B4-BE49-F238E27FC236}">
                    <a16:creationId xmlns:a16="http://schemas.microsoft.com/office/drawing/2014/main" id="{3BF577D8-177E-40D8-9CC8-2C1D6655C35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H="1">
                <a:off x="813686" y="4348028"/>
                <a:ext cx="2105853" cy="2105853"/>
              </a:xfrm>
              <a:prstGeom prst="rect">
                <a:avLst/>
              </a:prstGeom>
            </p:spPr>
          </p:pic>
          <p:pic>
            <p:nvPicPr>
              <p:cNvPr id="41" name="Graphic 40">
                <a:extLst>
                  <a:ext uri="{FF2B5EF4-FFF2-40B4-BE49-F238E27FC236}">
                    <a16:creationId xmlns:a16="http://schemas.microsoft.com/office/drawing/2014/main" id="{1FADA83E-D009-48F3-96C5-251DB4714C8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H="1">
                <a:off x="7194951" y="1768875"/>
                <a:ext cx="2105853" cy="2105853"/>
              </a:xfrm>
              <a:prstGeom prst="rect">
                <a:avLst/>
              </a:prstGeom>
            </p:spPr>
          </p:pic>
          <p:pic>
            <p:nvPicPr>
              <p:cNvPr id="42" name="Graphic 41">
                <a:extLst>
                  <a:ext uri="{FF2B5EF4-FFF2-40B4-BE49-F238E27FC236}">
                    <a16:creationId xmlns:a16="http://schemas.microsoft.com/office/drawing/2014/main" id="{231F95B0-888D-4356-9EA1-CC24F8590F0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H="1">
                <a:off x="813687" y="1768876"/>
                <a:ext cx="2105853" cy="2105853"/>
              </a:xfrm>
              <a:prstGeom prst="rect">
                <a:avLst/>
              </a:prstGeom>
            </p:spPr>
          </p:pic>
          <p:sp>
            <p:nvSpPr>
              <p:cNvPr id="44" name="TextBox 43">
                <a:extLst>
                  <a:ext uri="{FF2B5EF4-FFF2-40B4-BE49-F238E27FC236}">
                    <a16:creationId xmlns:a16="http://schemas.microsoft.com/office/drawing/2014/main" id="{28FD57D0-726D-4E56-B9D3-F2552943BD57}"/>
                  </a:ext>
                </a:extLst>
              </p:cNvPr>
              <p:cNvSpPr txBox="1"/>
              <p:nvPr/>
            </p:nvSpPr>
            <p:spPr>
              <a:xfrm>
                <a:off x="1321480" y="2591728"/>
                <a:ext cx="4987462" cy="1316469"/>
              </a:xfrm>
              <a:prstGeom prst="rect">
                <a:avLst/>
              </a:prstGeom>
              <a:noFill/>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dirty="0">
                    <a:ln>
                      <a:noFill/>
                    </a:ln>
                    <a:solidFill>
                      <a:srgbClr val="1A2746"/>
                    </a:solidFill>
                    <a:effectLst/>
                    <a:uLnTx/>
                    <a:uFillTx/>
                    <a:latin typeface="Arial"/>
                    <a:ea typeface="+mn-ea"/>
                    <a:cs typeface="+mn-cs"/>
                  </a:rPr>
                  <a:t>time on understanding judging criteria &amp; filling </a:t>
                </a:r>
                <a:r>
                  <a:rPr kumimoji="0" lang="en-GB" sz="1700" b="1" i="0" u="none" strike="noStrike" kern="1200" cap="none" spc="0" normalizeH="0" baseline="0" noProof="0" dirty="0">
                    <a:ln>
                      <a:noFill/>
                    </a:ln>
                    <a:solidFill>
                      <a:srgbClr val="1A2746"/>
                    </a:solidFill>
                    <a:effectLst/>
                    <a:uLnTx/>
                    <a:uFillTx/>
                    <a:latin typeface="Arial"/>
                    <a:ea typeface="+mn-ea"/>
                    <a:cs typeface="+mn-cs"/>
                  </a:rPr>
                  <a:t>Awards Submission forms. Use template to discuss</a:t>
                </a:r>
                <a:r>
                  <a:rPr kumimoji="0" lang="en-GB" sz="1700" b="0" i="0" u="none" strike="noStrike" kern="1200" cap="none" spc="0" normalizeH="0" baseline="0" noProof="0" dirty="0">
                    <a:ln>
                      <a:noFill/>
                    </a:ln>
                    <a:solidFill>
                      <a:srgbClr val="1A2746"/>
                    </a:solidFill>
                    <a:effectLst/>
                    <a:uLnTx/>
                    <a:uFillTx/>
                    <a:latin typeface="Arial"/>
                    <a:ea typeface="+mn-ea"/>
                    <a:cs typeface="+mn-cs"/>
                  </a:rPr>
                  <a:t> with your team before submission.</a:t>
                </a:r>
                <a:endParaRPr kumimoji="0" lang="en-GB" sz="1700" b="1" i="0" u="none" strike="noStrike" kern="1200" cap="none" spc="0" normalizeH="0" baseline="0" noProof="0" dirty="0">
                  <a:ln>
                    <a:noFill/>
                  </a:ln>
                  <a:solidFill>
                    <a:srgbClr val="1A2746"/>
                  </a:solidFill>
                  <a:effectLst/>
                  <a:uLnTx/>
                  <a:uFillTx/>
                  <a:latin typeface="Arial"/>
                  <a:ea typeface="+mn-ea"/>
                  <a:cs typeface="+mn-cs"/>
                </a:endParaRPr>
              </a:p>
            </p:txBody>
          </p:sp>
          <p:sp>
            <p:nvSpPr>
              <p:cNvPr id="46" name="TextBox 45">
                <a:extLst>
                  <a:ext uri="{FF2B5EF4-FFF2-40B4-BE49-F238E27FC236}">
                    <a16:creationId xmlns:a16="http://schemas.microsoft.com/office/drawing/2014/main" id="{3EE80F6F-A50A-44F3-B0FC-C20E5BC6E136}"/>
                  </a:ext>
                </a:extLst>
              </p:cNvPr>
              <p:cNvSpPr txBox="1"/>
              <p:nvPr/>
            </p:nvSpPr>
            <p:spPr>
              <a:xfrm>
                <a:off x="1440135" y="5127987"/>
                <a:ext cx="4686846" cy="409173"/>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700" b="1" i="0" u="none" strike="noStrike" kern="1200" cap="none" spc="0" normalizeH="0" baseline="0" noProof="0" dirty="0">
                  <a:ln>
                    <a:noFill/>
                  </a:ln>
                  <a:solidFill>
                    <a:srgbClr val="1A2746"/>
                  </a:solidFill>
                  <a:effectLst/>
                  <a:uLnTx/>
                  <a:uFillTx/>
                  <a:latin typeface="Arial"/>
                  <a:ea typeface="+mn-ea"/>
                  <a:cs typeface="+mn-cs"/>
                </a:endParaRPr>
              </a:p>
            </p:txBody>
          </p:sp>
          <p:sp>
            <p:nvSpPr>
              <p:cNvPr id="47" name="TextBox 46">
                <a:extLst>
                  <a:ext uri="{FF2B5EF4-FFF2-40B4-BE49-F238E27FC236}">
                    <a16:creationId xmlns:a16="http://schemas.microsoft.com/office/drawing/2014/main" id="{CA1AF5D9-F0F5-46DE-8543-173B890F83AA}"/>
                  </a:ext>
                </a:extLst>
              </p:cNvPr>
              <p:cNvSpPr txBox="1"/>
              <p:nvPr/>
            </p:nvSpPr>
            <p:spPr>
              <a:xfrm>
                <a:off x="7930522" y="5247799"/>
                <a:ext cx="5127649" cy="1316469"/>
              </a:xfrm>
              <a:prstGeom prst="rect">
                <a:avLst/>
              </a:prstGeom>
              <a:noFill/>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700" dirty="0">
                    <a:solidFill>
                      <a:srgbClr val="1A2746"/>
                    </a:solidFill>
                    <a:latin typeface="Arial"/>
                  </a:rPr>
                  <a:t>will visit each team onsite during a ’judging slot’ to interact with the team. Express the </a:t>
                </a:r>
                <a:r>
                  <a:rPr lang="en-GB" sz="1700" b="1" dirty="0">
                    <a:solidFill>
                      <a:srgbClr val="1A2746"/>
                    </a:solidFill>
                    <a:latin typeface="Arial"/>
                  </a:rPr>
                  <a:t>rationale &amp; significance of the Catalyst, clearly focussing on proof points</a:t>
                </a:r>
                <a:r>
                  <a:rPr lang="en-GB" sz="1700" dirty="0">
                    <a:solidFill>
                      <a:srgbClr val="1A2746"/>
                    </a:solidFill>
                    <a:latin typeface="Arial"/>
                  </a:rPr>
                  <a:t>. </a:t>
                </a:r>
                <a:endParaRPr kumimoji="0" lang="en-GB" sz="1700" b="0" i="0" u="none" strike="noStrike" kern="1200" cap="none" spc="0" normalizeH="0" baseline="0" noProof="0" dirty="0">
                  <a:ln>
                    <a:noFill/>
                  </a:ln>
                  <a:solidFill>
                    <a:srgbClr val="1A2746"/>
                  </a:solidFill>
                  <a:effectLst/>
                  <a:uLnTx/>
                  <a:uFillTx/>
                  <a:latin typeface="Arial"/>
                  <a:ea typeface="+mn-ea"/>
                  <a:cs typeface="Arial"/>
                </a:endParaRPr>
              </a:p>
            </p:txBody>
          </p:sp>
          <p:pic>
            <p:nvPicPr>
              <p:cNvPr id="48" name="Graphic 47" descr="Lightbulb and pencil with solid fill">
                <a:extLst>
                  <a:ext uri="{FF2B5EF4-FFF2-40B4-BE49-F238E27FC236}">
                    <a16:creationId xmlns:a16="http://schemas.microsoft.com/office/drawing/2014/main" id="{2DA52147-48E5-4C55-88BE-26B94756A5D1}"/>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61937" y="2091019"/>
                <a:ext cx="1068028" cy="1068028"/>
              </a:xfrm>
              <a:prstGeom prst="rect">
                <a:avLst/>
              </a:prstGeom>
            </p:spPr>
          </p:pic>
          <p:pic>
            <p:nvPicPr>
              <p:cNvPr id="51" name="Graphic 50" descr="Thumbs up sign with solid fill">
                <a:extLst>
                  <a:ext uri="{FF2B5EF4-FFF2-40B4-BE49-F238E27FC236}">
                    <a16:creationId xmlns:a16="http://schemas.microsoft.com/office/drawing/2014/main" id="{5486267A-C09F-4092-A0E3-B8C35FF911C4}"/>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6951257" y="4374091"/>
                <a:ext cx="867501" cy="867501"/>
              </a:xfrm>
              <a:prstGeom prst="rect">
                <a:avLst/>
              </a:prstGeom>
            </p:spPr>
          </p:pic>
          <p:pic>
            <p:nvPicPr>
              <p:cNvPr id="52" name="Graphic 51" descr="Zipper with solid fill">
                <a:extLst>
                  <a:ext uri="{FF2B5EF4-FFF2-40B4-BE49-F238E27FC236}">
                    <a16:creationId xmlns:a16="http://schemas.microsoft.com/office/drawing/2014/main" id="{2546D5F0-C6E1-471E-A854-A5E84A98A9D2}"/>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6596682" y="2047719"/>
                <a:ext cx="1088021" cy="1088019"/>
              </a:xfrm>
              <a:prstGeom prst="rect">
                <a:avLst/>
              </a:prstGeom>
            </p:spPr>
          </p:pic>
          <p:pic>
            <p:nvPicPr>
              <p:cNvPr id="53" name="Graphic 52" descr="Group brainstorm with solid fill">
                <a:extLst>
                  <a:ext uri="{FF2B5EF4-FFF2-40B4-BE49-F238E27FC236}">
                    <a16:creationId xmlns:a16="http://schemas.microsoft.com/office/drawing/2014/main" id="{469B2299-A4CC-454C-ACA2-8CF66CAA652C}"/>
                  </a:ext>
                </a:extLst>
              </p:cNvPr>
              <p:cNvPicPr>
                <a:picLocks noChangeAspect="1"/>
              </p:cNvPicPr>
              <p:nvPr/>
            </p:nvPicPr>
            <p:blipFill>
              <a:blip r:embed="rId11" cstate="screen">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177552" y="4360905"/>
                <a:ext cx="965185" cy="965185"/>
              </a:xfrm>
              <a:prstGeom prst="rect">
                <a:avLst/>
              </a:prstGeom>
            </p:spPr>
          </p:pic>
          <p:sp>
            <p:nvSpPr>
              <p:cNvPr id="55" name="TextBox 54">
                <a:extLst>
                  <a:ext uri="{FF2B5EF4-FFF2-40B4-BE49-F238E27FC236}">
                    <a16:creationId xmlns:a16="http://schemas.microsoft.com/office/drawing/2014/main" id="{B82818DD-36D3-490B-B9B1-416478CDDABE}"/>
                  </a:ext>
                </a:extLst>
              </p:cNvPr>
              <p:cNvSpPr txBox="1"/>
              <p:nvPr/>
            </p:nvSpPr>
            <p:spPr>
              <a:xfrm>
                <a:off x="7909568" y="4352085"/>
                <a:ext cx="3362325"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4400" b="1" dirty="0">
                    <a:solidFill>
                      <a:srgbClr val="1A2746"/>
                    </a:solidFill>
                    <a:latin typeface="Arial"/>
                  </a:rPr>
                  <a:t>judges</a:t>
                </a:r>
                <a:endParaRPr kumimoji="0" lang="en-GB" sz="5400" b="0" i="0" u="none" strike="noStrike" kern="1200" cap="none" spc="0" normalizeH="0" baseline="0" noProof="0" dirty="0">
                  <a:ln>
                    <a:noFill/>
                  </a:ln>
                  <a:solidFill>
                    <a:srgbClr val="1A2746"/>
                  </a:solidFill>
                  <a:effectLst/>
                  <a:uLnTx/>
                  <a:uFillTx/>
                  <a:latin typeface="Arial"/>
                  <a:ea typeface="+mn-ea"/>
                  <a:cs typeface="+mn-cs"/>
                </a:endParaRPr>
              </a:p>
            </p:txBody>
          </p:sp>
          <p:sp>
            <p:nvSpPr>
              <p:cNvPr id="56" name="TextBox 55">
                <a:extLst>
                  <a:ext uri="{FF2B5EF4-FFF2-40B4-BE49-F238E27FC236}">
                    <a16:creationId xmlns:a16="http://schemas.microsoft.com/office/drawing/2014/main" id="{4F67E43C-07C3-4927-B281-0FC1044BCBA5}"/>
                  </a:ext>
                </a:extLst>
              </p:cNvPr>
              <p:cNvSpPr txBox="1"/>
              <p:nvPr/>
            </p:nvSpPr>
            <p:spPr>
              <a:xfrm>
                <a:off x="1351937" y="4297955"/>
                <a:ext cx="4952999"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1A2746"/>
                    </a:solidFill>
                    <a:effectLst/>
                    <a:uLnTx/>
                    <a:uFillTx/>
                    <a:latin typeface="Arial"/>
                    <a:ea typeface="+mn-ea"/>
                    <a:cs typeface="+mn-cs"/>
                  </a:rPr>
                  <a:t>ensure</a:t>
                </a:r>
                <a:endParaRPr kumimoji="0" lang="en-GB" sz="4400" b="0" i="0" u="none" strike="noStrike" kern="1200" cap="none" spc="0" normalizeH="0" baseline="0" noProof="0" dirty="0">
                  <a:ln>
                    <a:noFill/>
                  </a:ln>
                  <a:solidFill>
                    <a:srgbClr val="1A2746"/>
                  </a:solidFill>
                  <a:effectLst/>
                  <a:uLnTx/>
                  <a:uFillTx/>
                  <a:latin typeface="Arial"/>
                  <a:ea typeface="+mn-ea"/>
                  <a:cs typeface="+mn-cs"/>
                </a:endParaRPr>
              </a:p>
            </p:txBody>
          </p:sp>
        </p:grpSp>
        <p:sp>
          <p:nvSpPr>
            <p:cNvPr id="38" name="TextBox 37">
              <a:extLst>
                <a:ext uri="{FF2B5EF4-FFF2-40B4-BE49-F238E27FC236}">
                  <a16:creationId xmlns:a16="http://schemas.microsoft.com/office/drawing/2014/main" id="{9D544F1A-11BB-4FC1-A9A8-83646ACFB47D}"/>
                </a:ext>
              </a:extLst>
            </p:cNvPr>
            <p:cNvSpPr txBox="1"/>
            <p:nvPr/>
          </p:nvSpPr>
          <p:spPr>
            <a:xfrm>
              <a:off x="1396165" y="1632634"/>
              <a:ext cx="5127649"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1A2746"/>
                  </a:solidFill>
                  <a:effectLst/>
                  <a:uLnTx/>
                  <a:uFillTx/>
                  <a:latin typeface="Arial"/>
                  <a:ea typeface="+mn-ea"/>
                  <a:cs typeface="+mn-cs"/>
                </a:rPr>
                <a:t>invest</a:t>
              </a:r>
              <a:endParaRPr kumimoji="0" lang="en-GB" sz="4400" b="0" i="0" u="none" strike="noStrike" kern="1200" cap="none" spc="0" normalizeH="0" baseline="0" noProof="0" dirty="0">
                <a:ln>
                  <a:noFill/>
                </a:ln>
                <a:solidFill>
                  <a:srgbClr val="1A2746"/>
                </a:solidFill>
                <a:effectLst/>
                <a:uLnTx/>
                <a:uFillTx/>
                <a:latin typeface="Arial"/>
                <a:ea typeface="+mn-ea"/>
                <a:cs typeface="+mn-cs"/>
              </a:endParaRPr>
            </a:p>
          </p:txBody>
        </p:sp>
      </p:grpSp>
      <p:sp>
        <p:nvSpPr>
          <p:cNvPr id="2" name="TextBox 1">
            <a:extLst>
              <a:ext uri="{FF2B5EF4-FFF2-40B4-BE49-F238E27FC236}">
                <a16:creationId xmlns:a16="http://schemas.microsoft.com/office/drawing/2014/main" id="{CE1FDB01-96DA-4C4D-AFA7-383368412B43}"/>
              </a:ext>
            </a:extLst>
          </p:cNvPr>
          <p:cNvSpPr txBox="1"/>
          <p:nvPr/>
        </p:nvSpPr>
        <p:spPr>
          <a:xfrm>
            <a:off x="6898592" y="1904234"/>
            <a:ext cx="2908480" cy="76944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4400" b="1" dirty="0">
                <a:solidFill>
                  <a:srgbClr val="1A2746"/>
                </a:solidFill>
                <a:latin typeface="Arial"/>
              </a:rPr>
              <a:t>login</a:t>
            </a:r>
            <a:endParaRPr kumimoji="0" lang="en-GB" sz="4400" b="0" i="0" u="none" strike="noStrike" kern="1200" cap="none" spc="0" normalizeH="0" baseline="0" noProof="0" dirty="0">
              <a:ln>
                <a:noFill/>
              </a:ln>
              <a:solidFill>
                <a:srgbClr val="1A2746"/>
              </a:solidFill>
              <a:effectLst/>
              <a:uLnTx/>
              <a:uFillTx/>
              <a:latin typeface="Arial"/>
              <a:ea typeface="+mn-ea"/>
              <a:cs typeface="+mn-cs"/>
            </a:endParaRPr>
          </a:p>
        </p:txBody>
      </p:sp>
      <p:sp>
        <p:nvSpPr>
          <p:cNvPr id="3" name="TextBox 2">
            <a:extLst>
              <a:ext uri="{FF2B5EF4-FFF2-40B4-BE49-F238E27FC236}">
                <a16:creationId xmlns:a16="http://schemas.microsoft.com/office/drawing/2014/main" id="{D3D0988D-FCA8-BD44-035B-834D02E0A91C}"/>
              </a:ext>
            </a:extLst>
          </p:cNvPr>
          <p:cNvSpPr txBox="1"/>
          <p:nvPr/>
        </p:nvSpPr>
        <p:spPr>
          <a:xfrm>
            <a:off x="6954871" y="2587067"/>
            <a:ext cx="4314257" cy="1400383"/>
          </a:xfrm>
          <a:prstGeom prst="rect">
            <a:avLst/>
          </a:prstGeom>
          <a:noFill/>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dirty="0">
                <a:ln>
                  <a:noFill/>
                </a:ln>
                <a:solidFill>
                  <a:srgbClr val="1A2746"/>
                </a:solidFill>
                <a:effectLst/>
                <a:uLnTx/>
                <a:uFillTx/>
                <a:latin typeface="Arial"/>
                <a:ea typeface="+mn-ea"/>
                <a:cs typeface="+mn-cs"/>
              </a:rPr>
              <a:t>using URL </a:t>
            </a:r>
            <a:r>
              <a:rPr kumimoji="0" lang="en-GB" sz="1700" b="0" i="0" u="none" strike="noStrike" kern="1200" cap="none" spc="0" normalizeH="0" baseline="0" noProof="0" dirty="0">
                <a:ln>
                  <a:noFill/>
                </a:ln>
                <a:solidFill>
                  <a:srgbClr val="1A2746"/>
                </a:solidFill>
                <a:effectLst/>
                <a:uLnTx/>
                <a:uFillTx/>
                <a:latin typeface="Arial"/>
                <a:ea typeface="+mn-ea"/>
                <a:cs typeface="+mn-cs"/>
                <a:hlinkClick r:id="rId13"/>
              </a:rPr>
              <a:t>https://awards.tmforum.org/</a:t>
            </a:r>
            <a:r>
              <a:rPr lang="en-GB" sz="1700" b="1" dirty="0">
                <a:solidFill>
                  <a:srgbClr val="1A2746"/>
                </a:solidFill>
                <a:latin typeface="Arial"/>
              </a:rPr>
              <a:t>. Username / Password emailed to project lead or team member. </a:t>
            </a:r>
            <a:r>
              <a:rPr lang="en-GB" sz="1700" dirty="0">
                <a:solidFill>
                  <a:srgbClr val="1A2746"/>
                </a:solidFill>
                <a:latin typeface="Arial"/>
              </a:rPr>
              <a:t>Credentials can be shared. Create entry form &amp; submit before deadline. </a:t>
            </a:r>
          </a:p>
        </p:txBody>
      </p:sp>
      <p:sp>
        <p:nvSpPr>
          <p:cNvPr id="4" name="TextBox 3">
            <a:extLst>
              <a:ext uri="{FF2B5EF4-FFF2-40B4-BE49-F238E27FC236}">
                <a16:creationId xmlns:a16="http://schemas.microsoft.com/office/drawing/2014/main" id="{BECC04B4-2712-3ADD-59EC-4C0D58227507}"/>
              </a:ext>
            </a:extLst>
          </p:cNvPr>
          <p:cNvSpPr txBox="1"/>
          <p:nvPr/>
        </p:nvSpPr>
        <p:spPr>
          <a:xfrm>
            <a:off x="1418305" y="4754334"/>
            <a:ext cx="4314257" cy="1138773"/>
          </a:xfrm>
          <a:prstGeom prst="rect">
            <a:avLst/>
          </a:prstGeom>
          <a:noFill/>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dirty="0">
                <a:ln>
                  <a:noFill/>
                </a:ln>
                <a:solidFill>
                  <a:srgbClr val="1A2746"/>
                </a:solidFill>
                <a:effectLst/>
                <a:uLnTx/>
                <a:uFillTx/>
                <a:latin typeface="Arial"/>
                <a:ea typeface="+mn-ea"/>
                <a:cs typeface="+mn-cs"/>
              </a:rPr>
              <a:t>single team member accesses the online form at a particular time. Form can be updated even after submission, by clicking on ‘</a:t>
            </a:r>
            <a:r>
              <a:rPr kumimoji="0" lang="en-GB" sz="1700" b="1" i="0" u="none" strike="noStrike" kern="1200" cap="none" spc="0" normalizeH="0" baseline="0" noProof="0" dirty="0">
                <a:ln>
                  <a:noFill/>
                </a:ln>
                <a:solidFill>
                  <a:srgbClr val="1A2746"/>
                </a:solidFill>
                <a:effectLst/>
                <a:uLnTx/>
                <a:uFillTx/>
                <a:latin typeface="Arial"/>
                <a:ea typeface="+mn-ea"/>
                <a:cs typeface="+mn-cs"/>
              </a:rPr>
              <a:t>save + close</a:t>
            </a:r>
            <a:r>
              <a:rPr kumimoji="0" lang="en-GB" sz="1700" b="0" i="0" u="none" strike="noStrike" kern="1200" cap="none" spc="0" normalizeH="0" baseline="0" noProof="0" dirty="0">
                <a:ln>
                  <a:noFill/>
                </a:ln>
                <a:solidFill>
                  <a:srgbClr val="1A2746"/>
                </a:solidFill>
                <a:effectLst/>
                <a:uLnTx/>
                <a:uFillTx/>
                <a:latin typeface="Arial"/>
                <a:ea typeface="+mn-ea"/>
                <a:cs typeface="+mn-cs"/>
              </a:rPr>
              <a:t>’ button.</a:t>
            </a:r>
            <a:endParaRPr kumimoji="0" lang="en-GB" sz="1700" b="1" i="0" u="none" strike="noStrike" kern="1200" cap="none" spc="0" normalizeH="0" baseline="0" noProof="0" dirty="0">
              <a:ln>
                <a:noFill/>
              </a:ln>
              <a:solidFill>
                <a:srgbClr val="1A2746"/>
              </a:solidFill>
              <a:effectLst/>
              <a:uLnTx/>
              <a:uFillTx/>
              <a:latin typeface="Arial"/>
              <a:ea typeface="+mn-ea"/>
              <a:cs typeface="+mn-cs"/>
            </a:endParaRPr>
          </a:p>
        </p:txBody>
      </p:sp>
      <p:pic>
        <p:nvPicPr>
          <p:cNvPr id="6" name="Picture 5" descr="A picture containing text, font, screenshot, graphics&#10;&#10;Description automatically generated">
            <a:extLst>
              <a:ext uri="{FF2B5EF4-FFF2-40B4-BE49-F238E27FC236}">
                <a16:creationId xmlns:a16="http://schemas.microsoft.com/office/drawing/2014/main" id="{333CA954-188D-36B6-59BE-C8AD4FB73F59}"/>
              </a:ext>
            </a:extLst>
          </p:cNvPr>
          <p:cNvPicPr>
            <a:picLocks noChangeAspect="1"/>
          </p:cNvPicPr>
          <p:nvPr/>
        </p:nvPicPr>
        <p:blipFill rotWithShape="1">
          <a:blip r:embed="rId14">
            <a:extLst>
              <a:ext uri="{28A0092B-C50C-407E-A947-70E740481C1C}">
                <a14:useLocalDpi xmlns:a14="http://schemas.microsoft.com/office/drawing/2010/main" val="0"/>
              </a:ext>
            </a:extLst>
          </a:blip>
          <a:srcRect l="-814" t="380" r="814" b="3231"/>
          <a:stretch/>
        </p:blipFill>
        <p:spPr>
          <a:xfrm>
            <a:off x="10363200" y="12541"/>
            <a:ext cx="1828800" cy="932229"/>
          </a:xfrm>
          <a:prstGeom prst="rect">
            <a:avLst/>
          </a:prstGeom>
        </p:spPr>
      </p:pic>
    </p:spTree>
    <p:extLst>
      <p:ext uri="{BB962C8B-B14F-4D97-AF65-F5344CB8AC3E}">
        <p14:creationId xmlns:p14="http://schemas.microsoft.com/office/powerpoint/2010/main" val="15284617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invertebrate&#10;&#10;Description automatically generated">
            <a:extLst>
              <a:ext uri="{FF2B5EF4-FFF2-40B4-BE49-F238E27FC236}">
                <a16:creationId xmlns:a16="http://schemas.microsoft.com/office/drawing/2014/main" id="{248BE76A-0872-7B4B-CE2A-8AFC63299A63}"/>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0" y="23"/>
            <a:ext cx="6236965" cy="950026"/>
          </a:xfrm>
          <a:prstGeom prst="round1Rect">
            <a:avLst>
              <a:gd name="adj" fmla="val 50000"/>
            </a:avLst>
          </a:prstGeom>
        </p:spPr>
      </p:pic>
      <p:pic>
        <p:nvPicPr>
          <p:cNvPr id="23" name="Graphic 22">
            <a:extLst>
              <a:ext uri="{FF2B5EF4-FFF2-40B4-BE49-F238E27FC236}">
                <a16:creationId xmlns:a16="http://schemas.microsoft.com/office/drawing/2014/main" id="{EC095E07-F738-44A3-B06D-EF5945E4F94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flipH="1">
            <a:off x="6255025" y="0"/>
            <a:ext cx="5962471" cy="2252870"/>
          </a:xfrm>
          <a:prstGeom prst="rect">
            <a:avLst/>
          </a:prstGeom>
        </p:spPr>
      </p:pic>
      <p:sp>
        <p:nvSpPr>
          <p:cNvPr id="25" name="Slide Number Placeholder 4">
            <a:extLst>
              <a:ext uri="{FF2B5EF4-FFF2-40B4-BE49-F238E27FC236}">
                <a16:creationId xmlns:a16="http://schemas.microsoft.com/office/drawing/2014/main" id="{2C4D0C3E-2FC2-482B-AB86-5FBFC1C58571}"/>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F7FFA369-C2F6-4373-B0D8-149FDC10C429}"/>
              </a:ext>
            </a:extLst>
          </p:cNvPr>
          <p:cNvSpPr/>
          <p:nvPr/>
        </p:nvSpPr>
        <p:spPr>
          <a:xfrm>
            <a:off x="6255026" y="978042"/>
            <a:ext cx="5944411" cy="58799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srgbClr val="1A2746"/>
              </a:solidFill>
              <a:effectLst/>
              <a:uLnTx/>
              <a:uFillTx/>
              <a:latin typeface="Arial"/>
              <a:ea typeface="+mn-ea"/>
              <a:cs typeface="Arial"/>
            </a:endParaRPr>
          </a:p>
        </p:txBody>
      </p:sp>
      <p:sp>
        <p:nvSpPr>
          <p:cNvPr id="27" name="Slide Number Placeholder 4">
            <a:extLst>
              <a:ext uri="{FF2B5EF4-FFF2-40B4-BE49-F238E27FC236}">
                <a16:creationId xmlns:a16="http://schemas.microsoft.com/office/drawing/2014/main" id="{CC50A98A-F1A1-4454-BACE-455BF21D5D81}"/>
              </a:ext>
            </a:extLst>
          </p:cNvPr>
          <p:cNvSpPr txBox="1">
            <a:spLocks/>
          </p:cNvSpPr>
          <p:nvPr/>
        </p:nvSpPr>
        <p:spPr>
          <a:xfrm>
            <a:off x="9957414" y="6563361"/>
            <a:ext cx="1014746" cy="247342"/>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29" name="Graphic 28">
            <a:extLst>
              <a:ext uri="{FF2B5EF4-FFF2-40B4-BE49-F238E27FC236}">
                <a16:creationId xmlns:a16="http://schemas.microsoft.com/office/drawing/2014/main" id="{63CC265C-83C5-4A37-BBE5-4C215972617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91201" y="6602846"/>
            <a:ext cx="628861" cy="130109"/>
          </a:xfrm>
          <a:prstGeom prst="rect">
            <a:avLst/>
          </a:prstGeom>
        </p:spPr>
      </p:pic>
      <p:sp>
        <p:nvSpPr>
          <p:cNvPr id="42" name="Title 12">
            <a:extLst>
              <a:ext uri="{FF2B5EF4-FFF2-40B4-BE49-F238E27FC236}">
                <a16:creationId xmlns:a16="http://schemas.microsoft.com/office/drawing/2014/main" id="{99D0A265-87F1-4D02-97A2-EF1557F5EB42}"/>
              </a:ext>
            </a:extLst>
          </p:cNvPr>
          <p:cNvSpPr txBox="1">
            <a:spLocks/>
          </p:cNvSpPr>
          <p:nvPr/>
        </p:nvSpPr>
        <p:spPr>
          <a:xfrm>
            <a:off x="769794" y="950329"/>
            <a:ext cx="521470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800" b="1" i="0" u="none" strike="noStrike" kern="1200" cap="none" spc="0" normalizeH="0" baseline="0" noProof="0" dirty="0">
                <a:ln>
                  <a:noFill/>
                </a:ln>
                <a:solidFill>
                  <a:srgbClr val="AABE3B"/>
                </a:solidFill>
                <a:effectLst/>
                <a:uLnTx/>
                <a:uFillTx/>
                <a:latin typeface="Arial"/>
                <a:ea typeface="+mj-ea"/>
                <a:cs typeface="+mj-cs"/>
              </a:rPr>
              <a:t>catalyst awards</a:t>
            </a:r>
            <a:endParaRPr kumimoji="0" lang="en-GB" sz="4000" b="1" i="0" u="none" strike="noStrike" kern="1200" cap="none" spc="0" normalizeH="0" baseline="0" noProof="0" dirty="0">
              <a:ln>
                <a:noFill/>
              </a:ln>
              <a:solidFill>
                <a:srgbClr val="AABE3B"/>
              </a:solidFill>
              <a:effectLst/>
              <a:uLnTx/>
              <a:uFillTx/>
              <a:latin typeface="Arial"/>
              <a:ea typeface="+mj-ea"/>
              <a:cs typeface="+mj-cs"/>
            </a:endParaRPr>
          </a:p>
        </p:txBody>
      </p:sp>
      <p:sp>
        <p:nvSpPr>
          <p:cNvPr id="43" name="Title 12">
            <a:extLst>
              <a:ext uri="{FF2B5EF4-FFF2-40B4-BE49-F238E27FC236}">
                <a16:creationId xmlns:a16="http://schemas.microsoft.com/office/drawing/2014/main" id="{F23D082F-5EEE-4039-9082-79AEA90BC512}"/>
              </a:ext>
            </a:extLst>
          </p:cNvPr>
          <p:cNvSpPr>
            <a:spLocks noGrp="1"/>
          </p:cNvSpPr>
          <p:nvPr>
            <p:ph type="title"/>
          </p:nvPr>
        </p:nvSpPr>
        <p:spPr>
          <a:xfrm>
            <a:off x="126706" y="161571"/>
            <a:ext cx="10653954" cy="549275"/>
          </a:xfrm>
        </p:spPr>
        <p:txBody>
          <a:bodyPr/>
          <a:lstStyle/>
          <a:p>
            <a:r>
              <a:rPr lang="en-US" dirty="0">
                <a:solidFill>
                  <a:schemeClr val="bg1"/>
                </a:solidFill>
              </a:rPr>
              <a:t>Moonshot</a:t>
            </a:r>
            <a:endParaRPr lang="en-GB" dirty="0">
              <a:solidFill>
                <a:schemeClr val="bg1"/>
              </a:solidFill>
            </a:endParaRPr>
          </a:p>
        </p:txBody>
      </p:sp>
      <p:sp>
        <p:nvSpPr>
          <p:cNvPr id="44" name="TextBox 43">
            <a:extLst>
              <a:ext uri="{FF2B5EF4-FFF2-40B4-BE49-F238E27FC236}">
                <a16:creationId xmlns:a16="http://schemas.microsoft.com/office/drawing/2014/main" id="{D4981ECC-097F-4497-A41D-74058D6FAB6C}"/>
              </a:ext>
            </a:extLst>
          </p:cNvPr>
          <p:cNvSpPr txBox="1"/>
          <p:nvPr/>
        </p:nvSpPr>
        <p:spPr>
          <a:xfrm>
            <a:off x="6273087" y="125045"/>
            <a:ext cx="5792208" cy="6555641"/>
          </a:xfrm>
          <a:prstGeom prst="rect">
            <a:avLst/>
          </a:prstGeom>
          <a:noFill/>
        </p:spPr>
        <p:txBody>
          <a:bodyPr wrap="square" lIns="91440" tIns="45720" rIns="91440" bIns="45720" anchor="t">
            <a:spAutoFit/>
          </a:bodyPr>
          <a:lstStyle/>
          <a:p>
            <a:pPr marL="323850" marR="0" indent="-323850" algn="just" fontAlgn="base">
              <a:lnSpc>
                <a:spcPts val="1800"/>
              </a:lnSpc>
              <a:spcAft>
                <a:spcPts val="1200"/>
              </a:spcAft>
              <a:buBlip>
                <a:blip r:embed="rId7"/>
              </a:buBlip>
              <a:defRPr/>
            </a:pPr>
            <a:r>
              <a:rPr lang="en-US" sz="2000" b="1" dirty="0">
                <a:solidFill>
                  <a:schemeClr val="bg1"/>
                </a:solidFill>
                <a:latin typeface="Arial"/>
                <a:ea typeface="+mn-lt"/>
                <a:cs typeface="Arial"/>
              </a:rPr>
              <a:t>Recognize catalysts which best solves the set Moonshot Challenges offering innovative &amp; commercially viable technology solutions to the key industry challenges. </a:t>
            </a:r>
          </a:p>
          <a:p>
            <a:pPr marL="323850" marR="0" indent="-323850" algn="just" fontAlgn="base">
              <a:lnSpc>
                <a:spcPts val="1800"/>
              </a:lnSpc>
              <a:spcAft>
                <a:spcPts val="1200"/>
              </a:spcAft>
              <a:buBlip>
                <a:blip r:embed="rId7"/>
              </a:buBlip>
              <a:defRPr/>
            </a:pPr>
            <a:endParaRPr lang="en-US" sz="2000" b="1" dirty="0">
              <a:solidFill>
                <a:schemeClr val="bg1"/>
              </a:solidFill>
              <a:latin typeface="Arial"/>
              <a:ea typeface="+mn-lt"/>
              <a:cs typeface="Arial"/>
            </a:endParaRPr>
          </a:p>
          <a:p>
            <a:pPr marL="323850" marR="0" indent="-323850" algn="just" fontAlgn="base">
              <a:lnSpc>
                <a:spcPts val="1800"/>
              </a:lnSpc>
              <a:spcAft>
                <a:spcPts val="1200"/>
              </a:spcAft>
              <a:buBlip>
                <a:blip r:embed="rId7"/>
              </a:buBlip>
              <a:defRPr/>
            </a:pPr>
            <a:r>
              <a:rPr lang="en-US" sz="2000" b="1" dirty="0">
                <a:solidFill>
                  <a:schemeClr val="bg1"/>
                </a:solidFill>
                <a:latin typeface="Arial"/>
                <a:ea typeface="+mn-lt"/>
                <a:cs typeface="Arial"/>
              </a:rPr>
              <a:t>Applicable only for Moonshot Catalysts.</a:t>
            </a:r>
          </a:p>
          <a:p>
            <a:pPr marR="0" algn="just" fontAlgn="base">
              <a:lnSpc>
                <a:spcPts val="1800"/>
              </a:lnSpc>
              <a:spcAft>
                <a:spcPts val="1200"/>
              </a:spcAft>
              <a:defRPr/>
            </a:pPr>
            <a:endParaRPr lang="en-US" sz="2000" b="1" dirty="0">
              <a:solidFill>
                <a:schemeClr val="bg1"/>
              </a:solidFill>
              <a:latin typeface="Arial"/>
              <a:ea typeface="+mn-lt"/>
              <a:cs typeface="Arial"/>
            </a:endParaRPr>
          </a:p>
          <a:p>
            <a:pPr marL="323850" indent="-323850" algn="just">
              <a:spcAft>
                <a:spcPts val="1200"/>
              </a:spcAft>
              <a:buBlip>
                <a:blip r:embed="rId7"/>
              </a:buBlip>
              <a:defRPr/>
            </a:pPr>
            <a:r>
              <a:rPr lang="en-GB" sz="2000" b="1" dirty="0">
                <a:solidFill>
                  <a:schemeClr val="bg1"/>
                </a:solidFill>
                <a:latin typeface="Arial"/>
                <a:ea typeface="+mn-lt"/>
                <a:cs typeface="Arial"/>
              </a:rPr>
              <a:t>Promotion &amp; gaining industry feedback.</a:t>
            </a:r>
          </a:p>
          <a:p>
            <a:pPr algn="just">
              <a:spcAft>
                <a:spcPts val="1200"/>
              </a:spcAft>
              <a:defRPr/>
            </a:pPr>
            <a:endParaRPr lang="en-GB" sz="2000" b="1" dirty="0">
              <a:solidFill>
                <a:schemeClr val="bg1"/>
              </a:solidFill>
              <a:latin typeface="Arial"/>
              <a:ea typeface="+mn-lt"/>
              <a:cs typeface="Arial"/>
            </a:endParaRPr>
          </a:p>
          <a:p>
            <a:pPr marL="323850" indent="-323850" algn="just">
              <a:spcAft>
                <a:spcPts val="1200"/>
              </a:spcAft>
              <a:buBlip>
                <a:blip r:embed="rId7"/>
              </a:buBlip>
              <a:defRPr/>
            </a:pPr>
            <a:r>
              <a:rPr lang="en-GB" sz="2000" b="1" dirty="0">
                <a:solidFill>
                  <a:schemeClr val="bg1"/>
                </a:solidFill>
                <a:latin typeface="Arial"/>
                <a:ea typeface="+mn-lt"/>
                <a:cs typeface="Arial"/>
              </a:rPr>
              <a:t>Judged by the executive panel of industry specialists.</a:t>
            </a:r>
          </a:p>
          <a:p>
            <a:pPr algn="just">
              <a:spcAft>
                <a:spcPts val="1200"/>
              </a:spcAft>
              <a:defRPr/>
            </a:pPr>
            <a:endParaRPr lang="en-GB" sz="2000" b="1" dirty="0">
              <a:solidFill>
                <a:schemeClr val="bg1"/>
              </a:solidFill>
              <a:latin typeface="Arial"/>
              <a:ea typeface="+mn-lt"/>
              <a:cs typeface="Arial"/>
            </a:endParaRPr>
          </a:p>
          <a:p>
            <a:pPr marL="323850" indent="-323850" algn="just">
              <a:spcAft>
                <a:spcPts val="1200"/>
              </a:spcAft>
              <a:buBlip>
                <a:blip r:embed="rId7"/>
              </a:buBlip>
              <a:defRPr/>
            </a:pPr>
            <a:r>
              <a:rPr lang="en-GB" sz="2000" b="1" dirty="0">
                <a:solidFill>
                  <a:schemeClr val="bg1"/>
                </a:solidFill>
                <a:latin typeface="Arial"/>
                <a:ea typeface="+mn-lt"/>
                <a:cs typeface="Arial"/>
              </a:rPr>
              <a:t>Recognition through TM Forum wider media exposure, and social media.</a:t>
            </a:r>
          </a:p>
          <a:p>
            <a:pPr algn="just">
              <a:spcAft>
                <a:spcPts val="1200"/>
              </a:spcAft>
              <a:defRPr/>
            </a:pPr>
            <a:endParaRPr lang="en-GB" sz="2000" b="1" dirty="0">
              <a:solidFill>
                <a:schemeClr val="bg1"/>
              </a:solidFill>
              <a:latin typeface="Arial"/>
              <a:ea typeface="+mn-lt"/>
              <a:cs typeface="Arial"/>
            </a:endParaRPr>
          </a:p>
          <a:p>
            <a:pPr marL="323850" indent="-323850" algn="just">
              <a:spcAft>
                <a:spcPts val="1200"/>
              </a:spcAft>
              <a:buBlip>
                <a:blip r:embed="rId7"/>
              </a:buBlip>
              <a:defRPr/>
            </a:pPr>
            <a:r>
              <a:rPr lang="en-GB" sz="2000" b="1" dirty="0">
                <a:solidFill>
                  <a:schemeClr val="bg1"/>
                </a:solidFill>
                <a:latin typeface="Arial"/>
                <a:ea typeface="+mn-lt"/>
                <a:cs typeface="Arial"/>
              </a:rPr>
              <a:t>Winners announced live at Awards Ceremony on 21</a:t>
            </a:r>
            <a:r>
              <a:rPr lang="en-GB" sz="2000" b="1" baseline="30000" dirty="0">
                <a:solidFill>
                  <a:schemeClr val="bg1"/>
                </a:solidFill>
                <a:latin typeface="Arial"/>
                <a:ea typeface="+mn-lt"/>
                <a:cs typeface="Arial"/>
              </a:rPr>
              <a:t>st</a:t>
            </a:r>
            <a:r>
              <a:rPr lang="en-GB" sz="2000" b="1" dirty="0">
                <a:solidFill>
                  <a:schemeClr val="bg1"/>
                </a:solidFill>
                <a:latin typeface="Arial"/>
                <a:ea typeface="+mn-lt"/>
                <a:cs typeface="Arial"/>
              </a:rPr>
              <a:t> Sept at 1:15pm CEST.</a:t>
            </a:r>
          </a:p>
        </p:txBody>
      </p:sp>
      <p:pic>
        <p:nvPicPr>
          <p:cNvPr id="2" name="Picture 1">
            <a:extLst>
              <a:ext uri="{FF2B5EF4-FFF2-40B4-BE49-F238E27FC236}">
                <a16:creationId xmlns:a16="http://schemas.microsoft.com/office/drawing/2014/main" id="{0A29CCE5-AA7F-4EC7-4E2A-5EBCF03E3FCB}"/>
              </a:ext>
            </a:extLst>
          </p:cNvPr>
          <p:cNvPicPr>
            <a:picLocks noChangeAspect="1"/>
          </p:cNvPicPr>
          <p:nvPr/>
        </p:nvPicPr>
        <p:blipFill>
          <a:blip r:embed="rId8"/>
          <a:stretch>
            <a:fillRect/>
          </a:stretch>
        </p:blipFill>
        <p:spPr>
          <a:xfrm>
            <a:off x="0" y="1722783"/>
            <a:ext cx="6255026" cy="4788114"/>
          </a:xfrm>
          <a:prstGeom prst="rect">
            <a:avLst/>
          </a:prstGeom>
        </p:spPr>
      </p:pic>
    </p:spTree>
    <p:extLst>
      <p:ext uri="{BB962C8B-B14F-4D97-AF65-F5344CB8AC3E}">
        <p14:creationId xmlns:p14="http://schemas.microsoft.com/office/powerpoint/2010/main" val="1654838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200938" y="3180596"/>
            <a:ext cx="4797288" cy="1696203"/>
          </a:xfrm>
        </p:spPr>
        <p:txBody>
          <a:bodyPr>
            <a:normAutofit/>
          </a:bodyPr>
          <a:lstStyle/>
          <a:p>
            <a:pPr algn="l"/>
            <a:r>
              <a:rPr lang="en-US" sz="5400" dirty="0"/>
              <a:t>award categories</a:t>
            </a:r>
          </a:p>
        </p:txBody>
      </p:sp>
      <p:pic>
        <p:nvPicPr>
          <p:cNvPr id="2" name="Picture 1" descr="A logo for a company&#10;&#10;Description automatically generated">
            <a:extLst>
              <a:ext uri="{FF2B5EF4-FFF2-40B4-BE49-F238E27FC236}">
                <a16:creationId xmlns:a16="http://schemas.microsoft.com/office/drawing/2014/main" id="{BBCD52DB-D57D-E473-6F76-E61C0FE18B9D}"/>
              </a:ext>
            </a:extLst>
          </p:cNvPr>
          <p:cNvPicPr>
            <a:picLocks noChangeAspect="1"/>
          </p:cNvPicPr>
          <p:nvPr/>
        </p:nvPicPr>
        <p:blipFill rotWithShape="1">
          <a:blip r:embed="rId2"/>
          <a:srcRect b="3477"/>
          <a:stretch/>
        </p:blipFill>
        <p:spPr>
          <a:xfrm>
            <a:off x="9899374" y="5589272"/>
            <a:ext cx="2292626" cy="1268728"/>
          </a:xfrm>
          <a:prstGeom prst="rect">
            <a:avLst/>
          </a:prstGeom>
        </p:spPr>
      </p:pic>
    </p:spTree>
    <p:extLst>
      <p:ext uri="{BB962C8B-B14F-4D97-AF65-F5344CB8AC3E}">
        <p14:creationId xmlns:p14="http://schemas.microsoft.com/office/powerpoint/2010/main" val="85541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A picture containing invertebrate&#10;&#10;Description automatically generated">
            <a:extLst>
              <a:ext uri="{FF2B5EF4-FFF2-40B4-BE49-F238E27FC236}">
                <a16:creationId xmlns:a16="http://schemas.microsoft.com/office/drawing/2014/main" id="{015762AA-00C9-4541-DBD2-37F813C7E31F}"/>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43874" y="0"/>
            <a:ext cx="11922839" cy="950026"/>
          </a:xfrm>
          <a:prstGeom prst="round1Rect">
            <a:avLst>
              <a:gd name="adj" fmla="val 50000"/>
            </a:avLst>
          </a:prstGeom>
        </p:spPr>
      </p:pic>
      <p:sp>
        <p:nvSpPr>
          <p:cNvPr id="4" name="Slide Number Placeholder 3">
            <a:extLst>
              <a:ext uri="{FF2B5EF4-FFF2-40B4-BE49-F238E27FC236}">
                <a16:creationId xmlns:a16="http://schemas.microsoft.com/office/drawing/2014/main" id="{DD65CEC4-9CF9-479B-9D4E-5C0179490D12}"/>
              </a:ext>
            </a:extLst>
          </p:cNvPr>
          <p:cNvSpPr>
            <a:spLocks noGrp="1"/>
          </p:cNvSpPr>
          <p:nvPr>
            <p:ph type="sldNum" sz="quarter" idx="4294967295"/>
          </p:nvPr>
        </p:nvSpPr>
        <p:spPr>
          <a:xfrm>
            <a:off x="9948041" y="6563361"/>
            <a:ext cx="1014746" cy="247342"/>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lang="en-GB" smtClean="0"/>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graphicFrame>
        <p:nvGraphicFramePr>
          <p:cNvPr id="5" name="Diagram 4">
            <a:extLst>
              <a:ext uri="{FF2B5EF4-FFF2-40B4-BE49-F238E27FC236}">
                <a16:creationId xmlns:a16="http://schemas.microsoft.com/office/drawing/2014/main" id="{10638583-C6DE-4BFA-2182-3E284477D471}"/>
              </a:ext>
            </a:extLst>
          </p:cNvPr>
          <p:cNvGraphicFramePr/>
          <p:nvPr/>
        </p:nvGraphicFramePr>
        <p:xfrm>
          <a:off x="3161432" y="1082757"/>
          <a:ext cx="9323846" cy="5347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descr="A logo for a company&#10;&#10;Description automatically generated">
            <a:extLst>
              <a:ext uri="{FF2B5EF4-FFF2-40B4-BE49-F238E27FC236}">
                <a16:creationId xmlns:a16="http://schemas.microsoft.com/office/drawing/2014/main" id="{9863487B-5D4A-37D4-7AC5-8361AA6085A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819860" y="30156"/>
            <a:ext cx="2372139" cy="1196725"/>
          </a:xfrm>
          <a:prstGeom prst="rect">
            <a:avLst/>
          </a:prstGeom>
        </p:spPr>
      </p:pic>
      <p:pic>
        <p:nvPicPr>
          <p:cNvPr id="18" name="Picture 17">
            <a:extLst>
              <a:ext uri="{FF2B5EF4-FFF2-40B4-BE49-F238E27FC236}">
                <a16:creationId xmlns:a16="http://schemas.microsoft.com/office/drawing/2014/main" id="{E62B27A9-1F30-66DA-E294-8F1BE30963BC}"/>
              </a:ext>
            </a:extLst>
          </p:cNvPr>
          <p:cNvPicPr>
            <a:picLocks noChangeAspect="1"/>
          </p:cNvPicPr>
          <p:nvPr/>
        </p:nvPicPr>
        <p:blipFill>
          <a:blip r:embed="rId9" cstate="screen">
            <a:extLst>
              <a:ext uri="{28A0092B-C50C-407E-A947-70E740481C1C}">
                <a14:useLocalDpi xmlns:a14="http://schemas.microsoft.com/office/drawing/2010/main" val="0"/>
              </a:ext>
            </a:extLst>
          </a:blip>
          <a:srcRect/>
          <a:stretch/>
        </p:blipFill>
        <p:spPr>
          <a:xfrm>
            <a:off x="-1" y="1900051"/>
            <a:ext cx="3750365" cy="4958322"/>
          </a:xfrm>
          <a:prstGeom prst="rect">
            <a:avLst/>
          </a:prstGeom>
        </p:spPr>
      </p:pic>
      <p:sp>
        <p:nvSpPr>
          <p:cNvPr id="2" name="Title 31">
            <a:extLst>
              <a:ext uri="{FF2B5EF4-FFF2-40B4-BE49-F238E27FC236}">
                <a16:creationId xmlns:a16="http://schemas.microsoft.com/office/drawing/2014/main" id="{6210AFAC-592C-0924-F963-5C9F21C7139F}"/>
              </a:ext>
            </a:extLst>
          </p:cNvPr>
          <p:cNvSpPr>
            <a:spLocks noGrp="1"/>
          </p:cNvSpPr>
          <p:nvPr>
            <p:ph type="title"/>
          </p:nvPr>
        </p:nvSpPr>
        <p:spPr>
          <a:xfrm>
            <a:off x="225287" y="105102"/>
            <a:ext cx="5141048" cy="549275"/>
          </a:xfrm>
        </p:spPr>
        <p:txBody>
          <a:bodyPr/>
          <a:lstStyle/>
          <a:p>
            <a:r>
              <a:rPr lang="en-GB" sz="5400" dirty="0"/>
              <a:t>Award</a:t>
            </a:r>
          </a:p>
        </p:txBody>
      </p:sp>
      <p:sp>
        <p:nvSpPr>
          <p:cNvPr id="3" name="Title 12">
            <a:extLst>
              <a:ext uri="{FF2B5EF4-FFF2-40B4-BE49-F238E27FC236}">
                <a16:creationId xmlns:a16="http://schemas.microsoft.com/office/drawing/2014/main" id="{1B0A157B-5810-4A00-4451-3D11F0A56AE0}"/>
              </a:ext>
            </a:extLst>
          </p:cNvPr>
          <p:cNvSpPr txBox="1">
            <a:spLocks/>
          </p:cNvSpPr>
          <p:nvPr/>
        </p:nvSpPr>
        <p:spPr>
          <a:xfrm>
            <a:off x="884750" y="907310"/>
            <a:ext cx="4700522"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dirty="0">
                <a:solidFill>
                  <a:schemeClr val="accent2"/>
                </a:solidFill>
                <a:latin typeface="Arial"/>
              </a:rPr>
              <a:t>categories</a:t>
            </a:r>
            <a:endParaRPr kumimoji="0" lang="en-GB" b="1" i="0" u="none" strike="noStrike" kern="1200" cap="none" spc="0" normalizeH="0" baseline="0" noProof="0" dirty="0">
              <a:ln>
                <a:noFill/>
              </a:ln>
              <a:solidFill>
                <a:schemeClr val="accent2"/>
              </a:solidFill>
              <a:effectLst/>
              <a:uLnTx/>
              <a:uFillTx/>
              <a:latin typeface="Arial"/>
              <a:ea typeface="+mj-ea"/>
              <a:cs typeface="+mj-cs"/>
            </a:endParaRPr>
          </a:p>
        </p:txBody>
      </p:sp>
    </p:spTree>
    <p:extLst>
      <p:ext uri="{BB962C8B-B14F-4D97-AF65-F5344CB8AC3E}">
        <p14:creationId xmlns:p14="http://schemas.microsoft.com/office/powerpoint/2010/main" val="3827055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412974" y="3273362"/>
            <a:ext cx="5406888" cy="1696203"/>
          </a:xfrm>
        </p:spPr>
        <p:txBody>
          <a:bodyPr>
            <a:normAutofit fontScale="90000"/>
          </a:bodyPr>
          <a:lstStyle/>
          <a:p>
            <a:pPr algn="l"/>
            <a:r>
              <a:rPr lang="en-US" sz="5400" dirty="0"/>
              <a:t>judging process &amp; criteria</a:t>
            </a:r>
          </a:p>
        </p:txBody>
      </p:sp>
      <p:pic>
        <p:nvPicPr>
          <p:cNvPr id="2" name="Picture 1" descr="A logo for a company&#10;&#10;Description automatically generated">
            <a:extLst>
              <a:ext uri="{FF2B5EF4-FFF2-40B4-BE49-F238E27FC236}">
                <a16:creationId xmlns:a16="http://schemas.microsoft.com/office/drawing/2014/main" id="{14C59405-C8D6-14CE-4823-7AD0A2B8A3C2}"/>
              </a:ext>
            </a:extLst>
          </p:cNvPr>
          <p:cNvPicPr>
            <a:picLocks noChangeAspect="1"/>
          </p:cNvPicPr>
          <p:nvPr/>
        </p:nvPicPr>
        <p:blipFill rotWithShape="1">
          <a:blip r:embed="rId2"/>
          <a:srcRect b="3477"/>
          <a:stretch/>
        </p:blipFill>
        <p:spPr>
          <a:xfrm>
            <a:off x="9899374" y="5589272"/>
            <a:ext cx="2292626" cy="1268728"/>
          </a:xfrm>
          <a:prstGeom prst="rect">
            <a:avLst/>
          </a:prstGeom>
        </p:spPr>
      </p:pic>
    </p:spTree>
    <p:extLst>
      <p:ext uri="{BB962C8B-B14F-4D97-AF65-F5344CB8AC3E}">
        <p14:creationId xmlns:p14="http://schemas.microsoft.com/office/powerpoint/2010/main" val="1997123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invertebrate&#10;&#10;Description automatically generated">
            <a:extLst>
              <a:ext uri="{FF2B5EF4-FFF2-40B4-BE49-F238E27FC236}">
                <a16:creationId xmlns:a16="http://schemas.microsoft.com/office/drawing/2014/main" id="{CDC19CFA-04FB-E357-A85A-D2C1BC765381}"/>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0" y="0"/>
            <a:ext cx="8986879" cy="950026"/>
          </a:xfrm>
          <a:prstGeom prst="round1Rect">
            <a:avLst>
              <a:gd name="adj" fmla="val 50000"/>
            </a:avLst>
          </a:prstGeom>
        </p:spPr>
      </p:pic>
      <p:sp>
        <p:nvSpPr>
          <p:cNvPr id="4" name="Slide Number Placeholder 3">
            <a:extLst>
              <a:ext uri="{FF2B5EF4-FFF2-40B4-BE49-F238E27FC236}">
                <a16:creationId xmlns:a16="http://schemas.microsoft.com/office/drawing/2014/main" id="{DD65CEC4-9CF9-479B-9D4E-5C0179490D12}"/>
              </a:ext>
            </a:extLst>
          </p:cNvPr>
          <p:cNvSpPr>
            <a:spLocks noGrp="1"/>
          </p:cNvSpPr>
          <p:nvPr>
            <p:ph type="sldNum" sz="quarter" idx="4294967295"/>
          </p:nvPr>
        </p:nvSpPr>
        <p:spPr>
          <a:xfrm>
            <a:off x="11176000" y="6562725"/>
            <a:ext cx="1016000" cy="24765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8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sp>
        <p:nvSpPr>
          <p:cNvPr id="13" name="Round Diagonal Corner of Rectangle 25">
            <a:hlinkClick r:id="rId3" action="ppaction://hlinksldjump"/>
            <a:extLst>
              <a:ext uri="{FF2B5EF4-FFF2-40B4-BE49-F238E27FC236}">
                <a16:creationId xmlns:a16="http://schemas.microsoft.com/office/drawing/2014/main" id="{15F1E18E-AD29-451E-9C5D-0EEEAD45A558}"/>
              </a:ext>
            </a:extLst>
          </p:cNvPr>
          <p:cNvSpPr/>
          <p:nvPr/>
        </p:nvSpPr>
        <p:spPr>
          <a:xfrm>
            <a:off x="2809974" y="47626"/>
            <a:ext cx="9382025" cy="6762749"/>
          </a:xfrm>
          <a:prstGeom prst="round2DiagRect">
            <a:avLst>
              <a:gd name="adj1" fmla="val 50000"/>
              <a:gd name="adj2" fmla="val 0"/>
            </a:avLst>
          </a:prstGeom>
          <a:solidFill>
            <a:schemeClr val="accent1"/>
          </a:solidFill>
          <a:ln w="10160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ts val="0"/>
              </a:spcBef>
              <a:spcAft>
                <a:spcPts val="10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45" name="Picture 44">
            <a:extLst>
              <a:ext uri="{FF2B5EF4-FFF2-40B4-BE49-F238E27FC236}">
                <a16:creationId xmlns:a16="http://schemas.microsoft.com/office/drawing/2014/main" id="{61924D61-88F8-4F7D-8EB2-1A7B14ED8A63}"/>
              </a:ext>
            </a:extLst>
          </p:cNvPr>
          <p:cNvPicPr>
            <a:picLocks noChangeAspect="1"/>
          </p:cNvPicPr>
          <p:nvPr/>
        </p:nvPicPr>
        <p:blipFill>
          <a:blip r:embed="rId4" cstate="screen">
            <a:extLst>
              <a:ext uri="{28A0092B-C50C-407E-A947-70E740481C1C}">
                <a14:useLocalDpi xmlns:a14="http://schemas.microsoft.com/office/drawing/2010/main" val="0"/>
              </a:ext>
            </a:extLst>
          </a:blip>
          <a:srcRect/>
          <a:stretch/>
        </p:blipFill>
        <p:spPr>
          <a:xfrm>
            <a:off x="0" y="4028662"/>
            <a:ext cx="2809974" cy="2829338"/>
          </a:xfrm>
          <a:prstGeom prst="rect">
            <a:avLst/>
          </a:prstGeom>
        </p:spPr>
      </p:pic>
      <p:sp>
        <p:nvSpPr>
          <p:cNvPr id="22" name="Title 31">
            <a:extLst>
              <a:ext uri="{FF2B5EF4-FFF2-40B4-BE49-F238E27FC236}">
                <a16:creationId xmlns:a16="http://schemas.microsoft.com/office/drawing/2014/main" id="{C1914C47-05BA-4EA5-8291-48628B420044}"/>
              </a:ext>
            </a:extLst>
          </p:cNvPr>
          <p:cNvSpPr>
            <a:spLocks noGrp="1"/>
          </p:cNvSpPr>
          <p:nvPr>
            <p:ph type="title"/>
          </p:nvPr>
        </p:nvSpPr>
        <p:spPr>
          <a:xfrm>
            <a:off x="282203" y="214794"/>
            <a:ext cx="10653954" cy="549275"/>
          </a:xfrm>
        </p:spPr>
        <p:txBody>
          <a:bodyPr/>
          <a:lstStyle/>
          <a:p>
            <a:r>
              <a:rPr lang="en-GB" sz="5400" dirty="0"/>
              <a:t>Judging</a:t>
            </a:r>
          </a:p>
        </p:txBody>
      </p:sp>
      <p:sp>
        <p:nvSpPr>
          <p:cNvPr id="23" name="Title 31">
            <a:extLst>
              <a:ext uri="{FF2B5EF4-FFF2-40B4-BE49-F238E27FC236}">
                <a16:creationId xmlns:a16="http://schemas.microsoft.com/office/drawing/2014/main" id="{536723A8-0120-4D29-8E6F-F4845D497FD2}"/>
              </a:ext>
            </a:extLst>
          </p:cNvPr>
          <p:cNvSpPr txBox="1">
            <a:spLocks/>
          </p:cNvSpPr>
          <p:nvPr/>
        </p:nvSpPr>
        <p:spPr>
          <a:xfrm>
            <a:off x="769023" y="931238"/>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4000" b="1" i="0" u="none" strike="noStrike" kern="1200" cap="none" spc="0" normalizeH="0" baseline="0" noProof="0" dirty="0">
              <a:ln>
                <a:noFill/>
              </a:ln>
              <a:solidFill>
                <a:srgbClr val="AABE3B"/>
              </a:solidFill>
              <a:effectLst/>
              <a:uLnTx/>
              <a:uFillTx/>
              <a:latin typeface="Arial"/>
              <a:ea typeface="+mj-ea"/>
              <a:cs typeface="+mj-cs"/>
            </a:endParaRPr>
          </a:p>
        </p:txBody>
      </p:sp>
      <p:sp>
        <p:nvSpPr>
          <p:cNvPr id="3" name="Content Placeholder 3">
            <a:extLst>
              <a:ext uri="{FF2B5EF4-FFF2-40B4-BE49-F238E27FC236}">
                <a16:creationId xmlns:a16="http://schemas.microsoft.com/office/drawing/2014/main" id="{5EA9885A-FB6D-4832-28C4-8FE76E77E6F5}"/>
              </a:ext>
            </a:extLst>
          </p:cNvPr>
          <p:cNvSpPr txBox="1">
            <a:spLocks/>
          </p:cNvSpPr>
          <p:nvPr/>
        </p:nvSpPr>
        <p:spPr>
          <a:xfrm>
            <a:off x="3578997" y="997652"/>
            <a:ext cx="7738125" cy="5186621"/>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5"/>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5"/>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5"/>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5"/>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5"/>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marR="0" lvl="0" indent="-323850" algn="just" defTabSz="914400" rtl="0" eaLnBrk="1" fontAlgn="auto" latinLnBrk="0" hangingPunct="1">
              <a:lnSpc>
                <a:spcPct val="100000"/>
              </a:lnSpc>
              <a:spcBef>
                <a:spcPts val="0"/>
              </a:spcBef>
              <a:spcAft>
                <a:spcPts val="1200"/>
              </a:spcAft>
              <a:buClrTx/>
              <a:buSzTx/>
              <a:buFontTx/>
              <a:buBlip>
                <a:blip r:embed="rId5"/>
              </a:buBlip>
              <a:tabLst/>
              <a:defRPr/>
            </a:pPr>
            <a:r>
              <a:rPr kumimoji="0" lang="en-GB" sz="2000" b="1" i="0" u="none" strike="noStrike" kern="1200" cap="none" spc="0" normalizeH="0" baseline="0" noProof="0" dirty="0">
                <a:ln>
                  <a:noFill/>
                </a:ln>
                <a:solidFill>
                  <a:schemeClr val="bg1"/>
                </a:solidFill>
                <a:effectLst/>
                <a:uLnTx/>
                <a:uFillTx/>
                <a:latin typeface="Arial"/>
                <a:ea typeface="+mn-lt"/>
                <a:cs typeface="Arial"/>
              </a:rPr>
              <a:t>Each award category would be judged against 6 parameters or judging criteria:-</a:t>
            </a:r>
          </a:p>
          <a:p>
            <a:pPr marL="323850" indent="-323850" algn="just">
              <a:lnSpc>
                <a:spcPct val="100000"/>
              </a:lnSpc>
              <a:defRPr/>
            </a:pPr>
            <a:r>
              <a:rPr kumimoji="0" lang="en-GB" sz="2000" b="1" i="0" u="none" strike="noStrike" kern="1200" cap="none" spc="0" normalizeH="0" baseline="0" noProof="0" dirty="0">
                <a:ln>
                  <a:noFill/>
                </a:ln>
                <a:solidFill>
                  <a:schemeClr val="bg1"/>
                </a:solidFill>
                <a:effectLst/>
                <a:uLnTx/>
                <a:uFillTx/>
                <a:latin typeface="Arial"/>
                <a:ea typeface="+mn-lt"/>
                <a:cs typeface="Arial"/>
              </a:rPr>
              <a:t>Judges review teams based on</a:t>
            </a:r>
            <a:r>
              <a:rPr lang="en-GB" sz="2000" b="1" dirty="0">
                <a:solidFill>
                  <a:schemeClr val="bg1"/>
                </a:solidFill>
                <a:latin typeface="Arial"/>
                <a:ea typeface="+mn-lt"/>
                <a:cs typeface="Arial"/>
              </a:rPr>
              <a:t>: </a:t>
            </a:r>
          </a:p>
          <a:p>
            <a:pPr marL="781050" lvl="1" indent="-323850" algn="just">
              <a:lnSpc>
                <a:spcPct val="100000"/>
              </a:lnSpc>
              <a:defRPr/>
            </a:pPr>
            <a:r>
              <a:rPr lang="en-US" sz="2000" b="1" dirty="0">
                <a:solidFill>
                  <a:schemeClr val="bg1"/>
                </a:solidFill>
                <a:latin typeface="Arial"/>
                <a:ea typeface="+mn-lt"/>
                <a:cs typeface="Arial"/>
              </a:rPr>
              <a:t>Awards Submission form entries (Pre-read)</a:t>
            </a:r>
          </a:p>
          <a:p>
            <a:pPr marL="781050" lvl="1" indent="-323850" algn="just">
              <a:lnSpc>
                <a:spcPct val="100000"/>
              </a:lnSpc>
              <a:defRPr/>
            </a:pPr>
            <a:r>
              <a:rPr lang="en-US" sz="2000" b="1" dirty="0">
                <a:solidFill>
                  <a:schemeClr val="bg1"/>
                </a:solidFill>
                <a:latin typeface="Arial"/>
                <a:ea typeface="+mn-lt"/>
                <a:cs typeface="Arial"/>
              </a:rPr>
              <a:t>Catalyst Spaces/URL/Resources shared on spaces </a:t>
            </a:r>
            <a:r>
              <a:rPr lang="en-US" sz="2000" b="1" dirty="0" err="1">
                <a:solidFill>
                  <a:schemeClr val="bg1"/>
                </a:solidFill>
                <a:latin typeface="Arial"/>
                <a:ea typeface="+mn-lt"/>
                <a:cs typeface="Arial"/>
              </a:rPr>
              <a:t>etc</a:t>
            </a:r>
            <a:r>
              <a:rPr lang="en-US" sz="2000" b="1" dirty="0">
                <a:solidFill>
                  <a:schemeClr val="bg1"/>
                </a:solidFill>
                <a:latin typeface="Arial"/>
                <a:ea typeface="+mn-lt"/>
                <a:cs typeface="Arial"/>
              </a:rPr>
              <a:t> (Pre-read)</a:t>
            </a:r>
          </a:p>
          <a:p>
            <a:pPr marL="781050" lvl="1" indent="-323850" algn="just">
              <a:lnSpc>
                <a:spcPct val="100000"/>
              </a:lnSpc>
              <a:defRPr/>
            </a:pPr>
            <a:r>
              <a:rPr lang="en-US" sz="2000" b="1" dirty="0">
                <a:solidFill>
                  <a:schemeClr val="bg1"/>
                </a:solidFill>
                <a:latin typeface="Arial"/>
                <a:ea typeface="+mn-lt"/>
                <a:cs typeface="Arial"/>
              </a:rPr>
              <a:t>Onsite team interactions/demos at their booths (Onsite)</a:t>
            </a:r>
          </a:p>
          <a:p>
            <a:pPr marL="323850" indent="-323850" algn="just">
              <a:lnSpc>
                <a:spcPct val="100000"/>
              </a:lnSpc>
              <a:defRPr/>
            </a:pPr>
            <a:r>
              <a:rPr lang="en-US" sz="2000" b="1" dirty="0">
                <a:solidFill>
                  <a:schemeClr val="bg1"/>
                </a:solidFill>
                <a:latin typeface="Arial"/>
                <a:ea typeface="+mn-lt"/>
                <a:cs typeface="Arial"/>
              </a:rPr>
              <a:t>Each Catalyst will be allocated a panel of Executive Judges/Coaches to review &amp; score the teams. </a:t>
            </a:r>
          </a:p>
          <a:p>
            <a:pPr marL="323850" indent="-323850" algn="just">
              <a:lnSpc>
                <a:spcPct val="100000"/>
              </a:lnSpc>
              <a:defRPr/>
            </a:pPr>
            <a:r>
              <a:rPr lang="en-US" sz="2000" b="1" dirty="0">
                <a:solidFill>
                  <a:schemeClr val="bg1"/>
                </a:solidFill>
                <a:latin typeface="Arial"/>
                <a:ea typeface="+mn-lt"/>
                <a:cs typeface="Arial"/>
              </a:rPr>
              <a:t>Teams would require submitting their Awards submission forms. </a:t>
            </a:r>
          </a:p>
          <a:p>
            <a:pPr marL="323850" indent="-323850" algn="just">
              <a:lnSpc>
                <a:spcPct val="100000"/>
              </a:lnSpc>
              <a:defRPr/>
            </a:pPr>
            <a:r>
              <a:rPr lang="en-US" sz="2000" b="1" dirty="0">
                <a:solidFill>
                  <a:schemeClr val="bg1"/>
                </a:solidFill>
                <a:latin typeface="Arial"/>
                <a:ea typeface="+mn-lt"/>
                <a:cs typeface="Arial"/>
              </a:rPr>
              <a:t>Each Catalyst team will be allocated a common Username &amp; Password to access the Awards portal and for submitting their Awards Submission Forms. </a:t>
            </a:r>
          </a:p>
        </p:txBody>
      </p:sp>
      <p:sp>
        <p:nvSpPr>
          <p:cNvPr id="6" name="Title 12">
            <a:extLst>
              <a:ext uri="{FF2B5EF4-FFF2-40B4-BE49-F238E27FC236}">
                <a16:creationId xmlns:a16="http://schemas.microsoft.com/office/drawing/2014/main" id="{4314F9D1-791A-A66D-0D98-AABF3593868A}"/>
              </a:ext>
            </a:extLst>
          </p:cNvPr>
          <p:cNvSpPr txBox="1">
            <a:spLocks/>
          </p:cNvSpPr>
          <p:nvPr/>
        </p:nvSpPr>
        <p:spPr>
          <a:xfrm>
            <a:off x="884750" y="907310"/>
            <a:ext cx="4700522"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dirty="0">
                <a:solidFill>
                  <a:schemeClr val="accent2"/>
                </a:solidFill>
                <a:latin typeface="Arial"/>
              </a:rPr>
              <a:t>process</a:t>
            </a:r>
            <a:endParaRPr kumimoji="0" lang="en-GB" b="1" i="0" u="none" strike="noStrike" kern="1200" cap="none" spc="0" normalizeH="0" baseline="0" noProof="0" dirty="0">
              <a:ln>
                <a:noFill/>
              </a:ln>
              <a:solidFill>
                <a:schemeClr val="accent2"/>
              </a:solidFill>
              <a:effectLst/>
              <a:uLnTx/>
              <a:uFillTx/>
              <a:latin typeface="Arial"/>
              <a:ea typeface="+mj-ea"/>
              <a:cs typeface="+mj-cs"/>
            </a:endParaRPr>
          </a:p>
        </p:txBody>
      </p:sp>
    </p:spTree>
    <p:extLst>
      <p:ext uri="{BB962C8B-B14F-4D97-AF65-F5344CB8AC3E}">
        <p14:creationId xmlns:p14="http://schemas.microsoft.com/office/powerpoint/2010/main" val="11775283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A picture containing invertebrate&#10;&#10;Description automatically generated">
            <a:extLst>
              <a:ext uri="{FF2B5EF4-FFF2-40B4-BE49-F238E27FC236}">
                <a16:creationId xmlns:a16="http://schemas.microsoft.com/office/drawing/2014/main" id="{015762AA-00C9-4541-DBD2-37F813C7E31F}"/>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43874" y="0"/>
            <a:ext cx="11922839" cy="950026"/>
          </a:xfrm>
          <a:prstGeom prst="round1Rect">
            <a:avLst>
              <a:gd name="adj" fmla="val 50000"/>
            </a:avLst>
          </a:prstGeom>
        </p:spPr>
      </p:pic>
      <p:sp>
        <p:nvSpPr>
          <p:cNvPr id="4" name="Slide Number Placeholder 3">
            <a:extLst>
              <a:ext uri="{FF2B5EF4-FFF2-40B4-BE49-F238E27FC236}">
                <a16:creationId xmlns:a16="http://schemas.microsoft.com/office/drawing/2014/main" id="{DD65CEC4-9CF9-479B-9D4E-5C0179490D12}"/>
              </a:ext>
            </a:extLst>
          </p:cNvPr>
          <p:cNvSpPr>
            <a:spLocks noGrp="1"/>
          </p:cNvSpPr>
          <p:nvPr>
            <p:ph type="sldNum" sz="quarter" idx="4294967295"/>
          </p:nvPr>
        </p:nvSpPr>
        <p:spPr>
          <a:xfrm>
            <a:off x="11176000" y="6562725"/>
            <a:ext cx="1016000" cy="24765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800" b="0" i="0" u="none" strike="noStrike" kern="1200" cap="none" spc="0" normalizeH="0" baseline="0" noProof="0" dirty="0">
              <a:ln>
                <a:noFill/>
              </a:ln>
              <a:solidFill>
                <a:prstClr val="black">
                  <a:tint val="75000"/>
                </a:prstClr>
              </a:solidFill>
              <a:effectLst/>
              <a:uLnTx/>
              <a:uFillTx/>
              <a:latin typeface="Arial"/>
              <a:ea typeface="+mn-ea"/>
              <a:cs typeface="+mn-cs"/>
            </a:endParaRPr>
          </a:p>
        </p:txBody>
      </p:sp>
      <p:graphicFrame>
        <p:nvGraphicFramePr>
          <p:cNvPr id="5" name="Diagram 4">
            <a:extLst>
              <a:ext uri="{FF2B5EF4-FFF2-40B4-BE49-F238E27FC236}">
                <a16:creationId xmlns:a16="http://schemas.microsoft.com/office/drawing/2014/main" id="{10638583-C6DE-4BFA-2182-3E284477D471}"/>
              </a:ext>
            </a:extLst>
          </p:cNvPr>
          <p:cNvGraphicFramePr/>
          <p:nvPr>
            <p:extLst>
              <p:ext uri="{D42A27DB-BD31-4B8C-83A1-F6EECF244321}">
                <p14:modId xmlns:p14="http://schemas.microsoft.com/office/powerpoint/2010/main" val="2970719769"/>
              </p:ext>
            </p:extLst>
          </p:nvPr>
        </p:nvGraphicFramePr>
        <p:xfrm>
          <a:off x="43873" y="549276"/>
          <a:ext cx="11922839" cy="61372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12">
            <a:extLst>
              <a:ext uri="{FF2B5EF4-FFF2-40B4-BE49-F238E27FC236}">
                <a16:creationId xmlns:a16="http://schemas.microsoft.com/office/drawing/2014/main" id="{4F88FB5D-7A2F-90E3-495A-49265771B28E}"/>
              </a:ext>
            </a:extLst>
          </p:cNvPr>
          <p:cNvSpPr txBox="1">
            <a:spLocks/>
          </p:cNvSpPr>
          <p:nvPr/>
        </p:nvSpPr>
        <p:spPr>
          <a:xfrm>
            <a:off x="390371" y="0"/>
            <a:ext cx="4700522"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b="1" i="0" u="none" strike="noStrike" kern="1200" cap="none" spc="0" normalizeH="0" baseline="0" noProof="0" dirty="0">
                <a:ln>
                  <a:noFill/>
                </a:ln>
                <a:solidFill>
                  <a:schemeClr val="accent2"/>
                </a:solidFill>
                <a:effectLst/>
                <a:uLnTx/>
                <a:uFillTx/>
                <a:latin typeface="Arial"/>
                <a:ea typeface="+mj-ea"/>
                <a:cs typeface="+mj-cs"/>
              </a:rPr>
              <a:t> Judging criteria</a:t>
            </a:r>
          </a:p>
        </p:txBody>
      </p:sp>
    </p:spTree>
    <p:extLst>
      <p:ext uri="{BB962C8B-B14F-4D97-AF65-F5344CB8AC3E}">
        <p14:creationId xmlns:p14="http://schemas.microsoft.com/office/powerpoint/2010/main" val="5701534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359965" y="3233605"/>
            <a:ext cx="5406888" cy="1696203"/>
          </a:xfrm>
        </p:spPr>
        <p:txBody>
          <a:bodyPr>
            <a:normAutofit fontScale="90000"/>
          </a:bodyPr>
          <a:lstStyle/>
          <a:p>
            <a:pPr algn="l"/>
            <a:r>
              <a:rPr lang="en-US" sz="5400" dirty="0"/>
              <a:t>awards submission form</a:t>
            </a:r>
          </a:p>
        </p:txBody>
      </p:sp>
      <p:pic>
        <p:nvPicPr>
          <p:cNvPr id="2" name="Picture 1" descr="A logo for a company&#10;&#10;Description automatically generated">
            <a:extLst>
              <a:ext uri="{FF2B5EF4-FFF2-40B4-BE49-F238E27FC236}">
                <a16:creationId xmlns:a16="http://schemas.microsoft.com/office/drawing/2014/main" id="{3F9D5D6C-A873-5027-0BF2-3212CE439B2F}"/>
              </a:ext>
            </a:extLst>
          </p:cNvPr>
          <p:cNvPicPr>
            <a:picLocks noChangeAspect="1"/>
          </p:cNvPicPr>
          <p:nvPr/>
        </p:nvPicPr>
        <p:blipFill rotWithShape="1">
          <a:blip r:embed="rId2"/>
          <a:srcRect b="3477"/>
          <a:stretch/>
        </p:blipFill>
        <p:spPr>
          <a:xfrm>
            <a:off x="9899374" y="5589272"/>
            <a:ext cx="2292626" cy="1268728"/>
          </a:xfrm>
          <a:prstGeom prst="rect">
            <a:avLst/>
          </a:prstGeom>
        </p:spPr>
      </p:pic>
    </p:spTree>
    <p:extLst>
      <p:ext uri="{BB962C8B-B14F-4D97-AF65-F5344CB8AC3E}">
        <p14:creationId xmlns:p14="http://schemas.microsoft.com/office/powerpoint/2010/main" val="1114909105"/>
      </p:ext>
    </p:extLst>
  </p:cSld>
  <p:clrMapOvr>
    <a:masterClrMapping/>
  </p:clrMapOvr>
</p:sld>
</file>

<file path=ppt/theme/theme1.xml><?xml version="1.0" encoding="utf-8"?>
<a:theme xmlns:a="http://schemas.openxmlformats.org/drawingml/2006/main" name="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Overview-Maturity-Awards-Stealth" id="{9B5F2DE3-0E32-0E46-854B-17FFA443B84C}" vid="{504CB9D0-FC83-7441-8F50-7094C3034D5B}"/>
    </a:ext>
  </a:extLst>
</a:theme>
</file>

<file path=ppt/theme/theme2.xml><?xml version="1.0" encoding="utf-8"?>
<a:theme xmlns:a="http://schemas.openxmlformats.org/drawingml/2006/main" name="1_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LabsTemplate" id="{F9DA86D7-6761-FF45-95C6-54C8C5DC9DFC}" vid="{877C23A6-4BAF-4342-B877-9CCE3B56AA75}"/>
    </a:ext>
  </a:extLst>
</a:theme>
</file>

<file path=ppt/theme/theme4.xml><?xml version="1.0" encoding="utf-8"?>
<a:theme xmlns:a="http://schemas.openxmlformats.org/drawingml/2006/main" name="3_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LabsTemplate" id="{F9DA86D7-6761-FF45-95C6-54C8C5DC9DFC}" vid="{877C23A6-4BAF-4342-B877-9CCE3B56AA75}"/>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469c2687-3c75-4a4b-ba1c-5f013cf06c9c">
      <UserInfo>
        <DisplayName>Harriet Crouzieres</DisplayName>
        <AccountId>94</AccountId>
        <AccountType/>
      </UserInfo>
    </SharedWithUsers>
    <lcf76f155ced4ddcb4097134ff3c332f xmlns="24f24ae2-3cf6-4b35-b751-689285a5b18b">
      <Terms xmlns="http://schemas.microsoft.com/office/infopath/2007/PartnerControls"/>
    </lcf76f155ced4ddcb4097134ff3c332f>
    <TaxCatchAll xmlns="469c2687-3c75-4a4b-ba1c-5f013cf06c9c"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C3B07F8724AB64799A6786E14B80CEE" ma:contentTypeVersion="15" ma:contentTypeDescription="Create a new document." ma:contentTypeScope="" ma:versionID="e545cbe81311b0bf3b1dd7c4c83a316e">
  <xsd:schema xmlns:xsd="http://www.w3.org/2001/XMLSchema" xmlns:xs="http://www.w3.org/2001/XMLSchema" xmlns:p="http://schemas.microsoft.com/office/2006/metadata/properties" xmlns:ns2="24f24ae2-3cf6-4b35-b751-689285a5b18b" xmlns:ns3="469c2687-3c75-4a4b-ba1c-5f013cf06c9c" targetNamespace="http://schemas.microsoft.com/office/2006/metadata/properties" ma:root="true" ma:fieldsID="fc23c310ad29a479aff5e729c001df59" ns2:_="" ns3:_="">
    <xsd:import namespace="24f24ae2-3cf6-4b35-b751-689285a5b18b"/>
    <xsd:import namespace="469c2687-3c75-4a4b-ba1c-5f013cf06c9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CR" minOccurs="0"/>
                <xsd:element ref="ns3:SharedWithUsers" minOccurs="0"/>
                <xsd:element ref="ns3:SharedWithDetails" minOccurs="0"/>
                <xsd:element ref="ns2:MediaServiceAutoKeyPoints" minOccurs="0"/>
                <xsd:element ref="ns2:MediaServiceKeyPoints" minOccurs="0"/>
                <xsd:element ref="ns2:MediaServiceGenerationTime" minOccurs="0"/>
                <xsd:element ref="ns2:MediaServiceEventHashCode" minOccurs="0"/>
                <xsd:element ref="ns2:lcf76f155ced4ddcb4097134ff3c332f" minOccurs="0"/>
                <xsd:element ref="ns3:TaxCatchAll"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f24ae2-3cf6-4b35-b751-689285a5b1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d6c21206-e962-4e70-b7c6-9737299e2fc7" ma:termSetId="09814cd3-568e-fe90-9814-8d621ff8fb84" ma:anchorId="fba54fb3-c3e1-fe81-a776-ca4b69148c4d" ma:open="true" ma:isKeyword="false">
      <xsd:complexType>
        <xsd:sequence>
          <xsd:element ref="pc:Terms" minOccurs="0" maxOccurs="1"/>
        </xsd:sequence>
      </xsd:complex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69c2687-3c75-4a4b-ba1c-5f013cf06c9c"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06ec7043-42dc-4e9d-97f0-db0d3263ff8e}" ma:internalName="TaxCatchAll" ma:showField="CatchAllData" ma:web="469c2687-3c75-4a4b-ba1c-5f013cf06c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210FA31-3ACF-472D-AEF4-1E2291C72D7F}">
  <ds:schemaRefs>
    <ds:schemaRef ds:uri="http://purl.org/dc/elements/1.1/"/>
    <ds:schemaRef ds:uri="http://purl.org/dc/terms/"/>
    <ds:schemaRef ds:uri="http://schemas.microsoft.com/office/2006/documentManagement/types"/>
    <ds:schemaRef ds:uri="http://schemas.microsoft.com/office/infopath/2007/PartnerControls"/>
    <ds:schemaRef ds:uri="http://purl.org/dc/dcmitype/"/>
    <ds:schemaRef ds:uri="http://schemas.microsoft.com/office/2006/metadata/properties"/>
    <ds:schemaRef ds:uri="http://schemas.openxmlformats.org/package/2006/metadata/core-properties"/>
    <ds:schemaRef ds:uri="469c2687-3c75-4a4b-ba1c-5f013cf06c9c"/>
    <ds:schemaRef ds:uri="24f24ae2-3cf6-4b35-b751-689285a5b18b"/>
    <ds:schemaRef ds:uri="http://www.w3.org/XML/1998/namespace"/>
  </ds:schemaRefs>
</ds:datastoreItem>
</file>

<file path=customXml/itemProps2.xml><?xml version="1.0" encoding="utf-8"?>
<ds:datastoreItem xmlns:ds="http://schemas.openxmlformats.org/officeDocument/2006/customXml" ds:itemID="{42919AC2-D624-4495-902B-51FDF64A6EB4}">
  <ds:schemaRefs>
    <ds:schemaRef ds:uri="http://schemas.microsoft.com/sharepoint/v3/contenttype/forms"/>
  </ds:schemaRefs>
</ds:datastoreItem>
</file>

<file path=customXml/itemProps3.xml><?xml version="1.0" encoding="utf-8"?>
<ds:datastoreItem xmlns:ds="http://schemas.openxmlformats.org/officeDocument/2006/customXml" ds:itemID="{3BF6E0A8-EB0F-4711-B293-4B6AADC9FF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4f24ae2-3cf6-4b35-b751-689285a5b18b"/>
    <ds:schemaRef ds:uri="469c2687-3c75-4a4b-ba1c-5f013cf06c9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 Forum Template 2021 - Labs</Template>
  <TotalTime>2405</TotalTime>
  <Words>1948</Words>
  <Application>Microsoft Macintosh PowerPoint</Application>
  <PresentationFormat>Widescreen</PresentationFormat>
  <Paragraphs>284</Paragraphs>
  <Slides>29</Slides>
  <Notes>11</Notes>
  <HiddenSlides>4</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29</vt:i4>
      </vt:variant>
    </vt:vector>
  </HeadingPairs>
  <TitlesOfParts>
    <vt:vector size="38" baseType="lpstr">
      <vt:lpstr>Aharoni</vt:lpstr>
      <vt:lpstr>Arial</vt:lpstr>
      <vt:lpstr>Calibri</vt:lpstr>
      <vt:lpstr>Symbol</vt:lpstr>
      <vt:lpstr>Wingdings</vt:lpstr>
      <vt:lpstr>TM Forum Template 2021 - Labs</vt:lpstr>
      <vt:lpstr>1_TM Forum Template 2021 - Labs</vt:lpstr>
      <vt:lpstr>2_TM Forum Template 2021 - Labs</vt:lpstr>
      <vt:lpstr>3_TM Forum Template 2021 - Labs</vt:lpstr>
      <vt:lpstr> Presentation by:  Mahima Khurana Head of Catalysts, TM Forum</vt:lpstr>
      <vt:lpstr>PowerPoint Presentation</vt:lpstr>
      <vt:lpstr>Moonshot</vt:lpstr>
      <vt:lpstr>award categories</vt:lpstr>
      <vt:lpstr>Award</vt:lpstr>
      <vt:lpstr>judging process &amp; criteria</vt:lpstr>
      <vt:lpstr>Judging</vt:lpstr>
      <vt:lpstr>PowerPoint Presentation</vt:lpstr>
      <vt:lpstr>awards submission form</vt:lpstr>
      <vt:lpstr>Awards submission form</vt:lpstr>
      <vt:lpstr>PowerPoint Presentation</vt:lpstr>
      <vt:lpstr>PowerPoint Presentation</vt:lpstr>
      <vt:lpstr>Do’s &amp;   Don'ts </vt:lpstr>
      <vt:lpstr>judging onsite</vt:lpstr>
      <vt:lpstr>PowerPoint Presentation</vt:lpstr>
      <vt:lpstr>PowerPoint Presentation</vt:lpstr>
      <vt:lpstr>best  practices &amp; tips</vt:lpstr>
      <vt:lpstr>Best </vt:lpstr>
      <vt:lpstr>post  event</vt:lpstr>
      <vt:lpstr>Post-event award</vt:lpstr>
      <vt:lpstr>Post-event award</vt:lpstr>
      <vt:lpstr>Post-event activity</vt:lpstr>
      <vt:lpstr>Stay </vt:lpstr>
      <vt:lpstr>Any Questions?</vt:lpstr>
      <vt:lpstr>Thank   You!</vt:lpstr>
      <vt:lpstr>PowerPoint Presentation</vt:lpstr>
      <vt:lpstr>PowerPoint Presentation</vt:lpstr>
      <vt:lpstr>PowerPoint Presentation</vt:lpstr>
      <vt:lpstr>Best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Catalysts</dc:title>
  <dc:creator>Shengfan Hou</dc:creator>
  <cp:lastModifiedBy>Mahima Khurana</cp:lastModifiedBy>
  <cp:revision>16</cp:revision>
  <cp:lastPrinted>2022-11-04T12:52:23Z</cp:lastPrinted>
  <dcterms:created xsi:type="dcterms:W3CDTF">2021-12-14T11:24:01Z</dcterms:created>
  <dcterms:modified xsi:type="dcterms:W3CDTF">2023-07-11T22:11:19Z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0x010100EC3B07F8724AB64799A6786E14B80CEE</vt:lpwstr>
  </property>
  <property fmtid="{D5CDD505-2E9C-101B-9397-08002B2CF9AE}" pid="3" name="MediaServiceImageTags">
    <vt:lpwstr/>
  </property>
</Properties>
</file>