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3.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4.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804" r:id="rId2"/>
    <p:sldMasterId id="2147483838" r:id="rId3"/>
    <p:sldMasterId id="2147483860" r:id="rId4"/>
    <p:sldMasterId id="2147483871" r:id="rId5"/>
  </p:sldMasterIdLst>
  <p:notesMasterIdLst>
    <p:notesMasterId r:id="rId22"/>
  </p:notesMasterIdLst>
  <p:sldIdLst>
    <p:sldId id="5804" r:id="rId6"/>
    <p:sldId id="2076137184" r:id="rId7"/>
    <p:sldId id="2147470738" r:id="rId8"/>
    <p:sldId id="2147470624" r:id="rId9"/>
    <p:sldId id="2147470739" r:id="rId10"/>
    <p:sldId id="2147470749" r:id="rId11"/>
    <p:sldId id="2147470750" r:id="rId12"/>
    <p:sldId id="2147470751" r:id="rId13"/>
    <p:sldId id="2147470752" r:id="rId14"/>
    <p:sldId id="2076137187" r:id="rId15"/>
    <p:sldId id="2147470753" r:id="rId16"/>
    <p:sldId id="2147470748" r:id="rId17"/>
    <p:sldId id="2147470754" r:id="rId18"/>
    <p:sldId id="2147470755" r:id="rId19"/>
    <p:sldId id="2076137193" r:id="rId20"/>
    <p:sldId id="207613716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877283-5BB9-46DB-8DC3-E36653F82AB7}">
          <p14:sldIdLst>
            <p14:sldId id="5804"/>
            <p14:sldId id="2076137184"/>
            <p14:sldId id="2147470738"/>
            <p14:sldId id="2147470624"/>
            <p14:sldId id="2147470739"/>
            <p14:sldId id="2147470749"/>
            <p14:sldId id="2147470750"/>
            <p14:sldId id="2147470751"/>
            <p14:sldId id="2147470752"/>
            <p14:sldId id="2076137187"/>
            <p14:sldId id="2147470753"/>
            <p14:sldId id="2147470748"/>
            <p14:sldId id="2147470754"/>
            <p14:sldId id="2147470755"/>
            <p14:sldId id="2076137193"/>
            <p14:sldId id="2076137169"/>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115FA55-CA0D-3FF8-FAEF-62FA0C0E785B}" name="Ailis Claassen" initials="AC" userId="S::aclaassen@tmforum.org::9878b159-d09a-4651-8696-54c87fc90c08"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AABE3B"/>
    <a:srgbClr val="AFBE6E"/>
    <a:srgbClr val="1A2746"/>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28" autoAdjust="0"/>
    <p:restoredTop sz="92574" autoAdjust="0"/>
  </p:normalViewPr>
  <p:slideViewPr>
    <p:cSldViewPr snapToGrid="0">
      <p:cViewPr varScale="1">
        <p:scale>
          <a:sx n="131" d="100"/>
          <a:sy n="131" d="100"/>
        </p:scale>
        <p:origin x="148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microsoft.com/office/2018/10/relationships/authors" Targe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0EAA05-A21E-43A9-A079-71440F26C4F9}" type="doc">
      <dgm:prSet loTypeId="urn:microsoft.com/office/officeart/2005/8/layout/default" loCatId="icon" qsTypeId="urn:microsoft.com/office/officeart/2005/8/quickstyle/simple2" qsCatId="simple" csTypeId="urn:microsoft.com/office/officeart/2005/8/colors/accent1_2" csCatId="accent1" phldr="1"/>
      <dgm:spPr/>
      <dgm:t>
        <a:bodyPr/>
        <a:lstStyle/>
        <a:p>
          <a:endParaRPr lang="en-US"/>
        </a:p>
      </dgm:t>
    </dgm:pt>
    <dgm:pt modelId="{02D6B430-4940-4A4E-A410-CF69556637FF}">
      <dgm:prSet custT="1"/>
      <dgm:spPr/>
      <dgm:t>
        <a:bodyPr/>
        <a:lstStyle/>
        <a:p>
          <a:r>
            <a:rPr lang="en-US" sz="1800">
              <a:latin typeface="+mn-lt"/>
            </a:rPr>
            <a:t>Outstanding Catalyst – Business Impact</a:t>
          </a:r>
          <a:endParaRPr lang="en-US" sz="1800" dirty="0">
            <a:latin typeface="+mn-lt"/>
          </a:endParaRPr>
        </a:p>
      </dgm:t>
    </dgm:pt>
    <dgm:pt modelId="{A2C5CD7C-A631-4678-9D2B-98B60F70AE53}" type="parTrans" cxnId="{1892832B-CB51-4314-8873-A43E12AA50AD}">
      <dgm:prSet/>
      <dgm:spPr/>
      <dgm:t>
        <a:bodyPr/>
        <a:lstStyle/>
        <a:p>
          <a:endParaRPr lang="en-US" sz="1800">
            <a:solidFill>
              <a:schemeClr val="accent6">
                <a:lumMod val="10000"/>
              </a:schemeClr>
            </a:solidFill>
            <a:latin typeface="+mn-lt"/>
          </a:endParaRPr>
        </a:p>
      </dgm:t>
    </dgm:pt>
    <dgm:pt modelId="{0183CC8C-02AF-41E6-83AC-1445E4EFE703}" type="sibTrans" cxnId="{1892832B-CB51-4314-8873-A43E12AA50AD}">
      <dgm:prSet/>
      <dgm:spPr/>
      <dgm:t>
        <a:bodyPr/>
        <a:lstStyle/>
        <a:p>
          <a:endParaRPr lang="en-US" sz="1800">
            <a:solidFill>
              <a:schemeClr val="accent6">
                <a:lumMod val="10000"/>
              </a:schemeClr>
            </a:solidFill>
            <a:latin typeface="+mn-lt"/>
          </a:endParaRPr>
        </a:p>
      </dgm:t>
    </dgm:pt>
    <dgm:pt modelId="{34907FF0-083F-4BA7-8C23-53BD8A67A87A}">
      <dgm:prSet custT="1"/>
      <dgm:spPr/>
      <dgm:t>
        <a:bodyPr/>
        <a:lstStyle/>
        <a:p>
          <a:r>
            <a:rPr lang="en-US" sz="1800" dirty="0">
              <a:latin typeface="+mn-lt"/>
            </a:rPr>
            <a:t>Outstanding Catalyst - Impact on Society and Sustainability </a:t>
          </a:r>
        </a:p>
      </dgm:t>
    </dgm:pt>
    <dgm:pt modelId="{D6FED386-9700-4387-BC14-1ABB5CE61AFA}" type="parTrans" cxnId="{3D55850E-2549-475B-9BDB-48BD52C72880}">
      <dgm:prSet/>
      <dgm:spPr/>
      <dgm:t>
        <a:bodyPr/>
        <a:lstStyle/>
        <a:p>
          <a:endParaRPr lang="en-US" sz="1800">
            <a:solidFill>
              <a:schemeClr val="accent6">
                <a:lumMod val="10000"/>
              </a:schemeClr>
            </a:solidFill>
            <a:latin typeface="+mn-lt"/>
          </a:endParaRPr>
        </a:p>
      </dgm:t>
    </dgm:pt>
    <dgm:pt modelId="{D317017D-E82C-42EC-8ACF-F9EFC37F14D8}" type="sibTrans" cxnId="{3D55850E-2549-475B-9BDB-48BD52C72880}">
      <dgm:prSet/>
      <dgm:spPr/>
      <dgm:t>
        <a:bodyPr/>
        <a:lstStyle/>
        <a:p>
          <a:endParaRPr lang="en-US" sz="1800">
            <a:solidFill>
              <a:schemeClr val="accent6">
                <a:lumMod val="10000"/>
              </a:schemeClr>
            </a:solidFill>
            <a:latin typeface="+mn-lt"/>
          </a:endParaRPr>
        </a:p>
      </dgm:t>
    </dgm:pt>
    <dgm:pt modelId="{5231048F-989D-4BFA-8210-DBE41F7C0581}">
      <dgm:prSet custT="1"/>
      <dgm:spPr/>
      <dgm:t>
        <a:bodyPr/>
        <a:lstStyle/>
        <a:p>
          <a:r>
            <a:rPr lang="en-US" sz="1800">
              <a:latin typeface="+mn-lt"/>
            </a:rPr>
            <a:t>Outstanding Catalyst – Innovation</a:t>
          </a:r>
          <a:endParaRPr lang="en-US" sz="1800" dirty="0">
            <a:latin typeface="+mn-lt"/>
          </a:endParaRPr>
        </a:p>
      </dgm:t>
    </dgm:pt>
    <dgm:pt modelId="{34EAFFFF-DF68-4FB9-B91D-2569252F6F88}" type="parTrans" cxnId="{440DF4A4-6CF6-4C96-80F8-7B5AD99D729E}">
      <dgm:prSet/>
      <dgm:spPr/>
      <dgm:t>
        <a:bodyPr/>
        <a:lstStyle/>
        <a:p>
          <a:endParaRPr lang="en-US" sz="1800">
            <a:solidFill>
              <a:schemeClr val="accent6">
                <a:lumMod val="10000"/>
              </a:schemeClr>
            </a:solidFill>
            <a:latin typeface="+mn-lt"/>
          </a:endParaRPr>
        </a:p>
      </dgm:t>
    </dgm:pt>
    <dgm:pt modelId="{BBA036C9-EB49-4340-90D0-A6DC725F3A17}" type="sibTrans" cxnId="{440DF4A4-6CF6-4C96-80F8-7B5AD99D729E}">
      <dgm:prSet/>
      <dgm:spPr/>
      <dgm:t>
        <a:bodyPr/>
        <a:lstStyle/>
        <a:p>
          <a:endParaRPr lang="en-US" sz="1800">
            <a:solidFill>
              <a:schemeClr val="accent6">
                <a:lumMod val="10000"/>
              </a:schemeClr>
            </a:solidFill>
            <a:latin typeface="+mn-lt"/>
          </a:endParaRPr>
        </a:p>
      </dgm:t>
    </dgm:pt>
    <dgm:pt modelId="{9557CD15-8A94-4857-B0FB-1CCB5AC9C23A}">
      <dgm:prSet custT="1"/>
      <dgm:spPr/>
      <dgm:t>
        <a:bodyPr/>
        <a:lstStyle/>
        <a:p>
          <a:r>
            <a:rPr lang="en-US" sz="1800" dirty="0">
              <a:latin typeface="+mn-lt"/>
            </a:rPr>
            <a:t>Outstanding Use of TM Forum Assets</a:t>
          </a:r>
        </a:p>
      </dgm:t>
    </dgm:pt>
    <dgm:pt modelId="{92522BE0-684F-43BB-9F67-7BD9F9E118EF}" type="parTrans" cxnId="{C9D8B5D6-81EA-4996-8D39-882A579E2828}">
      <dgm:prSet/>
      <dgm:spPr/>
      <dgm:t>
        <a:bodyPr/>
        <a:lstStyle/>
        <a:p>
          <a:endParaRPr lang="en-US" sz="1800">
            <a:solidFill>
              <a:schemeClr val="accent6">
                <a:lumMod val="10000"/>
              </a:schemeClr>
            </a:solidFill>
            <a:latin typeface="+mn-lt"/>
          </a:endParaRPr>
        </a:p>
      </dgm:t>
    </dgm:pt>
    <dgm:pt modelId="{6B9AD141-0157-47FC-92C4-6442FB82AB23}" type="sibTrans" cxnId="{C9D8B5D6-81EA-4996-8D39-882A579E2828}">
      <dgm:prSet/>
      <dgm:spPr/>
      <dgm:t>
        <a:bodyPr/>
        <a:lstStyle/>
        <a:p>
          <a:endParaRPr lang="en-US" sz="1800">
            <a:solidFill>
              <a:schemeClr val="accent6">
                <a:lumMod val="10000"/>
              </a:schemeClr>
            </a:solidFill>
            <a:latin typeface="+mn-lt"/>
          </a:endParaRPr>
        </a:p>
      </dgm:t>
    </dgm:pt>
    <dgm:pt modelId="{84F4AC81-7454-438A-BF74-7205720135E0}">
      <dgm:prSet custT="1"/>
      <dgm:spPr/>
      <dgm:t>
        <a:bodyPr/>
        <a:lstStyle/>
        <a:p>
          <a:r>
            <a:rPr lang="en-US" sz="1800">
              <a:latin typeface="+mn-lt"/>
            </a:rPr>
            <a:t>Best Ecosystem Design</a:t>
          </a:r>
          <a:endParaRPr lang="en-US" sz="1800" dirty="0">
            <a:latin typeface="+mn-lt"/>
          </a:endParaRPr>
        </a:p>
      </dgm:t>
    </dgm:pt>
    <dgm:pt modelId="{0F2DCBC0-3075-47BA-B52F-4BA8350B70D3}" type="parTrans" cxnId="{59DE9D3D-E486-4C45-B6B8-12686A609B1C}">
      <dgm:prSet/>
      <dgm:spPr/>
      <dgm:t>
        <a:bodyPr/>
        <a:lstStyle/>
        <a:p>
          <a:endParaRPr lang="en-US" sz="1800">
            <a:solidFill>
              <a:schemeClr val="accent6">
                <a:lumMod val="10000"/>
              </a:schemeClr>
            </a:solidFill>
            <a:latin typeface="+mn-lt"/>
          </a:endParaRPr>
        </a:p>
      </dgm:t>
    </dgm:pt>
    <dgm:pt modelId="{F5D0A79A-0CB0-498D-8F8B-FF489EB8ECDF}" type="sibTrans" cxnId="{59DE9D3D-E486-4C45-B6B8-12686A609B1C}">
      <dgm:prSet/>
      <dgm:spPr/>
      <dgm:t>
        <a:bodyPr/>
        <a:lstStyle/>
        <a:p>
          <a:endParaRPr lang="en-US" sz="1800">
            <a:solidFill>
              <a:schemeClr val="accent6">
                <a:lumMod val="10000"/>
              </a:schemeClr>
            </a:solidFill>
            <a:latin typeface="+mn-lt"/>
          </a:endParaRPr>
        </a:p>
      </dgm:t>
    </dgm:pt>
    <dgm:pt modelId="{347C55E2-7692-4A44-90FC-D55B0625B2A7}">
      <dgm:prSet custT="1"/>
      <dgm:spPr/>
      <dgm:t>
        <a:bodyPr/>
        <a:lstStyle/>
        <a:p>
          <a:r>
            <a:rPr lang="en-US" sz="1800" dirty="0">
              <a:latin typeface="+mn-lt"/>
            </a:rPr>
            <a:t>Best New Catalyst in Show </a:t>
          </a:r>
        </a:p>
        <a:p>
          <a:r>
            <a:rPr lang="en-US" sz="1800" i="1" baseline="30000" dirty="0">
              <a:latin typeface="+mn-lt"/>
            </a:rPr>
            <a:t>For Phase-I Catalyst only</a:t>
          </a:r>
        </a:p>
      </dgm:t>
    </dgm:pt>
    <dgm:pt modelId="{275E5AFF-11C0-8048-8620-E70A81245B9C}" type="parTrans" cxnId="{DC88DC9A-1E17-9241-8051-14547F8484D6}">
      <dgm:prSet/>
      <dgm:spPr/>
      <dgm:t>
        <a:bodyPr/>
        <a:lstStyle/>
        <a:p>
          <a:endParaRPr lang="en-US" sz="1800">
            <a:solidFill>
              <a:schemeClr val="accent6">
                <a:lumMod val="10000"/>
              </a:schemeClr>
            </a:solidFill>
            <a:latin typeface="+mn-lt"/>
          </a:endParaRPr>
        </a:p>
      </dgm:t>
    </dgm:pt>
    <dgm:pt modelId="{36536FBA-5D83-0042-BE96-4BF0E484A905}" type="sibTrans" cxnId="{DC88DC9A-1E17-9241-8051-14547F8484D6}">
      <dgm:prSet/>
      <dgm:spPr/>
      <dgm:t>
        <a:bodyPr/>
        <a:lstStyle/>
        <a:p>
          <a:endParaRPr lang="en-US" sz="1800">
            <a:solidFill>
              <a:schemeClr val="accent6">
                <a:lumMod val="10000"/>
              </a:schemeClr>
            </a:solidFill>
            <a:latin typeface="+mn-lt"/>
          </a:endParaRPr>
        </a:p>
      </dgm:t>
    </dgm:pt>
    <dgm:pt modelId="{6C0279E3-2406-9A40-86C9-69E15072DE9F}">
      <dgm:prSet custT="1"/>
      <dgm:spPr/>
      <dgm:t>
        <a:bodyPr/>
        <a:lstStyle/>
        <a:p>
          <a:r>
            <a:rPr lang="en-US" sz="1800" dirty="0">
              <a:latin typeface="+mn-lt"/>
            </a:rPr>
            <a:t>Future </a:t>
          </a:r>
          <a:r>
            <a:rPr lang="en-US" sz="1800" dirty="0" err="1">
              <a:latin typeface="+mn-lt"/>
            </a:rPr>
            <a:t>Techco</a:t>
          </a:r>
          <a:endParaRPr lang="en-US" sz="1800" dirty="0">
            <a:latin typeface="+mn-lt"/>
          </a:endParaRPr>
        </a:p>
        <a:p>
          <a:r>
            <a:rPr lang="en-US" sz="1800" baseline="30000" dirty="0">
              <a:latin typeface="+mn-lt"/>
            </a:rPr>
            <a:t>New</a:t>
          </a:r>
          <a:endParaRPr lang="en-US" sz="1800" dirty="0">
            <a:latin typeface="+mn-lt"/>
          </a:endParaRPr>
        </a:p>
      </dgm:t>
    </dgm:pt>
    <dgm:pt modelId="{D9F61C9C-B790-4345-8BE4-063787602646}" type="parTrans" cxnId="{9EC38FB0-DADE-1F47-A0BB-CA49C97F39CB}">
      <dgm:prSet/>
      <dgm:spPr/>
      <dgm:t>
        <a:bodyPr/>
        <a:lstStyle/>
        <a:p>
          <a:endParaRPr lang="en-US" sz="1800">
            <a:solidFill>
              <a:schemeClr val="accent6">
                <a:lumMod val="10000"/>
              </a:schemeClr>
            </a:solidFill>
            <a:latin typeface="+mn-lt"/>
          </a:endParaRPr>
        </a:p>
      </dgm:t>
    </dgm:pt>
    <dgm:pt modelId="{33E2D463-B816-AF49-AFC7-40876905886C}" type="sibTrans" cxnId="{9EC38FB0-DADE-1F47-A0BB-CA49C97F39CB}">
      <dgm:prSet/>
      <dgm:spPr/>
      <dgm:t>
        <a:bodyPr/>
        <a:lstStyle/>
        <a:p>
          <a:endParaRPr lang="en-US" sz="1800">
            <a:solidFill>
              <a:schemeClr val="accent6">
                <a:lumMod val="10000"/>
              </a:schemeClr>
            </a:solidFill>
            <a:latin typeface="+mn-lt"/>
          </a:endParaRPr>
        </a:p>
      </dgm:t>
    </dgm:pt>
    <dgm:pt modelId="{B3E76F07-3BF7-D84D-921E-A5652BCC6904}">
      <dgm:prSet custT="1"/>
      <dgm:spPr/>
      <dgm:t>
        <a:bodyPr/>
        <a:lstStyle/>
        <a:p>
          <a:r>
            <a:rPr lang="en-US" sz="1800" dirty="0">
              <a:latin typeface="+mn-lt"/>
            </a:rPr>
            <a:t>Catalyst People's Choice Award </a:t>
          </a:r>
        </a:p>
        <a:p>
          <a:r>
            <a:rPr lang="en-US" sz="1800" baseline="30000" dirty="0">
              <a:latin typeface="+mn-lt"/>
            </a:rPr>
            <a:t>Default</a:t>
          </a:r>
          <a:endParaRPr lang="en-US" sz="1800" dirty="0">
            <a:latin typeface="+mn-lt"/>
          </a:endParaRPr>
        </a:p>
      </dgm:t>
    </dgm:pt>
    <dgm:pt modelId="{30E43BEF-8A4E-F549-BDA0-F0E38B59CEA6}" type="parTrans" cxnId="{79DE8F64-B451-D049-8E52-C962CBE6CC68}">
      <dgm:prSet/>
      <dgm:spPr/>
      <dgm:t>
        <a:bodyPr/>
        <a:lstStyle/>
        <a:p>
          <a:endParaRPr lang="en-US" sz="1800">
            <a:solidFill>
              <a:schemeClr val="accent6">
                <a:lumMod val="10000"/>
              </a:schemeClr>
            </a:solidFill>
            <a:latin typeface="+mn-lt"/>
          </a:endParaRPr>
        </a:p>
      </dgm:t>
    </dgm:pt>
    <dgm:pt modelId="{69814154-D6A5-4041-A1D8-6835F54967D1}" type="sibTrans" cxnId="{79DE8F64-B451-D049-8E52-C962CBE6CC68}">
      <dgm:prSet/>
      <dgm:spPr/>
      <dgm:t>
        <a:bodyPr/>
        <a:lstStyle/>
        <a:p>
          <a:endParaRPr lang="en-US" sz="1800">
            <a:solidFill>
              <a:schemeClr val="accent6">
                <a:lumMod val="10000"/>
              </a:schemeClr>
            </a:solidFill>
            <a:latin typeface="+mn-lt"/>
          </a:endParaRPr>
        </a:p>
      </dgm:t>
    </dgm:pt>
    <dgm:pt modelId="{A4F2EDC2-0A8A-C549-9C8F-94691759B3D6}">
      <dgm:prSet custT="1"/>
      <dgm:spPr/>
      <dgm:t>
        <a:bodyPr/>
        <a:lstStyle/>
        <a:p>
          <a:r>
            <a:rPr lang="en-US" sz="1800" kern="1200" dirty="0">
              <a:latin typeface="+mn-lt"/>
            </a:rPr>
            <a:t>Outstanding Contribution to TM Forum Assets </a:t>
          </a:r>
        </a:p>
        <a:p>
          <a:r>
            <a:rPr lang="en-US" sz="1800" kern="1200" baseline="30000" dirty="0">
              <a:latin typeface="+mn-lt"/>
              <a:ea typeface="+mn-ea"/>
              <a:cs typeface="+mn-cs"/>
            </a:rPr>
            <a:t>Post DTW</a:t>
          </a:r>
        </a:p>
      </dgm:t>
    </dgm:pt>
    <dgm:pt modelId="{0D885BE0-072D-C447-A7C2-132782284E06}" type="parTrans" cxnId="{73B8F2EE-CA1B-A34A-8C6B-05FF405650B3}">
      <dgm:prSet/>
      <dgm:spPr/>
      <dgm:t>
        <a:bodyPr/>
        <a:lstStyle/>
        <a:p>
          <a:endParaRPr lang="en-US" sz="1800">
            <a:solidFill>
              <a:schemeClr val="accent6">
                <a:lumMod val="10000"/>
              </a:schemeClr>
            </a:solidFill>
            <a:latin typeface="+mn-lt"/>
          </a:endParaRPr>
        </a:p>
      </dgm:t>
    </dgm:pt>
    <dgm:pt modelId="{CC3E6779-0037-1045-BE48-63229161C4B0}" type="sibTrans" cxnId="{73B8F2EE-CA1B-A34A-8C6B-05FF405650B3}">
      <dgm:prSet/>
      <dgm:spPr/>
      <dgm:t>
        <a:bodyPr/>
        <a:lstStyle/>
        <a:p>
          <a:endParaRPr lang="en-US" sz="1800">
            <a:solidFill>
              <a:schemeClr val="accent6">
                <a:lumMod val="10000"/>
              </a:schemeClr>
            </a:solidFill>
            <a:latin typeface="+mn-lt"/>
          </a:endParaRPr>
        </a:p>
      </dgm:t>
    </dgm:pt>
    <dgm:pt modelId="{525A14AF-9BFF-6A42-90B8-2D24FBD78A92}" type="pres">
      <dgm:prSet presAssocID="{6D0EAA05-A21E-43A9-A079-71440F26C4F9}" presName="diagram" presStyleCnt="0">
        <dgm:presLayoutVars>
          <dgm:dir/>
          <dgm:resizeHandles val="exact"/>
        </dgm:presLayoutVars>
      </dgm:prSet>
      <dgm:spPr/>
    </dgm:pt>
    <dgm:pt modelId="{425227EC-71F0-6D4C-B0EF-9C494143FFD2}" type="pres">
      <dgm:prSet presAssocID="{02D6B430-4940-4A4E-A410-CF69556637FF}" presName="node" presStyleLbl="node1" presStyleIdx="0" presStyleCnt="9">
        <dgm:presLayoutVars>
          <dgm:bulletEnabled val="1"/>
        </dgm:presLayoutVars>
      </dgm:prSet>
      <dgm:spPr/>
    </dgm:pt>
    <dgm:pt modelId="{B67FDE47-7ED2-7140-AF7B-A50E95B768CC}" type="pres">
      <dgm:prSet presAssocID="{0183CC8C-02AF-41E6-83AC-1445E4EFE703}" presName="sibTrans" presStyleCnt="0"/>
      <dgm:spPr/>
    </dgm:pt>
    <dgm:pt modelId="{AA076D08-AB81-B144-AE4A-5A74A75FE2DB}" type="pres">
      <dgm:prSet presAssocID="{34907FF0-083F-4BA7-8C23-53BD8A67A87A}" presName="node" presStyleLbl="node1" presStyleIdx="1" presStyleCnt="9">
        <dgm:presLayoutVars>
          <dgm:bulletEnabled val="1"/>
        </dgm:presLayoutVars>
      </dgm:prSet>
      <dgm:spPr/>
    </dgm:pt>
    <dgm:pt modelId="{39E8773A-CBFD-8148-810A-9BF0CAA00D3D}" type="pres">
      <dgm:prSet presAssocID="{D317017D-E82C-42EC-8ACF-F9EFC37F14D8}" presName="sibTrans" presStyleCnt="0"/>
      <dgm:spPr/>
    </dgm:pt>
    <dgm:pt modelId="{C22E4678-090F-6D47-A32B-69B17D41BCE2}" type="pres">
      <dgm:prSet presAssocID="{5231048F-989D-4BFA-8210-DBE41F7C0581}" presName="node" presStyleLbl="node1" presStyleIdx="2" presStyleCnt="9">
        <dgm:presLayoutVars>
          <dgm:bulletEnabled val="1"/>
        </dgm:presLayoutVars>
      </dgm:prSet>
      <dgm:spPr/>
    </dgm:pt>
    <dgm:pt modelId="{B57072C0-347E-0148-9F86-EB5D09311619}" type="pres">
      <dgm:prSet presAssocID="{BBA036C9-EB49-4340-90D0-A6DC725F3A17}" presName="sibTrans" presStyleCnt="0"/>
      <dgm:spPr/>
    </dgm:pt>
    <dgm:pt modelId="{399C61BA-93DE-964C-8B28-42C6D6C5CF19}" type="pres">
      <dgm:prSet presAssocID="{9557CD15-8A94-4857-B0FB-1CCB5AC9C23A}" presName="node" presStyleLbl="node1" presStyleIdx="3" presStyleCnt="9">
        <dgm:presLayoutVars>
          <dgm:bulletEnabled val="1"/>
        </dgm:presLayoutVars>
      </dgm:prSet>
      <dgm:spPr/>
    </dgm:pt>
    <dgm:pt modelId="{BA0E69BD-75A6-194C-AEE3-36883C82EE69}" type="pres">
      <dgm:prSet presAssocID="{6B9AD141-0157-47FC-92C4-6442FB82AB23}" presName="sibTrans" presStyleCnt="0"/>
      <dgm:spPr/>
    </dgm:pt>
    <dgm:pt modelId="{7CC4C311-B365-9344-AE77-5DB4C5101130}" type="pres">
      <dgm:prSet presAssocID="{84F4AC81-7454-438A-BF74-7205720135E0}" presName="node" presStyleLbl="node1" presStyleIdx="4" presStyleCnt="9">
        <dgm:presLayoutVars>
          <dgm:bulletEnabled val="1"/>
        </dgm:presLayoutVars>
      </dgm:prSet>
      <dgm:spPr/>
    </dgm:pt>
    <dgm:pt modelId="{DEB28F23-D5AD-8746-AC80-E4A68AB42252}" type="pres">
      <dgm:prSet presAssocID="{F5D0A79A-0CB0-498D-8F8B-FF489EB8ECDF}" presName="sibTrans" presStyleCnt="0"/>
      <dgm:spPr/>
    </dgm:pt>
    <dgm:pt modelId="{C2892E01-A4A1-6847-BEF0-6F32AC30DAC2}" type="pres">
      <dgm:prSet presAssocID="{347C55E2-7692-4A44-90FC-D55B0625B2A7}" presName="node" presStyleLbl="node1" presStyleIdx="5" presStyleCnt="9">
        <dgm:presLayoutVars>
          <dgm:bulletEnabled val="1"/>
        </dgm:presLayoutVars>
      </dgm:prSet>
      <dgm:spPr/>
    </dgm:pt>
    <dgm:pt modelId="{8E06A888-8C0B-214F-B586-EB57AF711145}" type="pres">
      <dgm:prSet presAssocID="{36536FBA-5D83-0042-BE96-4BF0E484A905}" presName="sibTrans" presStyleCnt="0"/>
      <dgm:spPr/>
    </dgm:pt>
    <dgm:pt modelId="{8BAFDADD-44D3-B944-ACF5-CFAF448E7384}" type="pres">
      <dgm:prSet presAssocID="{6C0279E3-2406-9A40-86C9-69E15072DE9F}" presName="node" presStyleLbl="node1" presStyleIdx="6" presStyleCnt="9">
        <dgm:presLayoutVars>
          <dgm:bulletEnabled val="1"/>
        </dgm:presLayoutVars>
      </dgm:prSet>
      <dgm:spPr/>
    </dgm:pt>
    <dgm:pt modelId="{57DA65F2-608D-344F-8C6D-0C6E1FFFFD40}" type="pres">
      <dgm:prSet presAssocID="{33E2D463-B816-AF49-AFC7-40876905886C}" presName="sibTrans" presStyleCnt="0"/>
      <dgm:spPr/>
    </dgm:pt>
    <dgm:pt modelId="{6B05BC86-96A7-AC44-8BBF-1528214231B8}" type="pres">
      <dgm:prSet presAssocID="{B3E76F07-3BF7-D84D-921E-A5652BCC6904}" presName="node" presStyleLbl="node1" presStyleIdx="7" presStyleCnt="9">
        <dgm:presLayoutVars>
          <dgm:bulletEnabled val="1"/>
        </dgm:presLayoutVars>
      </dgm:prSet>
      <dgm:spPr/>
    </dgm:pt>
    <dgm:pt modelId="{B4ED5E48-7457-0149-9710-3343903A941F}" type="pres">
      <dgm:prSet presAssocID="{69814154-D6A5-4041-A1D8-6835F54967D1}" presName="sibTrans" presStyleCnt="0"/>
      <dgm:spPr/>
    </dgm:pt>
    <dgm:pt modelId="{F7731B46-A06A-8846-B40B-9581EC8BFDFF}" type="pres">
      <dgm:prSet presAssocID="{A4F2EDC2-0A8A-C549-9C8F-94691759B3D6}" presName="node" presStyleLbl="node1" presStyleIdx="8" presStyleCnt="9">
        <dgm:presLayoutVars>
          <dgm:bulletEnabled val="1"/>
        </dgm:presLayoutVars>
      </dgm:prSet>
      <dgm:spPr/>
    </dgm:pt>
  </dgm:ptLst>
  <dgm:cxnLst>
    <dgm:cxn modelId="{28169E00-38BD-B444-B1A8-29B6D0F309DC}" type="presOf" srcId="{6C0279E3-2406-9A40-86C9-69E15072DE9F}" destId="{8BAFDADD-44D3-B944-ACF5-CFAF448E7384}" srcOrd="0" destOrd="0" presId="urn:microsoft.com/office/officeart/2005/8/layout/default"/>
    <dgm:cxn modelId="{9F4E9D0D-C19D-3A44-8C31-90E096AE514E}" type="presOf" srcId="{5231048F-989D-4BFA-8210-DBE41F7C0581}" destId="{C22E4678-090F-6D47-A32B-69B17D41BCE2}" srcOrd="0" destOrd="0" presId="urn:microsoft.com/office/officeart/2005/8/layout/default"/>
    <dgm:cxn modelId="{3D55850E-2549-475B-9BDB-48BD52C72880}" srcId="{6D0EAA05-A21E-43A9-A079-71440F26C4F9}" destId="{34907FF0-083F-4BA7-8C23-53BD8A67A87A}" srcOrd="1" destOrd="0" parTransId="{D6FED386-9700-4387-BC14-1ABB5CE61AFA}" sibTransId="{D317017D-E82C-42EC-8ACF-F9EFC37F14D8}"/>
    <dgm:cxn modelId="{1892832B-CB51-4314-8873-A43E12AA50AD}" srcId="{6D0EAA05-A21E-43A9-A079-71440F26C4F9}" destId="{02D6B430-4940-4A4E-A410-CF69556637FF}" srcOrd="0" destOrd="0" parTransId="{A2C5CD7C-A631-4678-9D2B-98B60F70AE53}" sibTransId="{0183CC8C-02AF-41E6-83AC-1445E4EFE703}"/>
    <dgm:cxn modelId="{59DE9D3D-E486-4C45-B6B8-12686A609B1C}" srcId="{6D0EAA05-A21E-43A9-A079-71440F26C4F9}" destId="{84F4AC81-7454-438A-BF74-7205720135E0}" srcOrd="4" destOrd="0" parTransId="{0F2DCBC0-3075-47BA-B52F-4BA8350B70D3}" sibTransId="{F5D0A79A-0CB0-498D-8F8B-FF489EB8ECDF}"/>
    <dgm:cxn modelId="{2BDE2943-C84E-2246-A517-3ABA4504EE93}" type="presOf" srcId="{84F4AC81-7454-438A-BF74-7205720135E0}" destId="{7CC4C311-B365-9344-AE77-5DB4C5101130}" srcOrd="0" destOrd="0" presId="urn:microsoft.com/office/officeart/2005/8/layout/default"/>
    <dgm:cxn modelId="{20619350-53A6-B441-8625-C82B52550388}" type="presOf" srcId="{6D0EAA05-A21E-43A9-A079-71440F26C4F9}" destId="{525A14AF-9BFF-6A42-90B8-2D24FBD78A92}" srcOrd="0" destOrd="0" presId="urn:microsoft.com/office/officeart/2005/8/layout/default"/>
    <dgm:cxn modelId="{79DE8F64-B451-D049-8E52-C962CBE6CC68}" srcId="{6D0EAA05-A21E-43A9-A079-71440F26C4F9}" destId="{B3E76F07-3BF7-D84D-921E-A5652BCC6904}" srcOrd="7" destOrd="0" parTransId="{30E43BEF-8A4E-F549-BDA0-F0E38B59CEA6}" sibTransId="{69814154-D6A5-4041-A1D8-6835F54967D1}"/>
    <dgm:cxn modelId="{4BB52287-EEB2-4247-AC91-428153615A57}" type="presOf" srcId="{02D6B430-4940-4A4E-A410-CF69556637FF}" destId="{425227EC-71F0-6D4C-B0EF-9C494143FFD2}" srcOrd="0" destOrd="0" presId="urn:microsoft.com/office/officeart/2005/8/layout/default"/>
    <dgm:cxn modelId="{DC88DC9A-1E17-9241-8051-14547F8484D6}" srcId="{6D0EAA05-A21E-43A9-A079-71440F26C4F9}" destId="{347C55E2-7692-4A44-90FC-D55B0625B2A7}" srcOrd="5" destOrd="0" parTransId="{275E5AFF-11C0-8048-8620-E70A81245B9C}" sibTransId="{36536FBA-5D83-0042-BE96-4BF0E484A905}"/>
    <dgm:cxn modelId="{440DF4A4-6CF6-4C96-80F8-7B5AD99D729E}" srcId="{6D0EAA05-A21E-43A9-A079-71440F26C4F9}" destId="{5231048F-989D-4BFA-8210-DBE41F7C0581}" srcOrd="2" destOrd="0" parTransId="{34EAFFFF-DF68-4FB9-B91D-2569252F6F88}" sibTransId="{BBA036C9-EB49-4340-90D0-A6DC725F3A17}"/>
    <dgm:cxn modelId="{E821A7A6-2935-2649-A555-DB91B65FB213}" type="presOf" srcId="{34907FF0-083F-4BA7-8C23-53BD8A67A87A}" destId="{AA076D08-AB81-B144-AE4A-5A74A75FE2DB}" srcOrd="0" destOrd="0" presId="urn:microsoft.com/office/officeart/2005/8/layout/default"/>
    <dgm:cxn modelId="{DF5F42AE-5BF1-7D40-BF5C-19CB8F7DCFBB}" type="presOf" srcId="{B3E76F07-3BF7-D84D-921E-A5652BCC6904}" destId="{6B05BC86-96A7-AC44-8BBF-1528214231B8}" srcOrd="0" destOrd="0" presId="urn:microsoft.com/office/officeart/2005/8/layout/default"/>
    <dgm:cxn modelId="{9EC38FB0-DADE-1F47-A0BB-CA49C97F39CB}" srcId="{6D0EAA05-A21E-43A9-A079-71440F26C4F9}" destId="{6C0279E3-2406-9A40-86C9-69E15072DE9F}" srcOrd="6" destOrd="0" parTransId="{D9F61C9C-B790-4345-8BE4-063787602646}" sibTransId="{33E2D463-B816-AF49-AFC7-40876905886C}"/>
    <dgm:cxn modelId="{778E18B6-B248-0843-A929-6A7D0685039D}" type="presOf" srcId="{347C55E2-7692-4A44-90FC-D55B0625B2A7}" destId="{C2892E01-A4A1-6847-BEF0-6F32AC30DAC2}" srcOrd="0" destOrd="0" presId="urn:microsoft.com/office/officeart/2005/8/layout/default"/>
    <dgm:cxn modelId="{C9D8B5D6-81EA-4996-8D39-882A579E2828}" srcId="{6D0EAA05-A21E-43A9-A079-71440F26C4F9}" destId="{9557CD15-8A94-4857-B0FB-1CCB5AC9C23A}" srcOrd="3" destOrd="0" parTransId="{92522BE0-684F-43BB-9F67-7BD9F9E118EF}" sibTransId="{6B9AD141-0157-47FC-92C4-6442FB82AB23}"/>
    <dgm:cxn modelId="{73B8F2EE-CA1B-A34A-8C6B-05FF405650B3}" srcId="{6D0EAA05-A21E-43A9-A079-71440F26C4F9}" destId="{A4F2EDC2-0A8A-C549-9C8F-94691759B3D6}" srcOrd="8" destOrd="0" parTransId="{0D885BE0-072D-C447-A7C2-132782284E06}" sibTransId="{CC3E6779-0037-1045-BE48-63229161C4B0}"/>
    <dgm:cxn modelId="{F29E13F3-963A-EE49-9CA6-565CACBE4673}" type="presOf" srcId="{A4F2EDC2-0A8A-C549-9C8F-94691759B3D6}" destId="{F7731B46-A06A-8846-B40B-9581EC8BFDFF}" srcOrd="0" destOrd="0" presId="urn:microsoft.com/office/officeart/2005/8/layout/default"/>
    <dgm:cxn modelId="{B36D73FE-F380-0C45-BFF9-E25D68577FA0}" type="presOf" srcId="{9557CD15-8A94-4857-B0FB-1CCB5AC9C23A}" destId="{399C61BA-93DE-964C-8B28-42C6D6C5CF19}" srcOrd="0" destOrd="0" presId="urn:microsoft.com/office/officeart/2005/8/layout/default"/>
    <dgm:cxn modelId="{51592143-C5A3-9A4D-ADE3-6D50F65AAFF1}" type="presParOf" srcId="{525A14AF-9BFF-6A42-90B8-2D24FBD78A92}" destId="{425227EC-71F0-6D4C-B0EF-9C494143FFD2}" srcOrd="0" destOrd="0" presId="urn:microsoft.com/office/officeart/2005/8/layout/default"/>
    <dgm:cxn modelId="{D91951A8-0E5C-E043-B0C9-C7AA2C7ECE95}" type="presParOf" srcId="{525A14AF-9BFF-6A42-90B8-2D24FBD78A92}" destId="{B67FDE47-7ED2-7140-AF7B-A50E95B768CC}" srcOrd="1" destOrd="0" presId="urn:microsoft.com/office/officeart/2005/8/layout/default"/>
    <dgm:cxn modelId="{E333B05C-2C31-5844-9C70-C0AF631C8C10}" type="presParOf" srcId="{525A14AF-9BFF-6A42-90B8-2D24FBD78A92}" destId="{AA076D08-AB81-B144-AE4A-5A74A75FE2DB}" srcOrd="2" destOrd="0" presId="urn:microsoft.com/office/officeart/2005/8/layout/default"/>
    <dgm:cxn modelId="{5FCE06B9-78D7-2C4E-AFBC-816205206D1C}" type="presParOf" srcId="{525A14AF-9BFF-6A42-90B8-2D24FBD78A92}" destId="{39E8773A-CBFD-8148-810A-9BF0CAA00D3D}" srcOrd="3" destOrd="0" presId="urn:microsoft.com/office/officeart/2005/8/layout/default"/>
    <dgm:cxn modelId="{E48642F7-A691-3041-8DAF-E2A2C0C49C10}" type="presParOf" srcId="{525A14AF-9BFF-6A42-90B8-2D24FBD78A92}" destId="{C22E4678-090F-6D47-A32B-69B17D41BCE2}" srcOrd="4" destOrd="0" presId="urn:microsoft.com/office/officeart/2005/8/layout/default"/>
    <dgm:cxn modelId="{84D93B8D-AB12-4C44-9134-198FF85D20A3}" type="presParOf" srcId="{525A14AF-9BFF-6A42-90B8-2D24FBD78A92}" destId="{B57072C0-347E-0148-9F86-EB5D09311619}" srcOrd="5" destOrd="0" presId="urn:microsoft.com/office/officeart/2005/8/layout/default"/>
    <dgm:cxn modelId="{0763AB7B-7786-874B-9C79-7D7196ED6784}" type="presParOf" srcId="{525A14AF-9BFF-6A42-90B8-2D24FBD78A92}" destId="{399C61BA-93DE-964C-8B28-42C6D6C5CF19}" srcOrd="6" destOrd="0" presId="urn:microsoft.com/office/officeart/2005/8/layout/default"/>
    <dgm:cxn modelId="{C9FBB1EC-24B8-4042-80D8-7FCA35052087}" type="presParOf" srcId="{525A14AF-9BFF-6A42-90B8-2D24FBD78A92}" destId="{BA0E69BD-75A6-194C-AEE3-36883C82EE69}" srcOrd="7" destOrd="0" presId="urn:microsoft.com/office/officeart/2005/8/layout/default"/>
    <dgm:cxn modelId="{4650B64C-D9A8-1E45-B402-ED27C59416AE}" type="presParOf" srcId="{525A14AF-9BFF-6A42-90B8-2D24FBD78A92}" destId="{7CC4C311-B365-9344-AE77-5DB4C5101130}" srcOrd="8" destOrd="0" presId="urn:microsoft.com/office/officeart/2005/8/layout/default"/>
    <dgm:cxn modelId="{CF5EE0C3-CE5A-C94A-BF3C-EFEC85229F8C}" type="presParOf" srcId="{525A14AF-9BFF-6A42-90B8-2D24FBD78A92}" destId="{DEB28F23-D5AD-8746-AC80-E4A68AB42252}" srcOrd="9" destOrd="0" presId="urn:microsoft.com/office/officeart/2005/8/layout/default"/>
    <dgm:cxn modelId="{3C17032F-B289-8A42-B40A-87094973AC6C}" type="presParOf" srcId="{525A14AF-9BFF-6A42-90B8-2D24FBD78A92}" destId="{C2892E01-A4A1-6847-BEF0-6F32AC30DAC2}" srcOrd="10" destOrd="0" presId="urn:microsoft.com/office/officeart/2005/8/layout/default"/>
    <dgm:cxn modelId="{C6A04A46-9B3E-FB41-A099-F47DBB3272E9}" type="presParOf" srcId="{525A14AF-9BFF-6A42-90B8-2D24FBD78A92}" destId="{8E06A888-8C0B-214F-B586-EB57AF711145}" srcOrd="11" destOrd="0" presId="urn:microsoft.com/office/officeart/2005/8/layout/default"/>
    <dgm:cxn modelId="{603AB55B-2BA8-3C41-A1DC-186D84BB0B1E}" type="presParOf" srcId="{525A14AF-9BFF-6A42-90B8-2D24FBD78A92}" destId="{8BAFDADD-44D3-B944-ACF5-CFAF448E7384}" srcOrd="12" destOrd="0" presId="urn:microsoft.com/office/officeart/2005/8/layout/default"/>
    <dgm:cxn modelId="{11C65B3F-9DD2-014B-8930-0E1826913170}" type="presParOf" srcId="{525A14AF-9BFF-6A42-90B8-2D24FBD78A92}" destId="{57DA65F2-608D-344F-8C6D-0C6E1FFFFD40}" srcOrd="13" destOrd="0" presId="urn:microsoft.com/office/officeart/2005/8/layout/default"/>
    <dgm:cxn modelId="{FC01CF60-3994-9348-B0B5-8DEC054FC31F}" type="presParOf" srcId="{525A14AF-9BFF-6A42-90B8-2D24FBD78A92}" destId="{6B05BC86-96A7-AC44-8BBF-1528214231B8}" srcOrd="14" destOrd="0" presId="urn:microsoft.com/office/officeart/2005/8/layout/default"/>
    <dgm:cxn modelId="{3C2DE07A-9BA7-834B-95FA-975280016B64}" type="presParOf" srcId="{525A14AF-9BFF-6A42-90B8-2D24FBD78A92}" destId="{B4ED5E48-7457-0149-9710-3343903A941F}" srcOrd="15" destOrd="0" presId="urn:microsoft.com/office/officeart/2005/8/layout/default"/>
    <dgm:cxn modelId="{E8D5BD0C-5BF1-A248-A8AE-EA40C5DA61ED}" type="presParOf" srcId="{525A14AF-9BFF-6A42-90B8-2D24FBD78A92}" destId="{F7731B46-A06A-8846-B40B-9581EC8BFDFF}" srcOrd="1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297E75-E973-1F4B-9DC8-C00F0D89D279}" type="doc">
      <dgm:prSet loTypeId="urn:microsoft.com/office/officeart/2005/8/layout/hierarchy3" loCatId="" qsTypeId="urn:microsoft.com/office/officeart/2005/8/quickstyle/3d1" qsCatId="3D" csTypeId="urn:microsoft.com/office/officeart/2005/8/colors/accent1_2" csCatId="accent1" phldr="1"/>
      <dgm:spPr/>
      <dgm:t>
        <a:bodyPr/>
        <a:lstStyle/>
        <a:p>
          <a:endParaRPr lang="en-US"/>
        </a:p>
      </dgm:t>
    </dgm:pt>
    <dgm:pt modelId="{0191E661-3A5F-804F-95E2-FB82041561CD}">
      <dgm:prSet phldrT="[Text]"/>
      <dgm:spPr/>
      <dgm:t>
        <a:bodyPr/>
        <a:lstStyle/>
        <a:p>
          <a:r>
            <a:rPr lang="en-US" dirty="0"/>
            <a:t>Outstanding Catalyst – Business Impact</a:t>
          </a:r>
        </a:p>
      </dgm:t>
    </dgm:pt>
    <dgm:pt modelId="{E159C66F-7804-3D49-AF26-1EB3DFC1644E}" type="parTrans" cxnId="{CEC0F63B-1C97-C94E-83BF-A9829AEA6186}">
      <dgm:prSet/>
      <dgm:spPr/>
      <dgm:t>
        <a:bodyPr/>
        <a:lstStyle/>
        <a:p>
          <a:endParaRPr lang="en-US"/>
        </a:p>
      </dgm:t>
    </dgm:pt>
    <dgm:pt modelId="{C89E10E8-873F-3C42-91AE-8EA224D9EC05}" type="sibTrans" cxnId="{CEC0F63B-1C97-C94E-83BF-A9829AEA6186}">
      <dgm:prSet/>
      <dgm:spPr/>
      <dgm:t>
        <a:bodyPr/>
        <a:lstStyle/>
        <a:p>
          <a:endParaRPr lang="en-US"/>
        </a:p>
      </dgm:t>
    </dgm:pt>
    <dgm:pt modelId="{F0B4CD65-89A2-E34F-8830-702744DFAEF1}">
      <dgm:prSet phldrT="[Text]"/>
      <dgm:spPr/>
      <dgm:t>
        <a:bodyPr/>
        <a:lstStyle/>
        <a:p>
          <a:r>
            <a:rPr lang="en-US" dirty="0"/>
            <a:t>Demonstrates impact on business (performance, cost, customer engagement etc.)</a:t>
          </a:r>
        </a:p>
      </dgm:t>
    </dgm:pt>
    <dgm:pt modelId="{BF8A5D5B-6A80-5942-98C0-78395C28C488}" type="parTrans" cxnId="{CC4D75AE-C3FE-3B4A-9FE7-C843073F20B3}">
      <dgm:prSet/>
      <dgm:spPr/>
      <dgm:t>
        <a:bodyPr/>
        <a:lstStyle/>
        <a:p>
          <a:endParaRPr lang="en-US"/>
        </a:p>
      </dgm:t>
    </dgm:pt>
    <dgm:pt modelId="{DF832B45-6CDE-ED4C-9793-23B560F2C47E}" type="sibTrans" cxnId="{CC4D75AE-C3FE-3B4A-9FE7-C843073F20B3}">
      <dgm:prSet/>
      <dgm:spPr/>
      <dgm:t>
        <a:bodyPr/>
        <a:lstStyle/>
        <a:p>
          <a:endParaRPr lang="en-US"/>
        </a:p>
      </dgm:t>
    </dgm:pt>
    <dgm:pt modelId="{64AFBE99-8262-864F-8072-D14E50966655}">
      <dgm:prSet phldrT="[Text]"/>
      <dgm:spPr/>
      <dgm:t>
        <a:bodyPr/>
        <a:lstStyle/>
        <a:p>
          <a:r>
            <a:rPr lang="en-US" dirty="0"/>
            <a:t>Outstanding Catalyst - Impact for Society and Sustainability </a:t>
          </a:r>
        </a:p>
      </dgm:t>
    </dgm:pt>
    <dgm:pt modelId="{5AD3C86C-86FB-8944-B471-9A8632EC075B}" type="parTrans" cxnId="{B3136148-3C92-244A-BB82-15201D37692C}">
      <dgm:prSet/>
      <dgm:spPr/>
      <dgm:t>
        <a:bodyPr/>
        <a:lstStyle/>
        <a:p>
          <a:endParaRPr lang="en-US"/>
        </a:p>
      </dgm:t>
    </dgm:pt>
    <dgm:pt modelId="{564A405A-4B22-7B4E-BDA8-6D6B328A9EAE}" type="sibTrans" cxnId="{B3136148-3C92-244A-BB82-15201D37692C}">
      <dgm:prSet/>
      <dgm:spPr/>
      <dgm:t>
        <a:bodyPr/>
        <a:lstStyle/>
        <a:p>
          <a:endParaRPr lang="en-US"/>
        </a:p>
      </dgm:t>
    </dgm:pt>
    <dgm:pt modelId="{6FD2D8AE-7F70-E540-AFA4-9A43490510C6}">
      <dgm:prSet phldrT="[Text]"/>
      <dgm:spPr/>
      <dgm:t>
        <a:bodyPr/>
        <a:lstStyle/>
        <a:p>
          <a:r>
            <a:rPr lang="en-US" dirty="0"/>
            <a:t>Potential to improve society &amp; contribute towards SDG goals.  </a:t>
          </a:r>
        </a:p>
      </dgm:t>
    </dgm:pt>
    <dgm:pt modelId="{951CF71B-298E-884A-838F-A06A46589224}" type="parTrans" cxnId="{54B8E8E8-D0CF-DA46-9D2F-77491937343D}">
      <dgm:prSet/>
      <dgm:spPr/>
      <dgm:t>
        <a:bodyPr/>
        <a:lstStyle/>
        <a:p>
          <a:endParaRPr lang="en-US"/>
        </a:p>
      </dgm:t>
    </dgm:pt>
    <dgm:pt modelId="{876C5112-BFCD-9C4D-83FA-2D6C6F80B53F}" type="sibTrans" cxnId="{54B8E8E8-D0CF-DA46-9D2F-77491937343D}">
      <dgm:prSet/>
      <dgm:spPr/>
      <dgm:t>
        <a:bodyPr/>
        <a:lstStyle/>
        <a:p>
          <a:endParaRPr lang="en-US"/>
        </a:p>
      </dgm:t>
    </dgm:pt>
    <dgm:pt modelId="{AC055538-B180-D04D-B1C1-5C972DF458D5}">
      <dgm:prSet/>
      <dgm:spPr/>
      <dgm:t>
        <a:bodyPr/>
        <a:lstStyle/>
        <a:p>
          <a:r>
            <a:rPr lang="en-US" dirty="0"/>
            <a:t>Outstanding Catalyst – Innovation</a:t>
          </a:r>
        </a:p>
      </dgm:t>
    </dgm:pt>
    <dgm:pt modelId="{403E0990-B945-0744-8E2A-4512E7860F82}" type="parTrans" cxnId="{E669DAD7-A284-FA4B-A2A4-20B09E82DFB6}">
      <dgm:prSet/>
      <dgm:spPr/>
      <dgm:t>
        <a:bodyPr/>
        <a:lstStyle/>
        <a:p>
          <a:endParaRPr lang="en-US"/>
        </a:p>
      </dgm:t>
    </dgm:pt>
    <dgm:pt modelId="{B104C6D8-1C46-024A-8A0A-4F03A705D3FA}" type="sibTrans" cxnId="{E669DAD7-A284-FA4B-A2A4-20B09E82DFB6}">
      <dgm:prSet/>
      <dgm:spPr/>
      <dgm:t>
        <a:bodyPr/>
        <a:lstStyle/>
        <a:p>
          <a:endParaRPr lang="en-US"/>
        </a:p>
      </dgm:t>
    </dgm:pt>
    <dgm:pt modelId="{D65FE484-9686-4A45-A520-0D894A2A2E9F}">
      <dgm:prSet/>
      <dgm:spPr/>
      <dgm:t>
        <a:bodyPr/>
        <a:lstStyle/>
        <a:p>
          <a:r>
            <a:rPr lang="en-US" dirty="0"/>
            <a:t>Most innovative solution to advance digital business </a:t>
          </a:r>
        </a:p>
      </dgm:t>
    </dgm:pt>
    <dgm:pt modelId="{D34162DF-5B14-3344-9DB7-08DF2AED7BB7}" type="parTrans" cxnId="{B2375A38-D497-AE40-A06B-9439DBCF4B7B}">
      <dgm:prSet/>
      <dgm:spPr/>
      <dgm:t>
        <a:bodyPr/>
        <a:lstStyle/>
        <a:p>
          <a:endParaRPr lang="en-US"/>
        </a:p>
      </dgm:t>
    </dgm:pt>
    <dgm:pt modelId="{E860423C-22CE-F946-A1BE-E27C7DEBC804}" type="sibTrans" cxnId="{B2375A38-D497-AE40-A06B-9439DBCF4B7B}">
      <dgm:prSet/>
      <dgm:spPr/>
      <dgm:t>
        <a:bodyPr/>
        <a:lstStyle/>
        <a:p>
          <a:endParaRPr lang="en-US"/>
        </a:p>
      </dgm:t>
    </dgm:pt>
    <dgm:pt modelId="{00E4516D-BC60-654F-862D-A3F487E72F2B}">
      <dgm:prSet/>
      <dgm:spPr/>
      <dgm:t>
        <a:bodyPr/>
        <a:lstStyle/>
        <a:p>
          <a:r>
            <a:rPr lang="en-US" dirty="0"/>
            <a:t>Outstanding Use of TM Forum Assets</a:t>
          </a:r>
        </a:p>
      </dgm:t>
    </dgm:pt>
    <dgm:pt modelId="{FB264501-7543-0A42-BF6D-5DE0A9B84213}" type="parTrans" cxnId="{278E2F39-3FAD-B84D-94F2-B188D8611630}">
      <dgm:prSet/>
      <dgm:spPr/>
      <dgm:t>
        <a:bodyPr/>
        <a:lstStyle/>
        <a:p>
          <a:endParaRPr lang="en-US"/>
        </a:p>
      </dgm:t>
    </dgm:pt>
    <dgm:pt modelId="{35F75433-1C2F-344A-BFC3-4FC253BE396D}" type="sibTrans" cxnId="{278E2F39-3FAD-B84D-94F2-B188D8611630}">
      <dgm:prSet/>
      <dgm:spPr/>
      <dgm:t>
        <a:bodyPr/>
        <a:lstStyle/>
        <a:p>
          <a:endParaRPr lang="en-US"/>
        </a:p>
      </dgm:t>
    </dgm:pt>
    <dgm:pt modelId="{BF0F2963-E07A-1C41-9D85-98C9D250B870}">
      <dgm:prSet/>
      <dgm:spPr/>
      <dgm:t>
        <a:bodyPr/>
        <a:lstStyle/>
        <a:p>
          <a:r>
            <a:rPr lang="en-US" dirty="0"/>
            <a:t>Display the use in their solution and quantify benefits of TMF assets</a:t>
          </a:r>
        </a:p>
      </dgm:t>
    </dgm:pt>
    <dgm:pt modelId="{2EC1BCA7-0C89-4D47-8887-8A36540ADB70}" type="parTrans" cxnId="{23179E6B-C7A0-B34D-B24C-B67BF507C4BA}">
      <dgm:prSet/>
      <dgm:spPr/>
      <dgm:t>
        <a:bodyPr/>
        <a:lstStyle/>
        <a:p>
          <a:endParaRPr lang="en-US"/>
        </a:p>
      </dgm:t>
    </dgm:pt>
    <dgm:pt modelId="{0263D711-B1F2-534F-89F4-DFF6F04880D2}" type="sibTrans" cxnId="{23179E6B-C7A0-B34D-B24C-B67BF507C4BA}">
      <dgm:prSet/>
      <dgm:spPr/>
      <dgm:t>
        <a:bodyPr/>
        <a:lstStyle/>
        <a:p>
          <a:endParaRPr lang="en-US"/>
        </a:p>
      </dgm:t>
    </dgm:pt>
    <dgm:pt modelId="{655D2D02-0101-0949-B3EA-FC83CF295A8B}" type="pres">
      <dgm:prSet presAssocID="{C9297E75-E973-1F4B-9DC8-C00F0D89D279}" presName="diagram" presStyleCnt="0">
        <dgm:presLayoutVars>
          <dgm:chPref val="1"/>
          <dgm:dir/>
          <dgm:animOne val="branch"/>
          <dgm:animLvl val="lvl"/>
          <dgm:resizeHandles/>
        </dgm:presLayoutVars>
      </dgm:prSet>
      <dgm:spPr/>
    </dgm:pt>
    <dgm:pt modelId="{30161DF9-D373-9643-8374-E34C14D3FFB3}" type="pres">
      <dgm:prSet presAssocID="{0191E661-3A5F-804F-95E2-FB82041561CD}" presName="root" presStyleCnt="0"/>
      <dgm:spPr/>
    </dgm:pt>
    <dgm:pt modelId="{D599FF34-6588-1541-AADF-2017FD165D12}" type="pres">
      <dgm:prSet presAssocID="{0191E661-3A5F-804F-95E2-FB82041561CD}" presName="rootComposite" presStyleCnt="0"/>
      <dgm:spPr/>
    </dgm:pt>
    <dgm:pt modelId="{5DE4A57E-CB58-DC4A-8806-D959662F9239}" type="pres">
      <dgm:prSet presAssocID="{0191E661-3A5F-804F-95E2-FB82041561CD}" presName="rootText" presStyleLbl="node1" presStyleIdx="0" presStyleCnt="4"/>
      <dgm:spPr/>
    </dgm:pt>
    <dgm:pt modelId="{7478F80C-70DB-3D44-8495-AB7EA26191AE}" type="pres">
      <dgm:prSet presAssocID="{0191E661-3A5F-804F-95E2-FB82041561CD}" presName="rootConnector" presStyleLbl="node1" presStyleIdx="0" presStyleCnt="4"/>
      <dgm:spPr/>
    </dgm:pt>
    <dgm:pt modelId="{27B67628-3445-D54F-804A-5E2A54C0A117}" type="pres">
      <dgm:prSet presAssocID="{0191E661-3A5F-804F-95E2-FB82041561CD}" presName="childShape" presStyleCnt="0"/>
      <dgm:spPr/>
    </dgm:pt>
    <dgm:pt modelId="{030B0C42-D938-8045-951D-7C393BD7A3CF}" type="pres">
      <dgm:prSet presAssocID="{BF8A5D5B-6A80-5942-98C0-78395C28C488}" presName="Name13" presStyleLbl="parChTrans1D2" presStyleIdx="0" presStyleCnt="4"/>
      <dgm:spPr/>
    </dgm:pt>
    <dgm:pt modelId="{A69CA08A-40F1-8D45-91B8-1410B102BCC2}" type="pres">
      <dgm:prSet presAssocID="{F0B4CD65-89A2-E34F-8830-702744DFAEF1}" presName="childText" presStyleLbl="bgAcc1" presStyleIdx="0" presStyleCnt="4" custScaleX="125437">
        <dgm:presLayoutVars>
          <dgm:bulletEnabled val="1"/>
        </dgm:presLayoutVars>
      </dgm:prSet>
      <dgm:spPr/>
    </dgm:pt>
    <dgm:pt modelId="{CE678E58-C733-314F-B8B2-57E87DF6F71D}" type="pres">
      <dgm:prSet presAssocID="{64AFBE99-8262-864F-8072-D14E50966655}" presName="root" presStyleCnt="0"/>
      <dgm:spPr/>
    </dgm:pt>
    <dgm:pt modelId="{FCE5542F-3A23-C544-8CC9-BFD2B8FFC512}" type="pres">
      <dgm:prSet presAssocID="{64AFBE99-8262-864F-8072-D14E50966655}" presName="rootComposite" presStyleCnt="0"/>
      <dgm:spPr/>
    </dgm:pt>
    <dgm:pt modelId="{92B37447-ED25-E44A-A4B7-916DE0023A84}" type="pres">
      <dgm:prSet presAssocID="{64AFBE99-8262-864F-8072-D14E50966655}" presName="rootText" presStyleLbl="node1" presStyleIdx="1" presStyleCnt="4"/>
      <dgm:spPr/>
    </dgm:pt>
    <dgm:pt modelId="{7641B9ED-109E-1A48-925E-32D0BB65A2D7}" type="pres">
      <dgm:prSet presAssocID="{64AFBE99-8262-864F-8072-D14E50966655}" presName="rootConnector" presStyleLbl="node1" presStyleIdx="1" presStyleCnt="4"/>
      <dgm:spPr/>
    </dgm:pt>
    <dgm:pt modelId="{E46D6077-440C-1548-B2EE-8910AF448CC0}" type="pres">
      <dgm:prSet presAssocID="{64AFBE99-8262-864F-8072-D14E50966655}" presName="childShape" presStyleCnt="0"/>
      <dgm:spPr/>
    </dgm:pt>
    <dgm:pt modelId="{E1EF31D2-5C2A-AD4B-A085-09CB1E50E110}" type="pres">
      <dgm:prSet presAssocID="{951CF71B-298E-884A-838F-A06A46589224}" presName="Name13" presStyleLbl="parChTrans1D2" presStyleIdx="1" presStyleCnt="4"/>
      <dgm:spPr/>
    </dgm:pt>
    <dgm:pt modelId="{B180B14A-6F45-934F-8C55-68550B2E4D92}" type="pres">
      <dgm:prSet presAssocID="{6FD2D8AE-7F70-E540-AFA4-9A43490510C6}" presName="childText" presStyleLbl="bgAcc1" presStyleIdx="1" presStyleCnt="4">
        <dgm:presLayoutVars>
          <dgm:bulletEnabled val="1"/>
        </dgm:presLayoutVars>
      </dgm:prSet>
      <dgm:spPr/>
    </dgm:pt>
    <dgm:pt modelId="{64713B43-6B68-944C-89A8-05A70D67512E}" type="pres">
      <dgm:prSet presAssocID="{AC055538-B180-D04D-B1C1-5C972DF458D5}" presName="root" presStyleCnt="0"/>
      <dgm:spPr/>
    </dgm:pt>
    <dgm:pt modelId="{FAC81E55-8397-0648-8776-38442022D570}" type="pres">
      <dgm:prSet presAssocID="{AC055538-B180-D04D-B1C1-5C972DF458D5}" presName="rootComposite" presStyleCnt="0"/>
      <dgm:spPr/>
    </dgm:pt>
    <dgm:pt modelId="{53EB3BFF-C234-3244-8D9F-720D8F4FE756}" type="pres">
      <dgm:prSet presAssocID="{AC055538-B180-D04D-B1C1-5C972DF458D5}" presName="rootText" presStyleLbl="node1" presStyleIdx="2" presStyleCnt="4"/>
      <dgm:spPr/>
    </dgm:pt>
    <dgm:pt modelId="{B9B95251-F62C-3F42-ADEA-A3AADB35F3EF}" type="pres">
      <dgm:prSet presAssocID="{AC055538-B180-D04D-B1C1-5C972DF458D5}" presName="rootConnector" presStyleLbl="node1" presStyleIdx="2" presStyleCnt="4"/>
      <dgm:spPr/>
    </dgm:pt>
    <dgm:pt modelId="{58D303D9-A907-3845-B48A-46D9654A7723}" type="pres">
      <dgm:prSet presAssocID="{AC055538-B180-D04D-B1C1-5C972DF458D5}" presName="childShape" presStyleCnt="0"/>
      <dgm:spPr/>
    </dgm:pt>
    <dgm:pt modelId="{D2991C17-4EC0-B94A-A1E4-659544716DC8}" type="pres">
      <dgm:prSet presAssocID="{D34162DF-5B14-3344-9DB7-08DF2AED7BB7}" presName="Name13" presStyleLbl="parChTrans1D2" presStyleIdx="2" presStyleCnt="4"/>
      <dgm:spPr/>
    </dgm:pt>
    <dgm:pt modelId="{44F8A0D8-816C-A044-A01A-17347C155F2B}" type="pres">
      <dgm:prSet presAssocID="{D65FE484-9686-4A45-A520-0D894A2A2E9F}" presName="childText" presStyleLbl="bgAcc1" presStyleIdx="2" presStyleCnt="4">
        <dgm:presLayoutVars>
          <dgm:bulletEnabled val="1"/>
        </dgm:presLayoutVars>
      </dgm:prSet>
      <dgm:spPr/>
    </dgm:pt>
    <dgm:pt modelId="{CDFF00E5-8C0A-1446-96B6-38AB42FE6699}" type="pres">
      <dgm:prSet presAssocID="{00E4516D-BC60-654F-862D-A3F487E72F2B}" presName="root" presStyleCnt="0"/>
      <dgm:spPr/>
    </dgm:pt>
    <dgm:pt modelId="{531BB3D3-EFF6-EA43-91AB-0892B9F620A3}" type="pres">
      <dgm:prSet presAssocID="{00E4516D-BC60-654F-862D-A3F487E72F2B}" presName="rootComposite" presStyleCnt="0"/>
      <dgm:spPr/>
    </dgm:pt>
    <dgm:pt modelId="{7B3D5F14-22CE-5D4E-AC2C-4FEBC841D332}" type="pres">
      <dgm:prSet presAssocID="{00E4516D-BC60-654F-862D-A3F487E72F2B}" presName="rootText" presStyleLbl="node1" presStyleIdx="3" presStyleCnt="4"/>
      <dgm:spPr/>
    </dgm:pt>
    <dgm:pt modelId="{69605CFB-E20E-6240-BCB7-B57B1D8F946A}" type="pres">
      <dgm:prSet presAssocID="{00E4516D-BC60-654F-862D-A3F487E72F2B}" presName="rootConnector" presStyleLbl="node1" presStyleIdx="3" presStyleCnt="4"/>
      <dgm:spPr/>
    </dgm:pt>
    <dgm:pt modelId="{84BD5445-9CD2-8144-A4B9-E563F954ADBE}" type="pres">
      <dgm:prSet presAssocID="{00E4516D-BC60-654F-862D-A3F487E72F2B}" presName="childShape" presStyleCnt="0"/>
      <dgm:spPr/>
    </dgm:pt>
    <dgm:pt modelId="{6C4887A5-3B12-3D43-9714-D9B56642BA7C}" type="pres">
      <dgm:prSet presAssocID="{2EC1BCA7-0C89-4D47-8887-8A36540ADB70}" presName="Name13" presStyleLbl="parChTrans1D2" presStyleIdx="3" presStyleCnt="4"/>
      <dgm:spPr/>
    </dgm:pt>
    <dgm:pt modelId="{9AE0D12F-4F77-1840-A0FB-773620FE329A}" type="pres">
      <dgm:prSet presAssocID="{BF0F2963-E07A-1C41-9D85-98C9D250B870}" presName="childText" presStyleLbl="bgAcc1" presStyleIdx="3" presStyleCnt="4">
        <dgm:presLayoutVars>
          <dgm:bulletEnabled val="1"/>
        </dgm:presLayoutVars>
      </dgm:prSet>
      <dgm:spPr/>
    </dgm:pt>
  </dgm:ptLst>
  <dgm:cxnLst>
    <dgm:cxn modelId="{D26ACC09-4B55-0241-85F4-EB8BB879AC42}" type="presOf" srcId="{64AFBE99-8262-864F-8072-D14E50966655}" destId="{7641B9ED-109E-1A48-925E-32D0BB65A2D7}" srcOrd="1" destOrd="0" presId="urn:microsoft.com/office/officeart/2005/8/layout/hierarchy3"/>
    <dgm:cxn modelId="{51FE031F-1E2C-4C42-92D7-C9CB2FBD2C75}" type="presOf" srcId="{F0B4CD65-89A2-E34F-8830-702744DFAEF1}" destId="{A69CA08A-40F1-8D45-91B8-1410B102BCC2}" srcOrd="0" destOrd="0" presId="urn:microsoft.com/office/officeart/2005/8/layout/hierarchy3"/>
    <dgm:cxn modelId="{36B45225-E9A4-3148-9F14-AE13A2F96A3C}" type="presOf" srcId="{BF0F2963-E07A-1C41-9D85-98C9D250B870}" destId="{9AE0D12F-4F77-1840-A0FB-773620FE329A}" srcOrd="0" destOrd="0" presId="urn:microsoft.com/office/officeart/2005/8/layout/hierarchy3"/>
    <dgm:cxn modelId="{8263D22D-5C5A-7348-B601-8D3999A14F7D}" type="presOf" srcId="{00E4516D-BC60-654F-862D-A3F487E72F2B}" destId="{7B3D5F14-22CE-5D4E-AC2C-4FEBC841D332}" srcOrd="0" destOrd="0" presId="urn:microsoft.com/office/officeart/2005/8/layout/hierarchy3"/>
    <dgm:cxn modelId="{B2375A38-D497-AE40-A06B-9439DBCF4B7B}" srcId="{AC055538-B180-D04D-B1C1-5C972DF458D5}" destId="{D65FE484-9686-4A45-A520-0D894A2A2E9F}" srcOrd="0" destOrd="0" parTransId="{D34162DF-5B14-3344-9DB7-08DF2AED7BB7}" sibTransId="{E860423C-22CE-F946-A1BE-E27C7DEBC804}"/>
    <dgm:cxn modelId="{278E2F39-3FAD-B84D-94F2-B188D8611630}" srcId="{C9297E75-E973-1F4B-9DC8-C00F0D89D279}" destId="{00E4516D-BC60-654F-862D-A3F487E72F2B}" srcOrd="3" destOrd="0" parTransId="{FB264501-7543-0A42-BF6D-5DE0A9B84213}" sibTransId="{35F75433-1C2F-344A-BFC3-4FC253BE396D}"/>
    <dgm:cxn modelId="{B87B743B-71CB-3B47-8B76-34DE15E627CF}" type="presOf" srcId="{BF8A5D5B-6A80-5942-98C0-78395C28C488}" destId="{030B0C42-D938-8045-951D-7C393BD7A3CF}" srcOrd="0" destOrd="0" presId="urn:microsoft.com/office/officeart/2005/8/layout/hierarchy3"/>
    <dgm:cxn modelId="{CEC0F63B-1C97-C94E-83BF-A9829AEA6186}" srcId="{C9297E75-E973-1F4B-9DC8-C00F0D89D279}" destId="{0191E661-3A5F-804F-95E2-FB82041561CD}" srcOrd="0" destOrd="0" parTransId="{E159C66F-7804-3D49-AF26-1EB3DFC1644E}" sibTransId="{C89E10E8-873F-3C42-91AE-8EA224D9EC05}"/>
    <dgm:cxn modelId="{E6CD7544-FA92-BB44-BAC0-09B966B8780D}" type="presOf" srcId="{951CF71B-298E-884A-838F-A06A46589224}" destId="{E1EF31D2-5C2A-AD4B-A085-09CB1E50E110}" srcOrd="0" destOrd="0" presId="urn:microsoft.com/office/officeart/2005/8/layout/hierarchy3"/>
    <dgm:cxn modelId="{B3136148-3C92-244A-BB82-15201D37692C}" srcId="{C9297E75-E973-1F4B-9DC8-C00F0D89D279}" destId="{64AFBE99-8262-864F-8072-D14E50966655}" srcOrd="1" destOrd="0" parTransId="{5AD3C86C-86FB-8944-B471-9A8632EC075B}" sibTransId="{564A405A-4B22-7B4E-BDA8-6D6B328A9EAE}"/>
    <dgm:cxn modelId="{2CDB6E4B-913C-594D-BB91-6806CF016D16}" type="presOf" srcId="{AC055538-B180-D04D-B1C1-5C972DF458D5}" destId="{B9B95251-F62C-3F42-ADEA-A3AADB35F3EF}" srcOrd="1" destOrd="0" presId="urn:microsoft.com/office/officeart/2005/8/layout/hierarchy3"/>
    <dgm:cxn modelId="{BEC7955F-2A5A-2048-8DBC-0D291097A95F}" type="presOf" srcId="{D65FE484-9686-4A45-A520-0D894A2A2E9F}" destId="{44F8A0D8-816C-A044-A01A-17347C155F2B}" srcOrd="0" destOrd="0" presId="urn:microsoft.com/office/officeart/2005/8/layout/hierarchy3"/>
    <dgm:cxn modelId="{695FAB62-2BD4-A843-A464-79DE3263D56F}" type="presOf" srcId="{D34162DF-5B14-3344-9DB7-08DF2AED7BB7}" destId="{D2991C17-4EC0-B94A-A1E4-659544716DC8}" srcOrd="0" destOrd="0" presId="urn:microsoft.com/office/officeart/2005/8/layout/hierarchy3"/>
    <dgm:cxn modelId="{B807B666-B972-2F41-9DD1-33B7F3E0109F}" type="presOf" srcId="{0191E661-3A5F-804F-95E2-FB82041561CD}" destId="{5DE4A57E-CB58-DC4A-8806-D959662F9239}" srcOrd="0" destOrd="0" presId="urn:microsoft.com/office/officeart/2005/8/layout/hierarchy3"/>
    <dgm:cxn modelId="{23179E6B-C7A0-B34D-B24C-B67BF507C4BA}" srcId="{00E4516D-BC60-654F-862D-A3F487E72F2B}" destId="{BF0F2963-E07A-1C41-9D85-98C9D250B870}" srcOrd="0" destOrd="0" parTransId="{2EC1BCA7-0C89-4D47-8887-8A36540ADB70}" sibTransId="{0263D711-B1F2-534F-89F4-DFF6F04880D2}"/>
    <dgm:cxn modelId="{528F1973-7326-EB4A-BCF4-A684026EEA70}" type="presOf" srcId="{C9297E75-E973-1F4B-9DC8-C00F0D89D279}" destId="{655D2D02-0101-0949-B3EA-FC83CF295A8B}" srcOrd="0" destOrd="0" presId="urn:microsoft.com/office/officeart/2005/8/layout/hierarchy3"/>
    <dgm:cxn modelId="{ACDE4D76-415C-804B-9049-ACEBD82C7A9C}" type="presOf" srcId="{00E4516D-BC60-654F-862D-A3F487E72F2B}" destId="{69605CFB-E20E-6240-BCB7-B57B1D8F946A}" srcOrd="1" destOrd="0" presId="urn:microsoft.com/office/officeart/2005/8/layout/hierarchy3"/>
    <dgm:cxn modelId="{FDF83879-9877-5241-B7E8-A942F7ED4897}" type="presOf" srcId="{2EC1BCA7-0C89-4D47-8887-8A36540ADB70}" destId="{6C4887A5-3B12-3D43-9714-D9B56642BA7C}" srcOrd="0" destOrd="0" presId="urn:microsoft.com/office/officeart/2005/8/layout/hierarchy3"/>
    <dgm:cxn modelId="{19E09582-282C-2349-ABA2-AC6EA77D2320}" type="presOf" srcId="{AC055538-B180-D04D-B1C1-5C972DF458D5}" destId="{53EB3BFF-C234-3244-8D9F-720D8F4FE756}" srcOrd="0" destOrd="0" presId="urn:microsoft.com/office/officeart/2005/8/layout/hierarchy3"/>
    <dgm:cxn modelId="{A0206F96-73DE-D446-B12D-B22E45094A7A}" type="presOf" srcId="{64AFBE99-8262-864F-8072-D14E50966655}" destId="{92B37447-ED25-E44A-A4B7-916DE0023A84}" srcOrd="0" destOrd="0" presId="urn:microsoft.com/office/officeart/2005/8/layout/hierarchy3"/>
    <dgm:cxn modelId="{CC4D75AE-C3FE-3B4A-9FE7-C843073F20B3}" srcId="{0191E661-3A5F-804F-95E2-FB82041561CD}" destId="{F0B4CD65-89A2-E34F-8830-702744DFAEF1}" srcOrd="0" destOrd="0" parTransId="{BF8A5D5B-6A80-5942-98C0-78395C28C488}" sibTransId="{DF832B45-6CDE-ED4C-9793-23B560F2C47E}"/>
    <dgm:cxn modelId="{CC83FCBC-08D8-1C4E-A75D-0B55669AC868}" type="presOf" srcId="{6FD2D8AE-7F70-E540-AFA4-9A43490510C6}" destId="{B180B14A-6F45-934F-8C55-68550B2E4D92}" srcOrd="0" destOrd="0" presId="urn:microsoft.com/office/officeart/2005/8/layout/hierarchy3"/>
    <dgm:cxn modelId="{E669DAD7-A284-FA4B-A2A4-20B09E82DFB6}" srcId="{C9297E75-E973-1F4B-9DC8-C00F0D89D279}" destId="{AC055538-B180-D04D-B1C1-5C972DF458D5}" srcOrd="2" destOrd="0" parTransId="{403E0990-B945-0744-8E2A-4512E7860F82}" sibTransId="{B104C6D8-1C46-024A-8A0A-4F03A705D3FA}"/>
    <dgm:cxn modelId="{54B8E8E8-D0CF-DA46-9D2F-77491937343D}" srcId="{64AFBE99-8262-864F-8072-D14E50966655}" destId="{6FD2D8AE-7F70-E540-AFA4-9A43490510C6}" srcOrd="0" destOrd="0" parTransId="{951CF71B-298E-884A-838F-A06A46589224}" sibTransId="{876C5112-BFCD-9C4D-83FA-2D6C6F80B53F}"/>
    <dgm:cxn modelId="{8CB123F1-34BD-6442-A471-BAC18E3A2F87}" type="presOf" srcId="{0191E661-3A5F-804F-95E2-FB82041561CD}" destId="{7478F80C-70DB-3D44-8495-AB7EA26191AE}" srcOrd="1" destOrd="0" presId="urn:microsoft.com/office/officeart/2005/8/layout/hierarchy3"/>
    <dgm:cxn modelId="{9F25F6BD-DB7E-6641-B9DA-7BCEEF871954}" type="presParOf" srcId="{655D2D02-0101-0949-B3EA-FC83CF295A8B}" destId="{30161DF9-D373-9643-8374-E34C14D3FFB3}" srcOrd="0" destOrd="0" presId="urn:microsoft.com/office/officeart/2005/8/layout/hierarchy3"/>
    <dgm:cxn modelId="{B41AB5AC-E866-1C4B-9A5E-AE596452048D}" type="presParOf" srcId="{30161DF9-D373-9643-8374-E34C14D3FFB3}" destId="{D599FF34-6588-1541-AADF-2017FD165D12}" srcOrd="0" destOrd="0" presId="urn:microsoft.com/office/officeart/2005/8/layout/hierarchy3"/>
    <dgm:cxn modelId="{1C3ED656-C0DD-6F4E-9DCD-FF1CF0763B10}" type="presParOf" srcId="{D599FF34-6588-1541-AADF-2017FD165D12}" destId="{5DE4A57E-CB58-DC4A-8806-D959662F9239}" srcOrd="0" destOrd="0" presId="urn:microsoft.com/office/officeart/2005/8/layout/hierarchy3"/>
    <dgm:cxn modelId="{96ED0AF9-F6EE-A14B-B093-507DDE9B8F9E}" type="presParOf" srcId="{D599FF34-6588-1541-AADF-2017FD165D12}" destId="{7478F80C-70DB-3D44-8495-AB7EA26191AE}" srcOrd="1" destOrd="0" presId="urn:microsoft.com/office/officeart/2005/8/layout/hierarchy3"/>
    <dgm:cxn modelId="{332EA538-9290-F847-8CDE-CA3DF7C23693}" type="presParOf" srcId="{30161DF9-D373-9643-8374-E34C14D3FFB3}" destId="{27B67628-3445-D54F-804A-5E2A54C0A117}" srcOrd="1" destOrd="0" presId="urn:microsoft.com/office/officeart/2005/8/layout/hierarchy3"/>
    <dgm:cxn modelId="{81EE65BA-1ED7-5741-9861-882F1E72110E}" type="presParOf" srcId="{27B67628-3445-D54F-804A-5E2A54C0A117}" destId="{030B0C42-D938-8045-951D-7C393BD7A3CF}" srcOrd="0" destOrd="0" presId="urn:microsoft.com/office/officeart/2005/8/layout/hierarchy3"/>
    <dgm:cxn modelId="{3A4FC5E9-67CB-2D4C-B6EB-9B513E20F3C0}" type="presParOf" srcId="{27B67628-3445-D54F-804A-5E2A54C0A117}" destId="{A69CA08A-40F1-8D45-91B8-1410B102BCC2}" srcOrd="1" destOrd="0" presId="urn:microsoft.com/office/officeart/2005/8/layout/hierarchy3"/>
    <dgm:cxn modelId="{F9A30BB9-7FE9-EC4F-8FF8-9E032D437374}" type="presParOf" srcId="{655D2D02-0101-0949-B3EA-FC83CF295A8B}" destId="{CE678E58-C733-314F-B8B2-57E87DF6F71D}" srcOrd="1" destOrd="0" presId="urn:microsoft.com/office/officeart/2005/8/layout/hierarchy3"/>
    <dgm:cxn modelId="{98A95423-1AAA-6A4E-A7A7-3E3CB0B201AD}" type="presParOf" srcId="{CE678E58-C733-314F-B8B2-57E87DF6F71D}" destId="{FCE5542F-3A23-C544-8CC9-BFD2B8FFC512}" srcOrd="0" destOrd="0" presId="urn:microsoft.com/office/officeart/2005/8/layout/hierarchy3"/>
    <dgm:cxn modelId="{B913391A-FC1C-444A-91FC-A8E90C3BA873}" type="presParOf" srcId="{FCE5542F-3A23-C544-8CC9-BFD2B8FFC512}" destId="{92B37447-ED25-E44A-A4B7-916DE0023A84}" srcOrd="0" destOrd="0" presId="urn:microsoft.com/office/officeart/2005/8/layout/hierarchy3"/>
    <dgm:cxn modelId="{D71320FB-0B06-7048-A5FD-4255F23363ED}" type="presParOf" srcId="{FCE5542F-3A23-C544-8CC9-BFD2B8FFC512}" destId="{7641B9ED-109E-1A48-925E-32D0BB65A2D7}" srcOrd="1" destOrd="0" presId="urn:microsoft.com/office/officeart/2005/8/layout/hierarchy3"/>
    <dgm:cxn modelId="{1297557F-7197-7341-878C-9E8873FBB03A}" type="presParOf" srcId="{CE678E58-C733-314F-B8B2-57E87DF6F71D}" destId="{E46D6077-440C-1548-B2EE-8910AF448CC0}" srcOrd="1" destOrd="0" presId="urn:microsoft.com/office/officeart/2005/8/layout/hierarchy3"/>
    <dgm:cxn modelId="{1FAFCCE4-E29B-7444-9F43-F58DDA63855B}" type="presParOf" srcId="{E46D6077-440C-1548-B2EE-8910AF448CC0}" destId="{E1EF31D2-5C2A-AD4B-A085-09CB1E50E110}" srcOrd="0" destOrd="0" presId="urn:microsoft.com/office/officeart/2005/8/layout/hierarchy3"/>
    <dgm:cxn modelId="{A22B5123-0954-3B4D-A933-9414AE08087E}" type="presParOf" srcId="{E46D6077-440C-1548-B2EE-8910AF448CC0}" destId="{B180B14A-6F45-934F-8C55-68550B2E4D92}" srcOrd="1" destOrd="0" presId="urn:microsoft.com/office/officeart/2005/8/layout/hierarchy3"/>
    <dgm:cxn modelId="{6C69B536-3B2F-9E49-B279-D6893E146F6B}" type="presParOf" srcId="{655D2D02-0101-0949-B3EA-FC83CF295A8B}" destId="{64713B43-6B68-944C-89A8-05A70D67512E}" srcOrd="2" destOrd="0" presId="urn:microsoft.com/office/officeart/2005/8/layout/hierarchy3"/>
    <dgm:cxn modelId="{4E00AE19-825D-524C-BE0F-557B3EFB3891}" type="presParOf" srcId="{64713B43-6B68-944C-89A8-05A70D67512E}" destId="{FAC81E55-8397-0648-8776-38442022D570}" srcOrd="0" destOrd="0" presId="urn:microsoft.com/office/officeart/2005/8/layout/hierarchy3"/>
    <dgm:cxn modelId="{2212B595-EA40-C141-B39A-D39FC6908D60}" type="presParOf" srcId="{FAC81E55-8397-0648-8776-38442022D570}" destId="{53EB3BFF-C234-3244-8D9F-720D8F4FE756}" srcOrd="0" destOrd="0" presId="urn:microsoft.com/office/officeart/2005/8/layout/hierarchy3"/>
    <dgm:cxn modelId="{706F7FB8-9E57-1249-AEF7-5E7ED3505DBA}" type="presParOf" srcId="{FAC81E55-8397-0648-8776-38442022D570}" destId="{B9B95251-F62C-3F42-ADEA-A3AADB35F3EF}" srcOrd="1" destOrd="0" presId="urn:microsoft.com/office/officeart/2005/8/layout/hierarchy3"/>
    <dgm:cxn modelId="{636B7550-9880-5F4B-858F-6950AE9122D8}" type="presParOf" srcId="{64713B43-6B68-944C-89A8-05A70D67512E}" destId="{58D303D9-A907-3845-B48A-46D9654A7723}" srcOrd="1" destOrd="0" presId="urn:microsoft.com/office/officeart/2005/8/layout/hierarchy3"/>
    <dgm:cxn modelId="{24169EEA-A9F4-D44C-BBC8-EE95DC912709}" type="presParOf" srcId="{58D303D9-A907-3845-B48A-46D9654A7723}" destId="{D2991C17-4EC0-B94A-A1E4-659544716DC8}" srcOrd="0" destOrd="0" presId="urn:microsoft.com/office/officeart/2005/8/layout/hierarchy3"/>
    <dgm:cxn modelId="{4F90F326-AA12-164D-802B-7E180BD0C0EA}" type="presParOf" srcId="{58D303D9-A907-3845-B48A-46D9654A7723}" destId="{44F8A0D8-816C-A044-A01A-17347C155F2B}" srcOrd="1" destOrd="0" presId="urn:microsoft.com/office/officeart/2005/8/layout/hierarchy3"/>
    <dgm:cxn modelId="{C483F0D2-4B09-EF42-BD84-8108547A64B3}" type="presParOf" srcId="{655D2D02-0101-0949-B3EA-FC83CF295A8B}" destId="{CDFF00E5-8C0A-1446-96B6-38AB42FE6699}" srcOrd="3" destOrd="0" presId="urn:microsoft.com/office/officeart/2005/8/layout/hierarchy3"/>
    <dgm:cxn modelId="{4C5E2D6D-9909-8249-A0B2-BE6387E40462}" type="presParOf" srcId="{CDFF00E5-8C0A-1446-96B6-38AB42FE6699}" destId="{531BB3D3-EFF6-EA43-91AB-0892B9F620A3}" srcOrd="0" destOrd="0" presId="urn:microsoft.com/office/officeart/2005/8/layout/hierarchy3"/>
    <dgm:cxn modelId="{3C0D47E0-E596-DE47-8472-D453170DD5AA}" type="presParOf" srcId="{531BB3D3-EFF6-EA43-91AB-0892B9F620A3}" destId="{7B3D5F14-22CE-5D4E-AC2C-4FEBC841D332}" srcOrd="0" destOrd="0" presId="urn:microsoft.com/office/officeart/2005/8/layout/hierarchy3"/>
    <dgm:cxn modelId="{AA252EA1-0847-4A4A-BEAF-AD04239FBABD}" type="presParOf" srcId="{531BB3D3-EFF6-EA43-91AB-0892B9F620A3}" destId="{69605CFB-E20E-6240-BCB7-B57B1D8F946A}" srcOrd="1" destOrd="0" presId="urn:microsoft.com/office/officeart/2005/8/layout/hierarchy3"/>
    <dgm:cxn modelId="{54ECA2A0-64E0-4944-B816-6A9A163B4A12}" type="presParOf" srcId="{CDFF00E5-8C0A-1446-96B6-38AB42FE6699}" destId="{84BD5445-9CD2-8144-A4B9-E563F954ADBE}" srcOrd="1" destOrd="0" presId="urn:microsoft.com/office/officeart/2005/8/layout/hierarchy3"/>
    <dgm:cxn modelId="{C4A3CA4A-B1B0-2849-81A0-5749710E791A}" type="presParOf" srcId="{84BD5445-9CD2-8144-A4B9-E563F954ADBE}" destId="{6C4887A5-3B12-3D43-9714-D9B56642BA7C}" srcOrd="0" destOrd="0" presId="urn:microsoft.com/office/officeart/2005/8/layout/hierarchy3"/>
    <dgm:cxn modelId="{32CB7D80-5F83-9D41-B784-90D114914931}" type="presParOf" srcId="{84BD5445-9CD2-8144-A4B9-E563F954ADBE}" destId="{9AE0D12F-4F77-1840-A0FB-773620FE329A}"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9297E75-E973-1F4B-9DC8-C00F0D89D279}" type="doc">
      <dgm:prSet loTypeId="urn:microsoft.com/office/officeart/2005/8/layout/hierarchy3" loCatId="" qsTypeId="urn:microsoft.com/office/officeart/2005/8/quickstyle/3d1" qsCatId="3D" csTypeId="urn:microsoft.com/office/officeart/2005/8/colors/accent1_2" csCatId="accent1" phldr="1"/>
      <dgm:spPr/>
      <dgm:t>
        <a:bodyPr/>
        <a:lstStyle/>
        <a:p>
          <a:endParaRPr lang="en-US"/>
        </a:p>
      </dgm:t>
    </dgm:pt>
    <dgm:pt modelId="{0191E661-3A5F-804F-95E2-FB82041561CD}">
      <dgm:prSet phldrT="[Text]" custT="1"/>
      <dgm:spPr/>
      <dgm:t>
        <a:bodyPr/>
        <a:lstStyle/>
        <a:p>
          <a:r>
            <a:rPr lang="en-US" sz="1900" kern="1200" dirty="0">
              <a:latin typeface="Calibri" panose="020F0502020204030204"/>
              <a:ea typeface="+mn-ea"/>
              <a:cs typeface="+mn-cs"/>
            </a:rPr>
            <a:t>Best Ecosystem Design</a:t>
          </a:r>
        </a:p>
      </dgm:t>
    </dgm:pt>
    <dgm:pt modelId="{E159C66F-7804-3D49-AF26-1EB3DFC1644E}" type="parTrans" cxnId="{CEC0F63B-1C97-C94E-83BF-A9829AEA6186}">
      <dgm:prSet/>
      <dgm:spPr/>
      <dgm:t>
        <a:bodyPr/>
        <a:lstStyle/>
        <a:p>
          <a:endParaRPr lang="en-US"/>
        </a:p>
      </dgm:t>
    </dgm:pt>
    <dgm:pt modelId="{C89E10E8-873F-3C42-91AE-8EA224D9EC05}" type="sibTrans" cxnId="{CEC0F63B-1C97-C94E-83BF-A9829AEA6186}">
      <dgm:prSet/>
      <dgm:spPr/>
      <dgm:t>
        <a:bodyPr/>
        <a:lstStyle/>
        <a:p>
          <a:endParaRPr lang="en-US"/>
        </a:p>
      </dgm:t>
    </dgm:pt>
    <dgm:pt modelId="{8D4E348A-F9A6-7041-8641-3861CBCB52CB}">
      <dgm:prSet phldrT="[Text]" custT="1"/>
      <dgm:spPr/>
      <dgm:t>
        <a:bodyPr/>
        <a:lstStyle/>
        <a:p>
          <a:r>
            <a:rPr lang="en-US" sz="1700" kern="1200" dirty="0">
              <a:latin typeface="Calibri" panose="020F0502020204030204"/>
              <a:ea typeface="+mn-ea"/>
              <a:cs typeface="+mn-cs"/>
            </a:rPr>
            <a:t>Best utilization of </a:t>
          </a:r>
          <a:r>
            <a:rPr lang="en-US" sz="1700" kern="1200" dirty="0" err="1">
              <a:latin typeface="Calibri" panose="020F0502020204030204"/>
              <a:ea typeface="+mn-ea"/>
              <a:cs typeface="+mn-cs"/>
            </a:rPr>
            <a:t>CurateFx</a:t>
          </a:r>
          <a:r>
            <a:rPr lang="en-US" sz="1700" kern="1200" dirty="0">
              <a:latin typeface="Calibri" panose="020F0502020204030204"/>
              <a:ea typeface="+mn-ea"/>
              <a:cs typeface="+mn-cs"/>
            </a:rPr>
            <a:t> throughout Project Lifecycle</a:t>
          </a:r>
        </a:p>
      </dgm:t>
    </dgm:pt>
    <dgm:pt modelId="{F97DBED6-3FBA-B044-BF3C-412440A41194}" type="parTrans" cxnId="{64A4ADAA-8576-5C44-9A18-E39D3C52100C}">
      <dgm:prSet/>
      <dgm:spPr/>
      <dgm:t>
        <a:bodyPr/>
        <a:lstStyle/>
        <a:p>
          <a:endParaRPr lang="en-US"/>
        </a:p>
      </dgm:t>
    </dgm:pt>
    <dgm:pt modelId="{21C7BD42-10D3-794B-BC67-5266D08D3E64}" type="sibTrans" cxnId="{64A4ADAA-8576-5C44-9A18-E39D3C52100C}">
      <dgm:prSet/>
      <dgm:spPr/>
      <dgm:t>
        <a:bodyPr/>
        <a:lstStyle/>
        <a:p>
          <a:endParaRPr lang="en-US"/>
        </a:p>
      </dgm:t>
    </dgm:pt>
    <dgm:pt modelId="{64AFBE99-8262-864F-8072-D14E50966655}">
      <dgm:prSet phldrT="[Text]" custT="1"/>
      <dgm:spPr/>
      <dgm:t>
        <a:bodyPr/>
        <a:lstStyle/>
        <a:p>
          <a:pPr marL="0" lvl="0" indent="0" algn="ctr" defTabSz="844550">
            <a:lnSpc>
              <a:spcPct val="90000"/>
            </a:lnSpc>
            <a:spcBef>
              <a:spcPct val="0"/>
            </a:spcBef>
            <a:spcAft>
              <a:spcPct val="35000"/>
            </a:spcAft>
            <a:buNone/>
          </a:pPr>
          <a:r>
            <a:rPr lang="en-US" sz="1900" kern="1200" dirty="0">
              <a:latin typeface="Calibri" panose="020F0502020204030204"/>
              <a:ea typeface="+mn-ea"/>
              <a:cs typeface="+mn-cs"/>
            </a:rPr>
            <a:t>Best New Catalyst in Show </a:t>
          </a:r>
          <a:r>
            <a:rPr lang="en-US" sz="2000" b="1" kern="1200" baseline="30000" dirty="0">
              <a:solidFill>
                <a:schemeClr val="accent2"/>
              </a:solidFill>
              <a:latin typeface="Calibri" panose="020F0502020204030204"/>
              <a:ea typeface="+mn-ea"/>
              <a:cs typeface="+mn-cs"/>
            </a:rPr>
            <a:t>Phase-I or New Catalyst only </a:t>
          </a:r>
        </a:p>
      </dgm:t>
    </dgm:pt>
    <dgm:pt modelId="{5AD3C86C-86FB-8944-B471-9A8632EC075B}" type="parTrans" cxnId="{B3136148-3C92-244A-BB82-15201D37692C}">
      <dgm:prSet/>
      <dgm:spPr/>
      <dgm:t>
        <a:bodyPr/>
        <a:lstStyle/>
        <a:p>
          <a:endParaRPr lang="en-US"/>
        </a:p>
      </dgm:t>
    </dgm:pt>
    <dgm:pt modelId="{564A405A-4B22-7B4E-BDA8-6D6B328A9EAE}" type="sibTrans" cxnId="{B3136148-3C92-244A-BB82-15201D37692C}">
      <dgm:prSet/>
      <dgm:spPr/>
      <dgm:t>
        <a:bodyPr/>
        <a:lstStyle/>
        <a:p>
          <a:endParaRPr lang="en-US"/>
        </a:p>
      </dgm:t>
    </dgm:pt>
    <dgm:pt modelId="{6FD2D8AE-7F70-E540-AFA4-9A43490510C6}">
      <dgm:prSet phldrT="[Text]" custT="1"/>
      <dgm:spPr/>
      <dgm:t>
        <a:bodyPr/>
        <a:lstStyle/>
        <a:p>
          <a:pPr marL="0" lvl="0" indent="0" algn="ctr" defTabSz="755650">
            <a:lnSpc>
              <a:spcPct val="90000"/>
            </a:lnSpc>
            <a:spcBef>
              <a:spcPct val="0"/>
            </a:spcBef>
            <a:spcAft>
              <a:spcPct val="35000"/>
            </a:spcAft>
            <a:buNone/>
          </a:pPr>
          <a:r>
            <a:rPr lang="en-US" sz="1700" kern="1200" dirty="0">
              <a:latin typeface="Calibri" panose="020F0502020204030204"/>
              <a:ea typeface="+mn-ea"/>
              <a:cs typeface="+mn-cs"/>
            </a:rPr>
            <a:t>Collaborative behavior towards compelling solutions</a:t>
          </a:r>
        </a:p>
      </dgm:t>
    </dgm:pt>
    <dgm:pt modelId="{951CF71B-298E-884A-838F-A06A46589224}" type="parTrans" cxnId="{54B8E8E8-D0CF-DA46-9D2F-77491937343D}">
      <dgm:prSet/>
      <dgm:spPr/>
      <dgm:t>
        <a:bodyPr/>
        <a:lstStyle/>
        <a:p>
          <a:endParaRPr lang="en-US"/>
        </a:p>
      </dgm:t>
    </dgm:pt>
    <dgm:pt modelId="{876C5112-BFCD-9C4D-83FA-2D6C6F80B53F}" type="sibTrans" cxnId="{54B8E8E8-D0CF-DA46-9D2F-77491937343D}">
      <dgm:prSet/>
      <dgm:spPr/>
      <dgm:t>
        <a:bodyPr/>
        <a:lstStyle/>
        <a:p>
          <a:endParaRPr lang="en-US"/>
        </a:p>
      </dgm:t>
    </dgm:pt>
    <dgm:pt modelId="{AC055538-B180-D04D-B1C1-5C972DF458D5}">
      <dgm:prSet custT="1"/>
      <dgm:spPr/>
      <dgm:t>
        <a:bodyPr/>
        <a:lstStyle/>
        <a:p>
          <a:pPr marL="0" lvl="0" indent="0" algn="ctr" defTabSz="844550">
            <a:lnSpc>
              <a:spcPct val="90000"/>
            </a:lnSpc>
            <a:spcBef>
              <a:spcPct val="0"/>
            </a:spcBef>
            <a:spcAft>
              <a:spcPct val="35000"/>
            </a:spcAft>
            <a:buNone/>
          </a:pPr>
          <a:r>
            <a:rPr lang="en-US" sz="1900" kern="1200" dirty="0">
              <a:latin typeface="Calibri" panose="020F0502020204030204"/>
              <a:ea typeface="+mn-ea"/>
              <a:cs typeface="+mn-cs"/>
            </a:rPr>
            <a:t>Future </a:t>
          </a:r>
          <a:r>
            <a:rPr lang="en-US" sz="1900" kern="1200" dirty="0" err="1">
              <a:latin typeface="Calibri" panose="020F0502020204030204"/>
              <a:ea typeface="+mn-ea"/>
              <a:cs typeface="+mn-cs"/>
            </a:rPr>
            <a:t>Techco</a:t>
          </a:r>
          <a:r>
            <a:rPr lang="en-US" sz="1900" kern="1200" dirty="0">
              <a:latin typeface="Calibri" panose="020F0502020204030204"/>
              <a:ea typeface="+mn-ea"/>
              <a:cs typeface="+mn-cs"/>
            </a:rPr>
            <a:t> </a:t>
          </a:r>
          <a:r>
            <a:rPr lang="en-US" sz="2400" b="1" kern="1200" baseline="30000" dirty="0">
              <a:solidFill>
                <a:schemeClr val="accent2"/>
              </a:solidFill>
              <a:latin typeface="Calibri" panose="020F0502020204030204"/>
              <a:ea typeface="+mn-ea"/>
              <a:cs typeface="+mn-cs"/>
            </a:rPr>
            <a:t>New</a:t>
          </a:r>
          <a:r>
            <a:rPr lang="en-US" sz="2400" kern="1200" baseline="30000" dirty="0">
              <a:latin typeface="Calibri" panose="020F0502020204030204"/>
              <a:ea typeface="+mn-ea"/>
              <a:cs typeface="+mn-cs"/>
            </a:rPr>
            <a:t> </a:t>
          </a:r>
          <a:endParaRPr lang="en-US" sz="1900" kern="1200" baseline="30000" dirty="0">
            <a:latin typeface="Calibri" panose="020F0502020204030204"/>
            <a:ea typeface="+mn-ea"/>
            <a:cs typeface="+mn-cs"/>
          </a:endParaRPr>
        </a:p>
      </dgm:t>
    </dgm:pt>
    <dgm:pt modelId="{403E0990-B945-0744-8E2A-4512E7860F82}" type="parTrans" cxnId="{E669DAD7-A284-FA4B-A2A4-20B09E82DFB6}">
      <dgm:prSet/>
      <dgm:spPr/>
      <dgm:t>
        <a:bodyPr/>
        <a:lstStyle/>
        <a:p>
          <a:endParaRPr lang="en-US"/>
        </a:p>
      </dgm:t>
    </dgm:pt>
    <dgm:pt modelId="{B104C6D8-1C46-024A-8A0A-4F03A705D3FA}" type="sibTrans" cxnId="{E669DAD7-A284-FA4B-A2A4-20B09E82DFB6}">
      <dgm:prSet/>
      <dgm:spPr/>
      <dgm:t>
        <a:bodyPr/>
        <a:lstStyle/>
        <a:p>
          <a:endParaRPr lang="en-US"/>
        </a:p>
      </dgm:t>
    </dgm:pt>
    <dgm:pt modelId="{3B74DA23-8939-1A4E-8E93-7454CAA00E49}">
      <dgm:prSet custT="1"/>
      <dgm:spPr/>
      <dgm:t>
        <a:bodyPr/>
        <a:lstStyle/>
        <a:p>
          <a:r>
            <a:rPr lang="en-US" sz="1900" kern="1200" dirty="0">
              <a:latin typeface="Calibri" panose="020F0502020204030204"/>
              <a:ea typeface="+mn-ea"/>
              <a:cs typeface="+mn-cs"/>
            </a:rPr>
            <a:t>Catalyst People's Choice Award </a:t>
          </a:r>
          <a:r>
            <a:rPr lang="en-US" sz="2400" b="1" kern="1200" baseline="30000" dirty="0">
              <a:solidFill>
                <a:schemeClr val="accent2"/>
              </a:solidFill>
              <a:latin typeface="Calibri" panose="020F0502020204030204"/>
              <a:ea typeface="+mn-ea"/>
              <a:cs typeface="+mn-cs"/>
            </a:rPr>
            <a:t>Default</a:t>
          </a:r>
          <a:r>
            <a:rPr lang="en-US" sz="1900" b="0" kern="1200" baseline="30000" dirty="0">
              <a:latin typeface="Calibri" panose="020F0502020204030204"/>
              <a:ea typeface="+mn-ea"/>
              <a:cs typeface="+mn-cs"/>
            </a:rPr>
            <a:t> </a:t>
          </a:r>
          <a:endParaRPr lang="en-US" sz="1900" b="0" kern="1200" dirty="0">
            <a:latin typeface="Calibri" panose="020F0502020204030204"/>
            <a:ea typeface="+mn-ea"/>
            <a:cs typeface="+mn-cs"/>
          </a:endParaRPr>
        </a:p>
      </dgm:t>
    </dgm:pt>
    <dgm:pt modelId="{3ED6CA7F-833D-DD4D-9D81-2AA9C2604495}" type="parTrans" cxnId="{EF047AC3-34D9-4246-A8D7-61D464ABF637}">
      <dgm:prSet/>
      <dgm:spPr/>
      <dgm:t>
        <a:bodyPr/>
        <a:lstStyle/>
        <a:p>
          <a:endParaRPr lang="en-US"/>
        </a:p>
      </dgm:t>
    </dgm:pt>
    <dgm:pt modelId="{F5F0784A-1AF2-494E-BAC3-D8353CCCA0E0}" type="sibTrans" cxnId="{EF047AC3-34D9-4246-A8D7-61D464ABF637}">
      <dgm:prSet/>
      <dgm:spPr/>
      <dgm:t>
        <a:bodyPr/>
        <a:lstStyle/>
        <a:p>
          <a:endParaRPr lang="en-US"/>
        </a:p>
      </dgm:t>
    </dgm:pt>
    <dgm:pt modelId="{FE52819C-32DE-CD44-935D-126E58527B54}">
      <dgm:prSet custT="1"/>
      <dgm:spPr/>
      <dgm:t>
        <a:bodyPr/>
        <a:lstStyle/>
        <a:p>
          <a:pPr marL="0" lvl="0" indent="0" algn="ctr" defTabSz="844550">
            <a:lnSpc>
              <a:spcPct val="90000"/>
            </a:lnSpc>
            <a:spcBef>
              <a:spcPct val="0"/>
            </a:spcBef>
            <a:spcAft>
              <a:spcPct val="35000"/>
            </a:spcAft>
            <a:buNone/>
          </a:pPr>
          <a:r>
            <a:rPr lang="en-US" sz="1700" kern="1200" dirty="0">
              <a:latin typeface="Calibri" panose="020F0502020204030204"/>
              <a:ea typeface="+mn-ea"/>
              <a:cs typeface="+mn-cs"/>
            </a:rPr>
            <a:t>Explores futuristic/ emerging technology &amp; quantify a disruptive business model</a:t>
          </a:r>
        </a:p>
      </dgm:t>
    </dgm:pt>
    <dgm:pt modelId="{C44A31B9-D77C-2C4B-9C5A-E6F1B9BF4345}" type="parTrans" cxnId="{B8165FEA-E831-2943-B022-33DE554C17E7}">
      <dgm:prSet/>
      <dgm:spPr/>
      <dgm:t>
        <a:bodyPr/>
        <a:lstStyle/>
        <a:p>
          <a:endParaRPr lang="en-US"/>
        </a:p>
      </dgm:t>
    </dgm:pt>
    <dgm:pt modelId="{793B4B60-62C0-324C-8BAA-8D527FC7F511}" type="sibTrans" cxnId="{B8165FEA-E831-2943-B022-33DE554C17E7}">
      <dgm:prSet/>
      <dgm:spPr/>
      <dgm:t>
        <a:bodyPr/>
        <a:lstStyle/>
        <a:p>
          <a:endParaRPr lang="en-US"/>
        </a:p>
      </dgm:t>
    </dgm:pt>
    <dgm:pt modelId="{37676F0C-69A1-7347-83A9-B8493A9BC8B6}">
      <dgm:prSet custT="1"/>
      <dgm:spPr/>
      <dgm:t>
        <a:bodyPr/>
        <a:lstStyle/>
        <a:p>
          <a:r>
            <a:rPr lang="en-US" sz="1700" kern="1200" dirty="0">
              <a:latin typeface="Calibri" panose="020F0502020204030204"/>
              <a:ea typeface="+mn-ea"/>
              <a:cs typeface="+mn-cs"/>
            </a:rPr>
            <a:t>Best Catalyst based on audience votes and unique views to Catalyst spaces</a:t>
          </a:r>
          <a:r>
            <a:rPr lang="en-US" sz="1600" kern="1200" dirty="0">
              <a:latin typeface="Calibri" panose="020F0502020204030204"/>
              <a:ea typeface="+mn-ea"/>
              <a:cs typeface="+mn-cs"/>
            </a:rPr>
            <a:t>. </a:t>
          </a:r>
        </a:p>
      </dgm:t>
    </dgm:pt>
    <dgm:pt modelId="{95D2E84B-1813-644A-8C7E-7FA6D2C5CCA6}" type="parTrans" cxnId="{D31B2292-E9F0-EF45-9C08-3BDC1F634416}">
      <dgm:prSet/>
      <dgm:spPr/>
      <dgm:t>
        <a:bodyPr/>
        <a:lstStyle/>
        <a:p>
          <a:endParaRPr lang="en-US"/>
        </a:p>
      </dgm:t>
    </dgm:pt>
    <dgm:pt modelId="{48365274-4924-7847-9E4B-89E37361A71F}" type="sibTrans" cxnId="{D31B2292-E9F0-EF45-9C08-3BDC1F634416}">
      <dgm:prSet/>
      <dgm:spPr/>
      <dgm:t>
        <a:bodyPr/>
        <a:lstStyle/>
        <a:p>
          <a:endParaRPr lang="en-US"/>
        </a:p>
      </dgm:t>
    </dgm:pt>
    <dgm:pt modelId="{655D2D02-0101-0949-B3EA-FC83CF295A8B}" type="pres">
      <dgm:prSet presAssocID="{C9297E75-E973-1F4B-9DC8-C00F0D89D279}" presName="diagram" presStyleCnt="0">
        <dgm:presLayoutVars>
          <dgm:chPref val="1"/>
          <dgm:dir/>
          <dgm:animOne val="branch"/>
          <dgm:animLvl val="lvl"/>
          <dgm:resizeHandles/>
        </dgm:presLayoutVars>
      </dgm:prSet>
      <dgm:spPr/>
    </dgm:pt>
    <dgm:pt modelId="{30161DF9-D373-9643-8374-E34C14D3FFB3}" type="pres">
      <dgm:prSet presAssocID="{0191E661-3A5F-804F-95E2-FB82041561CD}" presName="root" presStyleCnt="0"/>
      <dgm:spPr/>
    </dgm:pt>
    <dgm:pt modelId="{D599FF34-6588-1541-AADF-2017FD165D12}" type="pres">
      <dgm:prSet presAssocID="{0191E661-3A5F-804F-95E2-FB82041561CD}" presName="rootComposite" presStyleCnt="0"/>
      <dgm:spPr/>
    </dgm:pt>
    <dgm:pt modelId="{5DE4A57E-CB58-DC4A-8806-D959662F9239}" type="pres">
      <dgm:prSet presAssocID="{0191E661-3A5F-804F-95E2-FB82041561CD}" presName="rootText" presStyleLbl="node1" presStyleIdx="0" presStyleCnt="4"/>
      <dgm:spPr/>
    </dgm:pt>
    <dgm:pt modelId="{7478F80C-70DB-3D44-8495-AB7EA26191AE}" type="pres">
      <dgm:prSet presAssocID="{0191E661-3A5F-804F-95E2-FB82041561CD}" presName="rootConnector" presStyleLbl="node1" presStyleIdx="0" presStyleCnt="4"/>
      <dgm:spPr/>
    </dgm:pt>
    <dgm:pt modelId="{27B67628-3445-D54F-804A-5E2A54C0A117}" type="pres">
      <dgm:prSet presAssocID="{0191E661-3A5F-804F-95E2-FB82041561CD}" presName="childShape" presStyleCnt="0"/>
      <dgm:spPr/>
    </dgm:pt>
    <dgm:pt modelId="{7D92C3A7-DF56-C34E-8B50-0A01116EEC90}" type="pres">
      <dgm:prSet presAssocID="{F97DBED6-3FBA-B044-BF3C-412440A41194}" presName="Name13" presStyleLbl="parChTrans1D2" presStyleIdx="0" presStyleCnt="4"/>
      <dgm:spPr/>
    </dgm:pt>
    <dgm:pt modelId="{978CB592-5E90-AD48-A41E-1B6C3F8433BA}" type="pres">
      <dgm:prSet presAssocID="{8D4E348A-F9A6-7041-8641-3861CBCB52CB}" presName="childText" presStyleLbl="bgAcc1" presStyleIdx="0" presStyleCnt="4">
        <dgm:presLayoutVars>
          <dgm:bulletEnabled val="1"/>
        </dgm:presLayoutVars>
      </dgm:prSet>
      <dgm:spPr/>
    </dgm:pt>
    <dgm:pt modelId="{CE678E58-C733-314F-B8B2-57E87DF6F71D}" type="pres">
      <dgm:prSet presAssocID="{64AFBE99-8262-864F-8072-D14E50966655}" presName="root" presStyleCnt="0"/>
      <dgm:spPr/>
    </dgm:pt>
    <dgm:pt modelId="{FCE5542F-3A23-C544-8CC9-BFD2B8FFC512}" type="pres">
      <dgm:prSet presAssocID="{64AFBE99-8262-864F-8072-D14E50966655}" presName="rootComposite" presStyleCnt="0"/>
      <dgm:spPr/>
    </dgm:pt>
    <dgm:pt modelId="{92B37447-ED25-E44A-A4B7-916DE0023A84}" type="pres">
      <dgm:prSet presAssocID="{64AFBE99-8262-864F-8072-D14E50966655}" presName="rootText" presStyleLbl="node1" presStyleIdx="1" presStyleCnt="4"/>
      <dgm:spPr/>
    </dgm:pt>
    <dgm:pt modelId="{7641B9ED-109E-1A48-925E-32D0BB65A2D7}" type="pres">
      <dgm:prSet presAssocID="{64AFBE99-8262-864F-8072-D14E50966655}" presName="rootConnector" presStyleLbl="node1" presStyleIdx="1" presStyleCnt="4"/>
      <dgm:spPr/>
    </dgm:pt>
    <dgm:pt modelId="{E46D6077-440C-1548-B2EE-8910AF448CC0}" type="pres">
      <dgm:prSet presAssocID="{64AFBE99-8262-864F-8072-D14E50966655}" presName="childShape" presStyleCnt="0"/>
      <dgm:spPr/>
    </dgm:pt>
    <dgm:pt modelId="{E1EF31D2-5C2A-AD4B-A085-09CB1E50E110}" type="pres">
      <dgm:prSet presAssocID="{951CF71B-298E-884A-838F-A06A46589224}" presName="Name13" presStyleLbl="parChTrans1D2" presStyleIdx="1" presStyleCnt="4"/>
      <dgm:spPr/>
    </dgm:pt>
    <dgm:pt modelId="{B180B14A-6F45-934F-8C55-68550B2E4D92}" type="pres">
      <dgm:prSet presAssocID="{6FD2D8AE-7F70-E540-AFA4-9A43490510C6}" presName="childText" presStyleLbl="bgAcc1" presStyleIdx="1" presStyleCnt="4">
        <dgm:presLayoutVars>
          <dgm:bulletEnabled val="1"/>
        </dgm:presLayoutVars>
      </dgm:prSet>
      <dgm:spPr/>
    </dgm:pt>
    <dgm:pt modelId="{64713B43-6B68-944C-89A8-05A70D67512E}" type="pres">
      <dgm:prSet presAssocID="{AC055538-B180-D04D-B1C1-5C972DF458D5}" presName="root" presStyleCnt="0"/>
      <dgm:spPr/>
    </dgm:pt>
    <dgm:pt modelId="{FAC81E55-8397-0648-8776-38442022D570}" type="pres">
      <dgm:prSet presAssocID="{AC055538-B180-D04D-B1C1-5C972DF458D5}" presName="rootComposite" presStyleCnt="0"/>
      <dgm:spPr/>
    </dgm:pt>
    <dgm:pt modelId="{53EB3BFF-C234-3244-8D9F-720D8F4FE756}" type="pres">
      <dgm:prSet presAssocID="{AC055538-B180-D04D-B1C1-5C972DF458D5}" presName="rootText" presStyleLbl="node1" presStyleIdx="2" presStyleCnt="4"/>
      <dgm:spPr/>
    </dgm:pt>
    <dgm:pt modelId="{B9B95251-F62C-3F42-ADEA-A3AADB35F3EF}" type="pres">
      <dgm:prSet presAssocID="{AC055538-B180-D04D-B1C1-5C972DF458D5}" presName="rootConnector" presStyleLbl="node1" presStyleIdx="2" presStyleCnt="4"/>
      <dgm:spPr/>
    </dgm:pt>
    <dgm:pt modelId="{58D303D9-A907-3845-B48A-46D9654A7723}" type="pres">
      <dgm:prSet presAssocID="{AC055538-B180-D04D-B1C1-5C972DF458D5}" presName="childShape" presStyleCnt="0"/>
      <dgm:spPr/>
    </dgm:pt>
    <dgm:pt modelId="{898274AD-CB61-D944-96DD-A8C81C948650}" type="pres">
      <dgm:prSet presAssocID="{C44A31B9-D77C-2C4B-9C5A-E6F1B9BF4345}" presName="Name13" presStyleLbl="parChTrans1D2" presStyleIdx="2" presStyleCnt="4"/>
      <dgm:spPr/>
    </dgm:pt>
    <dgm:pt modelId="{BEB87A50-6B0F-4B4D-9F17-1FB2DBC1A40B}" type="pres">
      <dgm:prSet presAssocID="{FE52819C-32DE-CD44-935D-126E58527B54}" presName="childText" presStyleLbl="bgAcc1" presStyleIdx="2" presStyleCnt="4" custScaleX="124467">
        <dgm:presLayoutVars>
          <dgm:bulletEnabled val="1"/>
        </dgm:presLayoutVars>
      </dgm:prSet>
      <dgm:spPr/>
    </dgm:pt>
    <dgm:pt modelId="{3B693786-27EA-3D4E-8431-6C6F9C1017EE}" type="pres">
      <dgm:prSet presAssocID="{3B74DA23-8939-1A4E-8E93-7454CAA00E49}" presName="root" presStyleCnt="0"/>
      <dgm:spPr/>
    </dgm:pt>
    <dgm:pt modelId="{E700B5F8-D16E-CA4A-AA8E-D43AFFC62767}" type="pres">
      <dgm:prSet presAssocID="{3B74DA23-8939-1A4E-8E93-7454CAA00E49}" presName="rootComposite" presStyleCnt="0"/>
      <dgm:spPr/>
    </dgm:pt>
    <dgm:pt modelId="{B6294FF6-1AD5-A549-ADF5-FE85DA76ED5C}" type="pres">
      <dgm:prSet presAssocID="{3B74DA23-8939-1A4E-8E93-7454CAA00E49}" presName="rootText" presStyleLbl="node1" presStyleIdx="3" presStyleCnt="4"/>
      <dgm:spPr/>
    </dgm:pt>
    <dgm:pt modelId="{71663623-AB42-3640-A3D7-1573E18B1AD9}" type="pres">
      <dgm:prSet presAssocID="{3B74DA23-8939-1A4E-8E93-7454CAA00E49}" presName="rootConnector" presStyleLbl="node1" presStyleIdx="3" presStyleCnt="4"/>
      <dgm:spPr/>
    </dgm:pt>
    <dgm:pt modelId="{1197BB0F-A401-6044-9C57-1AFE955B8EDD}" type="pres">
      <dgm:prSet presAssocID="{3B74DA23-8939-1A4E-8E93-7454CAA00E49}" presName="childShape" presStyleCnt="0"/>
      <dgm:spPr/>
    </dgm:pt>
    <dgm:pt modelId="{3D4F144C-09CA-8E47-AD5D-D6A079A5A407}" type="pres">
      <dgm:prSet presAssocID="{95D2E84B-1813-644A-8C7E-7FA6D2C5CCA6}" presName="Name13" presStyleLbl="parChTrans1D2" presStyleIdx="3" presStyleCnt="4"/>
      <dgm:spPr/>
    </dgm:pt>
    <dgm:pt modelId="{4837EEFE-4C68-6B46-BB79-40D98DE624B7}" type="pres">
      <dgm:prSet presAssocID="{37676F0C-69A1-7347-83A9-B8493A9BC8B6}" presName="childText" presStyleLbl="bgAcc1" presStyleIdx="3" presStyleCnt="4">
        <dgm:presLayoutVars>
          <dgm:bulletEnabled val="1"/>
        </dgm:presLayoutVars>
      </dgm:prSet>
      <dgm:spPr/>
    </dgm:pt>
  </dgm:ptLst>
  <dgm:cxnLst>
    <dgm:cxn modelId="{D26ACC09-4B55-0241-85F4-EB8BB879AC42}" type="presOf" srcId="{64AFBE99-8262-864F-8072-D14E50966655}" destId="{7641B9ED-109E-1A48-925E-32D0BB65A2D7}" srcOrd="1" destOrd="0" presId="urn:microsoft.com/office/officeart/2005/8/layout/hierarchy3"/>
    <dgm:cxn modelId="{A6853431-7568-A644-813E-4A00D800E23E}" type="presOf" srcId="{C44A31B9-D77C-2C4B-9C5A-E6F1B9BF4345}" destId="{898274AD-CB61-D944-96DD-A8C81C948650}" srcOrd="0" destOrd="0" presId="urn:microsoft.com/office/officeart/2005/8/layout/hierarchy3"/>
    <dgm:cxn modelId="{CEC0F63B-1C97-C94E-83BF-A9829AEA6186}" srcId="{C9297E75-E973-1F4B-9DC8-C00F0D89D279}" destId="{0191E661-3A5F-804F-95E2-FB82041561CD}" srcOrd="0" destOrd="0" parTransId="{E159C66F-7804-3D49-AF26-1EB3DFC1644E}" sibTransId="{C89E10E8-873F-3C42-91AE-8EA224D9EC05}"/>
    <dgm:cxn modelId="{E6CD7544-FA92-BB44-BAC0-09B966B8780D}" type="presOf" srcId="{951CF71B-298E-884A-838F-A06A46589224}" destId="{E1EF31D2-5C2A-AD4B-A085-09CB1E50E110}" srcOrd="0" destOrd="0" presId="urn:microsoft.com/office/officeart/2005/8/layout/hierarchy3"/>
    <dgm:cxn modelId="{B3136148-3C92-244A-BB82-15201D37692C}" srcId="{C9297E75-E973-1F4B-9DC8-C00F0D89D279}" destId="{64AFBE99-8262-864F-8072-D14E50966655}" srcOrd="1" destOrd="0" parTransId="{5AD3C86C-86FB-8944-B471-9A8632EC075B}" sibTransId="{564A405A-4B22-7B4E-BDA8-6D6B328A9EAE}"/>
    <dgm:cxn modelId="{2CDB6E4B-913C-594D-BB91-6806CF016D16}" type="presOf" srcId="{AC055538-B180-D04D-B1C1-5C972DF458D5}" destId="{B9B95251-F62C-3F42-ADEA-A3AADB35F3EF}" srcOrd="1" destOrd="0" presId="urn:microsoft.com/office/officeart/2005/8/layout/hierarchy3"/>
    <dgm:cxn modelId="{B807B666-B972-2F41-9DD1-33B7F3E0109F}" type="presOf" srcId="{0191E661-3A5F-804F-95E2-FB82041561CD}" destId="{5DE4A57E-CB58-DC4A-8806-D959662F9239}" srcOrd="0" destOrd="0" presId="urn:microsoft.com/office/officeart/2005/8/layout/hierarchy3"/>
    <dgm:cxn modelId="{528F1973-7326-EB4A-BCF4-A684026EEA70}" type="presOf" srcId="{C9297E75-E973-1F4B-9DC8-C00F0D89D279}" destId="{655D2D02-0101-0949-B3EA-FC83CF295A8B}" srcOrd="0" destOrd="0" presId="urn:microsoft.com/office/officeart/2005/8/layout/hierarchy3"/>
    <dgm:cxn modelId="{19E09582-282C-2349-ABA2-AC6EA77D2320}" type="presOf" srcId="{AC055538-B180-D04D-B1C1-5C972DF458D5}" destId="{53EB3BFF-C234-3244-8D9F-720D8F4FE756}" srcOrd="0" destOrd="0" presId="urn:microsoft.com/office/officeart/2005/8/layout/hierarchy3"/>
    <dgm:cxn modelId="{DCB69E83-5614-CE46-88B4-B9E06087B9F8}" type="presOf" srcId="{8D4E348A-F9A6-7041-8641-3861CBCB52CB}" destId="{978CB592-5E90-AD48-A41E-1B6C3F8433BA}" srcOrd="0" destOrd="0" presId="urn:microsoft.com/office/officeart/2005/8/layout/hierarchy3"/>
    <dgm:cxn modelId="{D1E16F85-4F82-BE44-ABF8-040E931190A1}" type="presOf" srcId="{95D2E84B-1813-644A-8C7E-7FA6D2C5CCA6}" destId="{3D4F144C-09CA-8E47-AD5D-D6A079A5A407}" srcOrd="0" destOrd="0" presId="urn:microsoft.com/office/officeart/2005/8/layout/hierarchy3"/>
    <dgm:cxn modelId="{419E728E-24CD-CE46-8C34-A79E5BA157A8}" type="presOf" srcId="{37676F0C-69A1-7347-83A9-B8493A9BC8B6}" destId="{4837EEFE-4C68-6B46-BB79-40D98DE624B7}" srcOrd="0" destOrd="0" presId="urn:microsoft.com/office/officeart/2005/8/layout/hierarchy3"/>
    <dgm:cxn modelId="{D31B2292-E9F0-EF45-9C08-3BDC1F634416}" srcId="{3B74DA23-8939-1A4E-8E93-7454CAA00E49}" destId="{37676F0C-69A1-7347-83A9-B8493A9BC8B6}" srcOrd="0" destOrd="0" parTransId="{95D2E84B-1813-644A-8C7E-7FA6D2C5CCA6}" sibTransId="{48365274-4924-7847-9E4B-89E37361A71F}"/>
    <dgm:cxn modelId="{A0206F96-73DE-D446-B12D-B22E45094A7A}" type="presOf" srcId="{64AFBE99-8262-864F-8072-D14E50966655}" destId="{92B37447-ED25-E44A-A4B7-916DE0023A84}" srcOrd="0" destOrd="0" presId="urn:microsoft.com/office/officeart/2005/8/layout/hierarchy3"/>
    <dgm:cxn modelId="{9399FDA3-3EAC-674E-815D-13C8BBA81484}" type="presOf" srcId="{FE52819C-32DE-CD44-935D-126E58527B54}" destId="{BEB87A50-6B0F-4B4D-9F17-1FB2DBC1A40B}" srcOrd="0" destOrd="0" presId="urn:microsoft.com/office/officeart/2005/8/layout/hierarchy3"/>
    <dgm:cxn modelId="{64A4ADAA-8576-5C44-9A18-E39D3C52100C}" srcId="{0191E661-3A5F-804F-95E2-FB82041561CD}" destId="{8D4E348A-F9A6-7041-8641-3861CBCB52CB}" srcOrd="0" destOrd="0" parTransId="{F97DBED6-3FBA-B044-BF3C-412440A41194}" sibTransId="{21C7BD42-10D3-794B-BC67-5266D08D3E64}"/>
    <dgm:cxn modelId="{33D3C5AD-CD3E-4646-9155-29DF8A89534B}" type="presOf" srcId="{F97DBED6-3FBA-B044-BF3C-412440A41194}" destId="{7D92C3A7-DF56-C34E-8B50-0A01116EEC90}" srcOrd="0" destOrd="0" presId="urn:microsoft.com/office/officeart/2005/8/layout/hierarchy3"/>
    <dgm:cxn modelId="{CC83FCBC-08D8-1C4E-A75D-0B55669AC868}" type="presOf" srcId="{6FD2D8AE-7F70-E540-AFA4-9A43490510C6}" destId="{B180B14A-6F45-934F-8C55-68550B2E4D92}" srcOrd="0" destOrd="0" presId="urn:microsoft.com/office/officeart/2005/8/layout/hierarchy3"/>
    <dgm:cxn modelId="{EF047AC3-34D9-4246-A8D7-61D464ABF637}" srcId="{C9297E75-E973-1F4B-9DC8-C00F0D89D279}" destId="{3B74DA23-8939-1A4E-8E93-7454CAA00E49}" srcOrd="3" destOrd="0" parTransId="{3ED6CA7F-833D-DD4D-9D81-2AA9C2604495}" sibTransId="{F5F0784A-1AF2-494E-BAC3-D8353CCCA0E0}"/>
    <dgm:cxn modelId="{BB0A51D4-234E-234C-B64A-02DC51CA5AB1}" type="presOf" srcId="{3B74DA23-8939-1A4E-8E93-7454CAA00E49}" destId="{B6294FF6-1AD5-A549-ADF5-FE85DA76ED5C}" srcOrd="0" destOrd="0" presId="urn:microsoft.com/office/officeart/2005/8/layout/hierarchy3"/>
    <dgm:cxn modelId="{E669DAD7-A284-FA4B-A2A4-20B09E82DFB6}" srcId="{C9297E75-E973-1F4B-9DC8-C00F0D89D279}" destId="{AC055538-B180-D04D-B1C1-5C972DF458D5}" srcOrd="2" destOrd="0" parTransId="{403E0990-B945-0744-8E2A-4512E7860F82}" sibTransId="{B104C6D8-1C46-024A-8A0A-4F03A705D3FA}"/>
    <dgm:cxn modelId="{54B8E8E8-D0CF-DA46-9D2F-77491937343D}" srcId="{64AFBE99-8262-864F-8072-D14E50966655}" destId="{6FD2D8AE-7F70-E540-AFA4-9A43490510C6}" srcOrd="0" destOrd="0" parTransId="{951CF71B-298E-884A-838F-A06A46589224}" sibTransId="{876C5112-BFCD-9C4D-83FA-2D6C6F80B53F}"/>
    <dgm:cxn modelId="{B8165FEA-E831-2943-B022-33DE554C17E7}" srcId="{AC055538-B180-D04D-B1C1-5C972DF458D5}" destId="{FE52819C-32DE-CD44-935D-126E58527B54}" srcOrd="0" destOrd="0" parTransId="{C44A31B9-D77C-2C4B-9C5A-E6F1B9BF4345}" sibTransId="{793B4B60-62C0-324C-8BAA-8D527FC7F511}"/>
    <dgm:cxn modelId="{6B6A68ED-5F6A-C04F-A03D-74FE43B2B455}" type="presOf" srcId="{3B74DA23-8939-1A4E-8E93-7454CAA00E49}" destId="{71663623-AB42-3640-A3D7-1573E18B1AD9}" srcOrd="1" destOrd="0" presId="urn:microsoft.com/office/officeart/2005/8/layout/hierarchy3"/>
    <dgm:cxn modelId="{8CB123F1-34BD-6442-A471-BAC18E3A2F87}" type="presOf" srcId="{0191E661-3A5F-804F-95E2-FB82041561CD}" destId="{7478F80C-70DB-3D44-8495-AB7EA26191AE}" srcOrd="1" destOrd="0" presId="urn:microsoft.com/office/officeart/2005/8/layout/hierarchy3"/>
    <dgm:cxn modelId="{9F25F6BD-DB7E-6641-B9DA-7BCEEF871954}" type="presParOf" srcId="{655D2D02-0101-0949-B3EA-FC83CF295A8B}" destId="{30161DF9-D373-9643-8374-E34C14D3FFB3}" srcOrd="0" destOrd="0" presId="urn:microsoft.com/office/officeart/2005/8/layout/hierarchy3"/>
    <dgm:cxn modelId="{B41AB5AC-E866-1C4B-9A5E-AE596452048D}" type="presParOf" srcId="{30161DF9-D373-9643-8374-E34C14D3FFB3}" destId="{D599FF34-6588-1541-AADF-2017FD165D12}" srcOrd="0" destOrd="0" presId="urn:microsoft.com/office/officeart/2005/8/layout/hierarchy3"/>
    <dgm:cxn modelId="{1C3ED656-C0DD-6F4E-9DCD-FF1CF0763B10}" type="presParOf" srcId="{D599FF34-6588-1541-AADF-2017FD165D12}" destId="{5DE4A57E-CB58-DC4A-8806-D959662F9239}" srcOrd="0" destOrd="0" presId="urn:microsoft.com/office/officeart/2005/8/layout/hierarchy3"/>
    <dgm:cxn modelId="{96ED0AF9-F6EE-A14B-B093-507DDE9B8F9E}" type="presParOf" srcId="{D599FF34-6588-1541-AADF-2017FD165D12}" destId="{7478F80C-70DB-3D44-8495-AB7EA26191AE}" srcOrd="1" destOrd="0" presId="urn:microsoft.com/office/officeart/2005/8/layout/hierarchy3"/>
    <dgm:cxn modelId="{332EA538-9290-F847-8CDE-CA3DF7C23693}" type="presParOf" srcId="{30161DF9-D373-9643-8374-E34C14D3FFB3}" destId="{27B67628-3445-D54F-804A-5E2A54C0A117}" srcOrd="1" destOrd="0" presId="urn:microsoft.com/office/officeart/2005/8/layout/hierarchy3"/>
    <dgm:cxn modelId="{E4851E61-2271-8340-BD25-5639AC5D2C43}" type="presParOf" srcId="{27B67628-3445-D54F-804A-5E2A54C0A117}" destId="{7D92C3A7-DF56-C34E-8B50-0A01116EEC90}" srcOrd="0" destOrd="0" presId="urn:microsoft.com/office/officeart/2005/8/layout/hierarchy3"/>
    <dgm:cxn modelId="{5AFA2209-C203-9D47-9AE2-0E4D46F24E39}" type="presParOf" srcId="{27B67628-3445-D54F-804A-5E2A54C0A117}" destId="{978CB592-5E90-AD48-A41E-1B6C3F8433BA}" srcOrd="1" destOrd="0" presId="urn:microsoft.com/office/officeart/2005/8/layout/hierarchy3"/>
    <dgm:cxn modelId="{F9A30BB9-7FE9-EC4F-8FF8-9E032D437374}" type="presParOf" srcId="{655D2D02-0101-0949-B3EA-FC83CF295A8B}" destId="{CE678E58-C733-314F-B8B2-57E87DF6F71D}" srcOrd="1" destOrd="0" presId="urn:microsoft.com/office/officeart/2005/8/layout/hierarchy3"/>
    <dgm:cxn modelId="{98A95423-1AAA-6A4E-A7A7-3E3CB0B201AD}" type="presParOf" srcId="{CE678E58-C733-314F-B8B2-57E87DF6F71D}" destId="{FCE5542F-3A23-C544-8CC9-BFD2B8FFC512}" srcOrd="0" destOrd="0" presId="urn:microsoft.com/office/officeart/2005/8/layout/hierarchy3"/>
    <dgm:cxn modelId="{B913391A-FC1C-444A-91FC-A8E90C3BA873}" type="presParOf" srcId="{FCE5542F-3A23-C544-8CC9-BFD2B8FFC512}" destId="{92B37447-ED25-E44A-A4B7-916DE0023A84}" srcOrd="0" destOrd="0" presId="urn:microsoft.com/office/officeart/2005/8/layout/hierarchy3"/>
    <dgm:cxn modelId="{D71320FB-0B06-7048-A5FD-4255F23363ED}" type="presParOf" srcId="{FCE5542F-3A23-C544-8CC9-BFD2B8FFC512}" destId="{7641B9ED-109E-1A48-925E-32D0BB65A2D7}" srcOrd="1" destOrd="0" presId="urn:microsoft.com/office/officeart/2005/8/layout/hierarchy3"/>
    <dgm:cxn modelId="{1297557F-7197-7341-878C-9E8873FBB03A}" type="presParOf" srcId="{CE678E58-C733-314F-B8B2-57E87DF6F71D}" destId="{E46D6077-440C-1548-B2EE-8910AF448CC0}" srcOrd="1" destOrd="0" presId="urn:microsoft.com/office/officeart/2005/8/layout/hierarchy3"/>
    <dgm:cxn modelId="{1FAFCCE4-E29B-7444-9F43-F58DDA63855B}" type="presParOf" srcId="{E46D6077-440C-1548-B2EE-8910AF448CC0}" destId="{E1EF31D2-5C2A-AD4B-A085-09CB1E50E110}" srcOrd="0" destOrd="0" presId="urn:microsoft.com/office/officeart/2005/8/layout/hierarchy3"/>
    <dgm:cxn modelId="{A22B5123-0954-3B4D-A933-9414AE08087E}" type="presParOf" srcId="{E46D6077-440C-1548-B2EE-8910AF448CC0}" destId="{B180B14A-6F45-934F-8C55-68550B2E4D92}" srcOrd="1" destOrd="0" presId="urn:microsoft.com/office/officeart/2005/8/layout/hierarchy3"/>
    <dgm:cxn modelId="{6C69B536-3B2F-9E49-B279-D6893E146F6B}" type="presParOf" srcId="{655D2D02-0101-0949-B3EA-FC83CF295A8B}" destId="{64713B43-6B68-944C-89A8-05A70D67512E}" srcOrd="2" destOrd="0" presId="urn:microsoft.com/office/officeart/2005/8/layout/hierarchy3"/>
    <dgm:cxn modelId="{4E00AE19-825D-524C-BE0F-557B3EFB3891}" type="presParOf" srcId="{64713B43-6B68-944C-89A8-05A70D67512E}" destId="{FAC81E55-8397-0648-8776-38442022D570}" srcOrd="0" destOrd="0" presId="urn:microsoft.com/office/officeart/2005/8/layout/hierarchy3"/>
    <dgm:cxn modelId="{2212B595-EA40-C141-B39A-D39FC6908D60}" type="presParOf" srcId="{FAC81E55-8397-0648-8776-38442022D570}" destId="{53EB3BFF-C234-3244-8D9F-720D8F4FE756}" srcOrd="0" destOrd="0" presId="urn:microsoft.com/office/officeart/2005/8/layout/hierarchy3"/>
    <dgm:cxn modelId="{706F7FB8-9E57-1249-AEF7-5E7ED3505DBA}" type="presParOf" srcId="{FAC81E55-8397-0648-8776-38442022D570}" destId="{B9B95251-F62C-3F42-ADEA-A3AADB35F3EF}" srcOrd="1" destOrd="0" presId="urn:microsoft.com/office/officeart/2005/8/layout/hierarchy3"/>
    <dgm:cxn modelId="{636B7550-9880-5F4B-858F-6950AE9122D8}" type="presParOf" srcId="{64713B43-6B68-944C-89A8-05A70D67512E}" destId="{58D303D9-A907-3845-B48A-46D9654A7723}" srcOrd="1" destOrd="0" presId="urn:microsoft.com/office/officeart/2005/8/layout/hierarchy3"/>
    <dgm:cxn modelId="{1FD087AB-AEBA-C743-AE06-7190F7F32FF7}" type="presParOf" srcId="{58D303D9-A907-3845-B48A-46D9654A7723}" destId="{898274AD-CB61-D944-96DD-A8C81C948650}" srcOrd="0" destOrd="0" presId="urn:microsoft.com/office/officeart/2005/8/layout/hierarchy3"/>
    <dgm:cxn modelId="{BAEDF0A1-61A2-864F-B29A-A76095ADE36E}" type="presParOf" srcId="{58D303D9-A907-3845-B48A-46D9654A7723}" destId="{BEB87A50-6B0F-4B4D-9F17-1FB2DBC1A40B}" srcOrd="1" destOrd="0" presId="urn:microsoft.com/office/officeart/2005/8/layout/hierarchy3"/>
    <dgm:cxn modelId="{472E44E6-ED23-9F4C-80CA-F82369EDC847}" type="presParOf" srcId="{655D2D02-0101-0949-B3EA-FC83CF295A8B}" destId="{3B693786-27EA-3D4E-8431-6C6F9C1017EE}" srcOrd="3" destOrd="0" presId="urn:microsoft.com/office/officeart/2005/8/layout/hierarchy3"/>
    <dgm:cxn modelId="{13B162C1-AA6D-8648-A2BB-379B667C8852}" type="presParOf" srcId="{3B693786-27EA-3D4E-8431-6C6F9C1017EE}" destId="{E700B5F8-D16E-CA4A-AA8E-D43AFFC62767}" srcOrd="0" destOrd="0" presId="urn:microsoft.com/office/officeart/2005/8/layout/hierarchy3"/>
    <dgm:cxn modelId="{C2C16B7B-0723-9C42-80C9-5B707DB3C133}" type="presParOf" srcId="{E700B5F8-D16E-CA4A-AA8E-D43AFFC62767}" destId="{B6294FF6-1AD5-A549-ADF5-FE85DA76ED5C}" srcOrd="0" destOrd="0" presId="urn:microsoft.com/office/officeart/2005/8/layout/hierarchy3"/>
    <dgm:cxn modelId="{3686B1AC-4208-884C-8E15-1F04D291305D}" type="presParOf" srcId="{E700B5F8-D16E-CA4A-AA8E-D43AFFC62767}" destId="{71663623-AB42-3640-A3D7-1573E18B1AD9}" srcOrd="1" destOrd="0" presId="urn:microsoft.com/office/officeart/2005/8/layout/hierarchy3"/>
    <dgm:cxn modelId="{2E4ED091-9E88-DE42-AF1B-5437343E6C35}" type="presParOf" srcId="{3B693786-27EA-3D4E-8431-6C6F9C1017EE}" destId="{1197BB0F-A401-6044-9C57-1AFE955B8EDD}" srcOrd="1" destOrd="0" presId="urn:microsoft.com/office/officeart/2005/8/layout/hierarchy3"/>
    <dgm:cxn modelId="{D1D39A6E-47AA-9A43-AEC0-FC8ADD08399E}" type="presParOf" srcId="{1197BB0F-A401-6044-9C57-1AFE955B8EDD}" destId="{3D4F144C-09CA-8E47-AD5D-D6A079A5A407}" srcOrd="0" destOrd="0" presId="urn:microsoft.com/office/officeart/2005/8/layout/hierarchy3"/>
    <dgm:cxn modelId="{F74E14B5-9BDC-B440-A4BF-8444E0848F67}" type="presParOf" srcId="{1197BB0F-A401-6044-9C57-1AFE955B8EDD}" destId="{4837EEFE-4C68-6B46-BB79-40D98DE624B7}" srcOrd="1" destOrd="0" presId="urn:microsoft.com/office/officeart/2005/8/layout/hierarchy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5227EC-71F0-6D4C-B0EF-9C494143FFD2}">
      <dsp:nvSpPr>
        <dsp:cNvPr id="0" name=""/>
        <dsp:cNvSpPr/>
      </dsp:nvSpPr>
      <dsp:spPr>
        <a:xfrm>
          <a:off x="53533" y="3055"/>
          <a:ext cx="2107890" cy="1264734"/>
        </a:xfrm>
        <a:prstGeom prst="rect">
          <a:avLst/>
        </a:prstGeom>
        <a:solidFill>
          <a:schemeClr val="accent1">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latin typeface="+mn-lt"/>
            </a:rPr>
            <a:t>Outstanding Catalyst – Business Impact</a:t>
          </a:r>
          <a:endParaRPr lang="en-US" sz="1800" kern="1200" dirty="0">
            <a:latin typeface="+mn-lt"/>
          </a:endParaRPr>
        </a:p>
      </dsp:txBody>
      <dsp:txXfrm>
        <a:off x="53533" y="3055"/>
        <a:ext cx="2107890" cy="1264734"/>
      </dsp:txXfrm>
    </dsp:sp>
    <dsp:sp modelId="{AA076D08-AB81-B144-AE4A-5A74A75FE2DB}">
      <dsp:nvSpPr>
        <dsp:cNvPr id="0" name=""/>
        <dsp:cNvSpPr/>
      </dsp:nvSpPr>
      <dsp:spPr>
        <a:xfrm>
          <a:off x="2372213" y="3055"/>
          <a:ext cx="2107890" cy="1264734"/>
        </a:xfrm>
        <a:prstGeom prst="rect">
          <a:avLst/>
        </a:prstGeom>
        <a:solidFill>
          <a:schemeClr val="accent1">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mn-lt"/>
            </a:rPr>
            <a:t>Outstanding Catalyst - Impact on Society and Sustainability </a:t>
          </a:r>
        </a:p>
      </dsp:txBody>
      <dsp:txXfrm>
        <a:off x="2372213" y="3055"/>
        <a:ext cx="2107890" cy="1264734"/>
      </dsp:txXfrm>
    </dsp:sp>
    <dsp:sp modelId="{C22E4678-090F-6D47-A32B-69B17D41BCE2}">
      <dsp:nvSpPr>
        <dsp:cNvPr id="0" name=""/>
        <dsp:cNvSpPr/>
      </dsp:nvSpPr>
      <dsp:spPr>
        <a:xfrm>
          <a:off x="4690893" y="3055"/>
          <a:ext cx="2107890" cy="1264734"/>
        </a:xfrm>
        <a:prstGeom prst="rect">
          <a:avLst/>
        </a:prstGeom>
        <a:solidFill>
          <a:schemeClr val="accent1">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latin typeface="+mn-lt"/>
            </a:rPr>
            <a:t>Outstanding Catalyst – Innovation</a:t>
          </a:r>
          <a:endParaRPr lang="en-US" sz="1800" kern="1200" dirty="0">
            <a:latin typeface="+mn-lt"/>
          </a:endParaRPr>
        </a:p>
      </dsp:txBody>
      <dsp:txXfrm>
        <a:off x="4690893" y="3055"/>
        <a:ext cx="2107890" cy="1264734"/>
      </dsp:txXfrm>
    </dsp:sp>
    <dsp:sp modelId="{399C61BA-93DE-964C-8B28-42C6D6C5CF19}">
      <dsp:nvSpPr>
        <dsp:cNvPr id="0" name=""/>
        <dsp:cNvSpPr/>
      </dsp:nvSpPr>
      <dsp:spPr>
        <a:xfrm>
          <a:off x="53533" y="1478578"/>
          <a:ext cx="2107890" cy="1264734"/>
        </a:xfrm>
        <a:prstGeom prst="rect">
          <a:avLst/>
        </a:prstGeom>
        <a:solidFill>
          <a:schemeClr val="accent1">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mn-lt"/>
            </a:rPr>
            <a:t>Outstanding Use of TM Forum Assets</a:t>
          </a:r>
        </a:p>
      </dsp:txBody>
      <dsp:txXfrm>
        <a:off x="53533" y="1478578"/>
        <a:ext cx="2107890" cy="1264734"/>
      </dsp:txXfrm>
    </dsp:sp>
    <dsp:sp modelId="{7CC4C311-B365-9344-AE77-5DB4C5101130}">
      <dsp:nvSpPr>
        <dsp:cNvPr id="0" name=""/>
        <dsp:cNvSpPr/>
      </dsp:nvSpPr>
      <dsp:spPr>
        <a:xfrm>
          <a:off x="2372213" y="1478578"/>
          <a:ext cx="2107890" cy="1264734"/>
        </a:xfrm>
        <a:prstGeom prst="rect">
          <a:avLst/>
        </a:prstGeom>
        <a:solidFill>
          <a:schemeClr val="accent1">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latin typeface="+mn-lt"/>
            </a:rPr>
            <a:t>Best Ecosystem Design</a:t>
          </a:r>
          <a:endParaRPr lang="en-US" sz="1800" kern="1200" dirty="0">
            <a:latin typeface="+mn-lt"/>
          </a:endParaRPr>
        </a:p>
      </dsp:txBody>
      <dsp:txXfrm>
        <a:off x="2372213" y="1478578"/>
        <a:ext cx="2107890" cy="1264734"/>
      </dsp:txXfrm>
    </dsp:sp>
    <dsp:sp modelId="{C2892E01-A4A1-6847-BEF0-6F32AC30DAC2}">
      <dsp:nvSpPr>
        <dsp:cNvPr id="0" name=""/>
        <dsp:cNvSpPr/>
      </dsp:nvSpPr>
      <dsp:spPr>
        <a:xfrm>
          <a:off x="4690893" y="1478578"/>
          <a:ext cx="2107890" cy="1264734"/>
        </a:xfrm>
        <a:prstGeom prst="rect">
          <a:avLst/>
        </a:prstGeom>
        <a:solidFill>
          <a:schemeClr val="accent1">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mn-lt"/>
            </a:rPr>
            <a:t>Best New Catalyst in Show </a:t>
          </a:r>
        </a:p>
        <a:p>
          <a:pPr marL="0" lvl="0" indent="0" algn="ctr" defTabSz="800100">
            <a:lnSpc>
              <a:spcPct val="90000"/>
            </a:lnSpc>
            <a:spcBef>
              <a:spcPct val="0"/>
            </a:spcBef>
            <a:spcAft>
              <a:spcPct val="35000"/>
            </a:spcAft>
            <a:buNone/>
          </a:pPr>
          <a:r>
            <a:rPr lang="en-US" sz="1800" i="1" kern="1200" baseline="30000" dirty="0">
              <a:latin typeface="+mn-lt"/>
            </a:rPr>
            <a:t>For Phase-I Catalyst only</a:t>
          </a:r>
        </a:p>
      </dsp:txBody>
      <dsp:txXfrm>
        <a:off x="4690893" y="1478578"/>
        <a:ext cx="2107890" cy="1264734"/>
      </dsp:txXfrm>
    </dsp:sp>
    <dsp:sp modelId="{8BAFDADD-44D3-B944-ACF5-CFAF448E7384}">
      <dsp:nvSpPr>
        <dsp:cNvPr id="0" name=""/>
        <dsp:cNvSpPr/>
      </dsp:nvSpPr>
      <dsp:spPr>
        <a:xfrm>
          <a:off x="53533" y="2954102"/>
          <a:ext cx="2107890" cy="1264734"/>
        </a:xfrm>
        <a:prstGeom prst="rect">
          <a:avLst/>
        </a:prstGeom>
        <a:solidFill>
          <a:schemeClr val="accent1">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mn-lt"/>
            </a:rPr>
            <a:t>Future </a:t>
          </a:r>
          <a:r>
            <a:rPr lang="en-US" sz="1800" kern="1200" dirty="0" err="1">
              <a:latin typeface="+mn-lt"/>
            </a:rPr>
            <a:t>Techco</a:t>
          </a:r>
          <a:endParaRPr lang="en-US" sz="1800" kern="1200" dirty="0">
            <a:latin typeface="+mn-lt"/>
          </a:endParaRPr>
        </a:p>
        <a:p>
          <a:pPr marL="0" lvl="0" indent="0" algn="ctr" defTabSz="800100">
            <a:lnSpc>
              <a:spcPct val="90000"/>
            </a:lnSpc>
            <a:spcBef>
              <a:spcPct val="0"/>
            </a:spcBef>
            <a:spcAft>
              <a:spcPct val="35000"/>
            </a:spcAft>
            <a:buNone/>
          </a:pPr>
          <a:r>
            <a:rPr lang="en-US" sz="1800" kern="1200" baseline="30000" dirty="0">
              <a:latin typeface="+mn-lt"/>
            </a:rPr>
            <a:t>New</a:t>
          </a:r>
          <a:endParaRPr lang="en-US" sz="1800" kern="1200" dirty="0">
            <a:latin typeface="+mn-lt"/>
          </a:endParaRPr>
        </a:p>
      </dsp:txBody>
      <dsp:txXfrm>
        <a:off x="53533" y="2954102"/>
        <a:ext cx="2107890" cy="1264734"/>
      </dsp:txXfrm>
    </dsp:sp>
    <dsp:sp modelId="{6B05BC86-96A7-AC44-8BBF-1528214231B8}">
      <dsp:nvSpPr>
        <dsp:cNvPr id="0" name=""/>
        <dsp:cNvSpPr/>
      </dsp:nvSpPr>
      <dsp:spPr>
        <a:xfrm>
          <a:off x="2372213" y="2954102"/>
          <a:ext cx="2107890" cy="1264734"/>
        </a:xfrm>
        <a:prstGeom prst="rect">
          <a:avLst/>
        </a:prstGeom>
        <a:solidFill>
          <a:schemeClr val="accent1">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mn-lt"/>
            </a:rPr>
            <a:t>Catalyst People's Choice Award </a:t>
          </a:r>
        </a:p>
        <a:p>
          <a:pPr marL="0" lvl="0" indent="0" algn="ctr" defTabSz="800100">
            <a:lnSpc>
              <a:spcPct val="90000"/>
            </a:lnSpc>
            <a:spcBef>
              <a:spcPct val="0"/>
            </a:spcBef>
            <a:spcAft>
              <a:spcPct val="35000"/>
            </a:spcAft>
            <a:buNone/>
          </a:pPr>
          <a:r>
            <a:rPr lang="en-US" sz="1800" kern="1200" baseline="30000" dirty="0">
              <a:latin typeface="+mn-lt"/>
            </a:rPr>
            <a:t>Default</a:t>
          </a:r>
          <a:endParaRPr lang="en-US" sz="1800" kern="1200" dirty="0">
            <a:latin typeface="+mn-lt"/>
          </a:endParaRPr>
        </a:p>
      </dsp:txBody>
      <dsp:txXfrm>
        <a:off x="2372213" y="2954102"/>
        <a:ext cx="2107890" cy="1264734"/>
      </dsp:txXfrm>
    </dsp:sp>
    <dsp:sp modelId="{F7731B46-A06A-8846-B40B-9581EC8BFDFF}">
      <dsp:nvSpPr>
        <dsp:cNvPr id="0" name=""/>
        <dsp:cNvSpPr/>
      </dsp:nvSpPr>
      <dsp:spPr>
        <a:xfrm>
          <a:off x="4690893" y="2954102"/>
          <a:ext cx="2107890" cy="1264734"/>
        </a:xfrm>
        <a:prstGeom prst="rect">
          <a:avLst/>
        </a:prstGeom>
        <a:solidFill>
          <a:schemeClr val="accent1">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mn-lt"/>
            </a:rPr>
            <a:t>Outstanding Contribution to TM Forum Assets </a:t>
          </a:r>
        </a:p>
        <a:p>
          <a:pPr marL="0" lvl="0" indent="0" algn="ctr" defTabSz="800100">
            <a:lnSpc>
              <a:spcPct val="90000"/>
            </a:lnSpc>
            <a:spcBef>
              <a:spcPct val="0"/>
            </a:spcBef>
            <a:spcAft>
              <a:spcPct val="35000"/>
            </a:spcAft>
            <a:buNone/>
          </a:pPr>
          <a:r>
            <a:rPr lang="en-US" sz="1800" kern="1200" baseline="30000" dirty="0">
              <a:latin typeface="+mn-lt"/>
              <a:ea typeface="+mn-ea"/>
              <a:cs typeface="+mn-cs"/>
            </a:rPr>
            <a:t>Post DTW</a:t>
          </a:r>
        </a:p>
      </dsp:txBody>
      <dsp:txXfrm>
        <a:off x="4690893" y="2954102"/>
        <a:ext cx="2107890" cy="12647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E4A57E-CB58-DC4A-8806-D959662F9239}">
      <dsp:nvSpPr>
        <dsp:cNvPr id="0" name=""/>
        <dsp:cNvSpPr/>
      </dsp:nvSpPr>
      <dsp:spPr>
        <a:xfrm>
          <a:off x="4409" y="107321"/>
          <a:ext cx="2343816" cy="1171908"/>
        </a:xfrm>
        <a:prstGeom prst="roundRect">
          <a:avLst>
            <a:gd name="adj" fmla="val 10000"/>
          </a:avLst>
        </a:prstGeom>
        <a:solidFill>
          <a:schemeClr val="accent1">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Outstanding Catalyst – Business Impact</a:t>
          </a:r>
        </a:p>
      </dsp:txBody>
      <dsp:txXfrm>
        <a:off x="38733" y="141645"/>
        <a:ext cx="2275168" cy="1103260"/>
      </dsp:txXfrm>
    </dsp:sp>
    <dsp:sp modelId="{030B0C42-D938-8045-951D-7C393BD7A3CF}">
      <dsp:nvSpPr>
        <dsp:cNvPr id="0" name=""/>
        <dsp:cNvSpPr/>
      </dsp:nvSpPr>
      <dsp:spPr>
        <a:xfrm>
          <a:off x="238791" y="1279229"/>
          <a:ext cx="234381" cy="878931"/>
        </a:xfrm>
        <a:custGeom>
          <a:avLst/>
          <a:gdLst/>
          <a:ahLst/>
          <a:cxnLst/>
          <a:rect l="0" t="0" r="0" b="0"/>
          <a:pathLst>
            <a:path>
              <a:moveTo>
                <a:pt x="0" y="0"/>
              </a:moveTo>
              <a:lnTo>
                <a:pt x="0" y="878931"/>
              </a:lnTo>
              <a:lnTo>
                <a:pt x="234381" y="878931"/>
              </a:lnTo>
            </a:path>
          </a:pathLst>
        </a:custGeom>
        <a:noFill/>
        <a:ln w="1079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69CA08A-40F1-8D45-91B8-1410B102BCC2}">
      <dsp:nvSpPr>
        <dsp:cNvPr id="0" name=""/>
        <dsp:cNvSpPr/>
      </dsp:nvSpPr>
      <dsp:spPr>
        <a:xfrm>
          <a:off x="473173" y="1572206"/>
          <a:ext cx="2352010" cy="117190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Demonstrates impact on business (performance, cost, customer engagement etc.)</a:t>
          </a:r>
        </a:p>
      </dsp:txBody>
      <dsp:txXfrm>
        <a:off x="507497" y="1606530"/>
        <a:ext cx="2283362" cy="1103260"/>
      </dsp:txXfrm>
    </dsp:sp>
    <dsp:sp modelId="{92B37447-ED25-E44A-A4B7-916DE0023A84}">
      <dsp:nvSpPr>
        <dsp:cNvPr id="0" name=""/>
        <dsp:cNvSpPr/>
      </dsp:nvSpPr>
      <dsp:spPr>
        <a:xfrm>
          <a:off x="2942374" y="107321"/>
          <a:ext cx="2343816" cy="1171908"/>
        </a:xfrm>
        <a:prstGeom prst="roundRect">
          <a:avLst>
            <a:gd name="adj" fmla="val 10000"/>
          </a:avLst>
        </a:prstGeom>
        <a:solidFill>
          <a:schemeClr val="accent1">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Outstanding Catalyst - Impact for Society and Sustainability </a:t>
          </a:r>
        </a:p>
      </dsp:txBody>
      <dsp:txXfrm>
        <a:off x="2976698" y="141645"/>
        <a:ext cx="2275168" cy="1103260"/>
      </dsp:txXfrm>
    </dsp:sp>
    <dsp:sp modelId="{E1EF31D2-5C2A-AD4B-A085-09CB1E50E110}">
      <dsp:nvSpPr>
        <dsp:cNvPr id="0" name=""/>
        <dsp:cNvSpPr/>
      </dsp:nvSpPr>
      <dsp:spPr>
        <a:xfrm>
          <a:off x="3176756" y="1279229"/>
          <a:ext cx="234381" cy="878931"/>
        </a:xfrm>
        <a:custGeom>
          <a:avLst/>
          <a:gdLst/>
          <a:ahLst/>
          <a:cxnLst/>
          <a:rect l="0" t="0" r="0" b="0"/>
          <a:pathLst>
            <a:path>
              <a:moveTo>
                <a:pt x="0" y="0"/>
              </a:moveTo>
              <a:lnTo>
                <a:pt x="0" y="878931"/>
              </a:lnTo>
              <a:lnTo>
                <a:pt x="234381" y="878931"/>
              </a:lnTo>
            </a:path>
          </a:pathLst>
        </a:custGeom>
        <a:noFill/>
        <a:ln w="1079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180B14A-6F45-934F-8C55-68550B2E4D92}">
      <dsp:nvSpPr>
        <dsp:cNvPr id="0" name=""/>
        <dsp:cNvSpPr/>
      </dsp:nvSpPr>
      <dsp:spPr>
        <a:xfrm>
          <a:off x="3411137" y="1572206"/>
          <a:ext cx="1875053" cy="117190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Potential to improve society &amp; contribute towards SDG goals.  </a:t>
          </a:r>
        </a:p>
      </dsp:txBody>
      <dsp:txXfrm>
        <a:off x="3445461" y="1606530"/>
        <a:ext cx="1806405" cy="1103260"/>
      </dsp:txXfrm>
    </dsp:sp>
    <dsp:sp modelId="{53EB3BFF-C234-3244-8D9F-720D8F4FE756}">
      <dsp:nvSpPr>
        <dsp:cNvPr id="0" name=""/>
        <dsp:cNvSpPr/>
      </dsp:nvSpPr>
      <dsp:spPr>
        <a:xfrm>
          <a:off x="5872145" y="107321"/>
          <a:ext cx="2343816" cy="1171908"/>
        </a:xfrm>
        <a:prstGeom prst="roundRect">
          <a:avLst>
            <a:gd name="adj" fmla="val 10000"/>
          </a:avLst>
        </a:prstGeom>
        <a:solidFill>
          <a:schemeClr val="accent1">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Outstanding Catalyst – Innovation</a:t>
          </a:r>
        </a:p>
      </dsp:txBody>
      <dsp:txXfrm>
        <a:off x="5906469" y="141645"/>
        <a:ext cx="2275168" cy="1103260"/>
      </dsp:txXfrm>
    </dsp:sp>
    <dsp:sp modelId="{D2991C17-4EC0-B94A-A1E4-659544716DC8}">
      <dsp:nvSpPr>
        <dsp:cNvPr id="0" name=""/>
        <dsp:cNvSpPr/>
      </dsp:nvSpPr>
      <dsp:spPr>
        <a:xfrm>
          <a:off x="6106526" y="1279229"/>
          <a:ext cx="234381" cy="878931"/>
        </a:xfrm>
        <a:custGeom>
          <a:avLst/>
          <a:gdLst/>
          <a:ahLst/>
          <a:cxnLst/>
          <a:rect l="0" t="0" r="0" b="0"/>
          <a:pathLst>
            <a:path>
              <a:moveTo>
                <a:pt x="0" y="0"/>
              </a:moveTo>
              <a:lnTo>
                <a:pt x="0" y="878931"/>
              </a:lnTo>
              <a:lnTo>
                <a:pt x="234381" y="878931"/>
              </a:lnTo>
            </a:path>
          </a:pathLst>
        </a:custGeom>
        <a:noFill/>
        <a:ln w="1079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4F8A0D8-816C-A044-A01A-17347C155F2B}">
      <dsp:nvSpPr>
        <dsp:cNvPr id="0" name=""/>
        <dsp:cNvSpPr/>
      </dsp:nvSpPr>
      <dsp:spPr>
        <a:xfrm>
          <a:off x="6340908" y="1572206"/>
          <a:ext cx="1875053" cy="117190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Most innovative solution to advance digital business </a:t>
          </a:r>
        </a:p>
      </dsp:txBody>
      <dsp:txXfrm>
        <a:off x="6375232" y="1606530"/>
        <a:ext cx="1806405" cy="1103260"/>
      </dsp:txXfrm>
    </dsp:sp>
    <dsp:sp modelId="{7B3D5F14-22CE-5D4E-AC2C-4FEBC841D332}">
      <dsp:nvSpPr>
        <dsp:cNvPr id="0" name=""/>
        <dsp:cNvSpPr/>
      </dsp:nvSpPr>
      <dsp:spPr>
        <a:xfrm>
          <a:off x="8801915" y="107321"/>
          <a:ext cx="2343816" cy="1171908"/>
        </a:xfrm>
        <a:prstGeom prst="roundRect">
          <a:avLst>
            <a:gd name="adj" fmla="val 10000"/>
          </a:avLst>
        </a:prstGeom>
        <a:solidFill>
          <a:schemeClr val="accent1">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Outstanding Use of TM Forum Assets</a:t>
          </a:r>
        </a:p>
      </dsp:txBody>
      <dsp:txXfrm>
        <a:off x="8836239" y="141645"/>
        <a:ext cx="2275168" cy="1103260"/>
      </dsp:txXfrm>
    </dsp:sp>
    <dsp:sp modelId="{6C4887A5-3B12-3D43-9714-D9B56642BA7C}">
      <dsp:nvSpPr>
        <dsp:cNvPr id="0" name=""/>
        <dsp:cNvSpPr/>
      </dsp:nvSpPr>
      <dsp:spPr>
        <a:xfrm>
          <a:off x="9036297" y="1279229"/>
          <a:ext cx="234381" cy="878931"/>
        </a:xfrm>
        <a:custGeom>
          <a:avLst/>
          <a:gdLst/>
          <a:ahLst/>
          <a:cxnLst/>
          <a:rect l="0" t="0" r="0" b="0"/>
          <a:pathLst>
            <a:path>
              <a:moveTo>
                <a:pt x="0" y="0"/>
              </a:moveTo>
              <a:lnTo>
                <a:pt x="0" y="878931"/>
              </a:lnTo>
              <a:lnTo>
                <a:pt x="234381" y="878931"/>
              </a:lnTo>
            </a:path>
          </a:pathLst>
        </a:custGeom>
        <a:noFill/>
        <a:ln w="1079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AE0D12F-4F77-1840-A0FB-773620FE329A}">
      <dsp:nvSpPr>
        <dsp:cNvPr id="0" name=""/>
        <dsp:cNvSpPr/>
      </dsp:nvSpPr>
      <dsp:spPr>
        <a:xfrm>
          <a:off x="9270678" y="1572206"/>
          <a:ext cx="1875053" cy="117190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Display the use in their solution and quantify benefits of TMF assets</a:t>
          </a:r>
        </a:p>
      </dsp:txBody>
      <dsp:txXfrm>
        <a:off x="9305002" y="1606530"/>
        <a:ext cx="1806405" cy="11032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E4A57E-CB58-DC4A-8806-D959662F9239}">
      <dsp:nvSpPr>
        <dsp:cNvPr id="0" name=""/>
        <dsp:cNvSpPr/>
      </dsp:nvSpPr>
      <dsp:spPr>
        <a:xfrm>
          <a:off x="2066" y="410948"/>
          <a:ext cx="2375191" cy="1187595"/>
        </a:xfrm>
        <a:prstGeom prst="roundRect">
          <a:avLst>
            <a:gd name="adj" fmla="val 10000"/>
          </a:avLst>
        </a:prstGeom>
        <a:solidFill>
          <a:schemeClr val="accent1">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195" tIns="24130" rIns="36195" bIns="24130"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Calibri" panose="020F0502020204030204"/>
              <a:ea typeface="+mn-ea"/>
              <a:cs typeface="+mn-cs"/>
            </a:rPr>
            <a:t>Best Ecosystem Design</a:t>
          </a:r>
        </a:p>
      </dsp:txBody>
      <dsp:txXfrm>
        <a:off x="36849" y="445731"/>
        <a:ext cx="2305625" cy="1118029"/>
      </dsp:txXfrm>
    </dsp:sp>
    <dsp:sp modelId="{7D92C3A7-DF56-C34E-8B50-0A01116EEC90}">
      <dsp:nvSpPr>
        <dsp:cNvPr id="0" name=""/>
        <dsp:cNvSpPr/>
      </dsp:nvSpPr>
      <dsp:spPr>
        <a:xfrm>
          <a:off x="239585" y="1598544"/>
          <a:ext cx="237519" cy="890696"/>
        </a:xfrm>
        <a:custGeom>
          <a:avLst/>
          <a:gdLst/>
          <a:ahLst/>
          <a:cxnLst/>
          <a:rect l="0" t="0" r="0" b="0"/>
          <a:pathLst>
            <a:path>
              <a:moveTo>
                <a:pt x="0" y="0"/>
              </a:moveTo>
              <a:lnTo>
                <a:pt x="0" y="890696"/>
              </a:lnTo>
              <a:lnTo>
                <a:pt x="237519" y="890696"/>
              </a:lnTo>
            </a:path>
          </a:pathLst>
        </a:custGeom>
        <a:noFill/>
        <a:ln w="1079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78CB592-5E90-AD48-A41E-1B6C3F8433BA}">
      <dsp:nvSpPr>
        <dsp:cNvPr id="0" name=""/>
        <dsp:cNvSpPr/>
      </dsp:nvSpPr>
      <dsp:spPr>
        <a:xfrm>
          <a:off x="477104" y="1895443"/>
          <a:ext cx="1900153" cy="118759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Calibri" panose="020F0502020204030204"/>
              <a:ea typeface="+mn-ea"/>
              <a:cs typeface="+mn-cs"/>
            </a:rPr>
            <a:t>Best utilization of </a:t>
          </a:r>
          <a:r>
            <a:rPr lang="en-US" sz="1700" kern="1200" dirty="0" err="1">
              <a:latin typeface="Calibri" panose="020F0502020204030204"/>
              <a:ea typeface="+mn-ea"/>
              <a:cs typeface="+mn-cs"/>
            </a:rPr>
            <a:t>CurateFx</a:t>
          </a:r>
          <a:r>
            <a:rPr lang="en-US" sz="1700" kern="1200" dirty="0">
              <a:latin typeface="Calibri" panose="020F0502020204030204"/>
              <a:ea typeface="+mn-ea"/>
              <a:cs typeface="+mn-cs"/>
            </a:rPr>
            <a:t> throughout Project Lifecycle</a:t>
          </a:r>
        </a:p>
      </dsp:txBody>
      <dsp:txXfrm>
        <a:off x="511887" y="1930226"/>
        <a:ext cx="1830587" cy="1118029"/>
      </dsp:txXfrm>
    </dsp:sp>
    <dsp:sp modelId="{92B37447-ED25-E44A-A4B7-916DE0023A84}">
      <dsp:nvSpPr>
        <dsp:cNvPr id="0" name=""/>
        <dsp:cNvSpPr/>
      </dsp:nvSpPr>
      <dsp:spPr>
        <a:xfrm>
          <a:off x="2971056" y="410948"/>
          <a:ext cx="2375191" cy="1187595"/>
        </a:xfrm>
        <a:prstGeom prst="roundRect">
          <a:avLst>
            <a:gd name="adj" fmla="val 10000"/>
          </a:avLst>
        </a:prstGeom>
        <a:solidFill>
          <a:schemeClr val="accent1">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195" tIns="24130" rIns="36195" bIns="24130"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Calibri" panose="020F0502020204030204"/>
              <a:ea typeface="+mn-ea"/>
              <a:cs typeface="+mn-cs"/>
            </a:rPr>
            <a:t>Best New Catalyst in Show </a:t>
          </a:r>
          <a:r>
            <a:rPr lang="en-US" sz="2000" b="1" kern="1200" baseline="30000" dirty="0">
              <a:solidFill>
                <a:schemeClr val="accent2"/>
              </a:solidFill>
              <a:latin typeface="Calibri" panose="020F0502020204030204"/>
              <a:ea typeface="+mn-ea"/>
              <a:cs typeface="+mn-cs"/>
            </a:rPr>
            <a:t>Phase-I or New Catalyst only </a:t>
          </a:r>
        </a:p>
      </dsp:txBody>
      <dsp:txXfrm>
        <a:off x="3005839" y="445731"/>
        <a:ext cx="2305625" cy="1118029"/>
      </dsp:txXfrm>
    </dsp:sp>
    <dsp:sp modelId="{E1EF31D2-5C2A-AD4B-A085-09CB1E50E110}">
      <dsp:nvSpPr>
        <dsp:cNvPr id="0" name=""/>
        <dsp:cNvSpPr/>
      </dsp:nvSpPr>
      <dsp:spPr>
        <a:xfrm>
          <a:off x="3208575" y="1598544"/>
          <a:ext cx="237519" cy="890696"/>
        </a:xfrm>
        <a:custGeom>
          <a:avLst/>
          <a:gdLst/>
          <a:ahLst/>
          <a:cxnLst/>
          <a:rect l="0" t="0" r="0" b="0"/>
          <a:pathLst>
            <a:path>
              <a:moveTo>
                <a:pt x="0" y="0"/>
              </a:moveTo>
              <a:lnTo>
                <a:pt x="0" y="890696"/>
              </a:lnTo>
              <a:lnTo>
                <a:pt x="237519" y="890696"/>
              </a:lnTo>
            </a:path>
          </a:pathLst>
        </a:custGeom>
        <a:noFill/>
        <a:ln w="1079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180B14A-6F45-934F-8C55-68550B2E4D92}">
      <dsp:nvSpPr>
        <dsp:cNvPr id="0" name=""/>
        <dsp:cNvSpPr/>
      </dsp:nvSpPr>
      <dsp:spPr>
        <a:xfrm>
          <a:off x="3446094" y="1895443"/>
          <a:ext cx="1900153" cy="118759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Calibri" panose="020F0502020204030204"/>
              <a:ea typeface="+mn-ea"/>
              <a:cs typeface="+mn-cs"/>
            </a:rPr>
            <a:t>Collaborative behavior towards compelling solutions</a:t>
          </a:r>
        </a:p>
      </dsp:txBody>
      <dsp:txXfrm>
        <a:off x="3480877" y="1930226"/>
        <a:ext cx="1830587" cy="1118029"/>
      </dsp:txXfrm>
    </dsp:sp>
    <dsp:sp modelId="{53EB3BFF-C234-3244-8D9F-720D8F4FE756}">
      <dsp:nvSpPr>
        <dsp:cNvPr id="0" name=""/>
        <dsp:cNvSpPr/>
      </dsp:nvSpPr>
      <dsp:spPr>
        <a:xfrm>
          <a:off x="5940045" y="410948"/>
          <a:ext cx="2375191" cy="1187595"/>
        </a:xfrm>
        <a:prstGeom prst="roundRect">
          <a:avLst>
            <a:gd name="adj" fmla="val 10000"/>
          </a:avLst>
        </a:prstGeom>
        <a:solidFill>
          <a:schemeClr val="accent1">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195" tIns="24130" rIns="36195" bIns="24130"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Calibri" panose="020F0502020204030204"/>
              <a:ea typeface="+mn-ea"/>
              <a:cs typeface="+mn-cs"/>
            </a:rPr>
            <a:t>Future </a:t>
          </a:r>
          <a:r>
            <a:rPr lang="en-US" sz="1900" kern="1200" dirty="0" err="1">
              <a:latin typeface="Calibri" panose="020F0502020204030204"/>
              <a:ea typeface="+mn-ea"/>
              <a:cs typeface="+mn-cs"/>
            </a:rPr>
            <a:t>Techco</a:t>
          </a:r>
          <a:r>
            <a:rPr lang="en-US" sz="1900" kern="1200" dirty="0">
              <a:latin typeface="Calibri" panose="020F0502020204030204"/>
              <a:ea typeface="+mn-ea"/>
              <a:cs typeface="+mn-cs"/>
            </a:rPr>
            <a:t> </a:t>
          </a:r>
          <a:r>
            <a:rPr lang="en-US" sz="2400" b="1" kern="1200" baseline="30000" dirty="0">
              <a:solidFill>
                <a:schemeClr val="accent2"/>
              </a:solidFill>
              <a:latin typeface="Calibri" panose="020F0502020204030204"/>
              <a:ea typeface="+mn-ea"/>
              <a:cs typeface="+mn-cs"/>
            </a:rPr>
            <a:t>New</a:t>
          </a:r>
          <a:r>
            <a:rPr lang="en-US" sz="2400" kern="1200" baseline="30000" dirty="0">
              <a:latin typeface="Calibri" panose="020F0502020204030204"/>
              <a:ea typeface="+mn-ea"/>
              <a:cs typeface="+mn-cs"/>
            </a:rPr>
            <a:t> </a:t>
          </a:r>
          <a:endParaRPr lang="en-US" sz="1900" kern="1200" baseline="30000" dirty="0">
            <a:latin typeface="Calibri" panose="020F0502020204030204"/>
            <a:ea typeface="+mn-ea"/>
            <a:cs typeface="+mn-cs"/>
          </a:endParaRPr>
        </a:p>
      </dsp:txBody>
      <dsp:txXfrm>
        <a:off x="5974828" y="445731"/>
        <a:ext cx="2305625" cy="1118029"/>
      </dsp:txXfrm>
    </dsp:sp>
    <dsp:sp modelId="{898274AD-CB61-D944-96DD-A8C81C948650}">
      <dsp:nvSpPr>
        <dsp:cNvPr id="0" name=""/>
        <dsp:cNvSpPr/>
      </dsp:nvSpPr>
      <dsp:spPr>
        <a:xfrm>
          <a:off x="6177565" y="1598544"/>
          <a:ext cx="237519" cy="890696"/>
        </a:xfrm>
        <a:custGeom>
          <a:avLst/>
          <a:gdLst/>
          <a:ahLst/>
          <a:cxnLst/>
          <a:rect l="0" t="0" r="0" b="0"/>
          <a:pathLst>
            <a:path>
              <a:moveTo>
                <a:pt x="0" y="0"/>
              </a:moveTo>
              <a:lnTo>
                <a:pt x="0" y="890696"/>
              </a:lnTo>
              <a:lnTo>
                <a:pt x="237519" y="890696"/>
              </a:lnTo>
            </a:path>
          </a:pathLst>
        </a:custGeom>
        <a:noFill/>
        <a:ln w="1079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EB87A50-6B0F-4B4D-9F17-1FB2DBC1A40B}">
      <dsp:nvSpPr>
        <dsp:cNvPr id="0" name=""/>
        <dsp:cNvSpPr/>
      </dsp:nvSpPr>
      <dsp:spPr>
        <a:xfrm>
          <a:off x="6415084" y="1895443"/>
          <a:ext cx="2365063" cy="118759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2385" tIns="21590" rIns="32385" bIns="21590" numCol="1" spcCol="1270" anchor="ctr" anchorCtr="0">
          <a:noAutofit/>
        </a:bodyPr>
        <a:lstStyle/>
        <a:p>
          <a:pPr marL="0" lvl="0" indent="0" algn="ctr" defTabSz="844550">
            <a:lnSpc>
              <a:spcPct val="90000"/>
            </a:lnSpc>
            <a:spcBef>
              <a:spcPct val="0"/>
            </a:spcBef>
            <a:spcAft>
              <a:spcPct val="35000"/>
            </a:spcAft>
            <a:buNone/>
          </a:pPr>
          <a:r>
            <a:rPr lang="en-US" sz="1700" kern="1200" dirty="0">
              <a:latin typeface="Calibri" panose="020F0502020204030204"/>
              <a:ea typeface="+mn-ea"/>
              <a:cs typeface="+mn-cs"/>
            </a:rPr>
            <a:t>Explores futuristic/ emerging technology &amp; quantify a disruptive business model</a:t>
          </a:r>
        </a:p>
      </dsp:txBody>
      <dsp:txXfrm>
        <a:off x="6449867" y="1930226"/>
        <a:ext cx="2295497" cy="1118029"/>
      </dsp:txXfrm>
    </dsp:sp>
    <dsp:sp modelId="{B6294FF6-1AD5-A549-ADF5-FE85DA76ED5C}">
      <dsp:nvSpPr>
        <dsp:cNvPr id="0" name=""/>
        <dsp:cNvSpPr/>
      </dsp:nvSpPr>
      <dsp:spPr>
        <a:xfrm>
          <a:off x="8909035" y="410948"/>
          <a:ext cx="2375191" cy="1187595"/>
        </a:xfrm>
        <a:prstGeom prst="roundRect">
          <a:avLst>
            <a:gd name="adj" fmla="val 10000"/>
          </a:avLst>
        </a:prstGeom>
        <a:solidFill>
          <a:schemeClr val="accent1">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195" tIns="24130" rIns="36195" bIns="24130"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Calibri" panose="020F0502020204030204"/>
              <a:ea typeface="+mn-ea"/>
              <a:cs typeface="+mn-cs"/>
            </a:rPr>
            <a:t>Catalyst People's Choice Award </a:t>
          </a:r>
          <a:r>
            <a:rPr lang="en-US" sz="2400" b="1" kern="1200" baseline="30000" dirty="0">
              <a:solidFill>
                <a:schemeClr val="accent2"/>
              </a:solidFill>
              <a:latin typeface="Calibri" panose="020F0502020204030204"/>
              <a:ea typeface="+mn-ea"/>
              <a:cs typeface="+mn-cs"/>
            </a:rPr>
            <a:t>Default</a:t>
          </a:r>
          <a:r>
            <a:rPr lang="en-US" sz="1900" b="0" kern="1200" baseline="30000" dirty="0">
              <a:latin typeface="Calibri" panose="020F0502020204030204"/>
              <a:ea typeface="+mn-ea"/>
              <a:cs typeface="+mn-cs"/>
            </a:rPr>
            <a:t> </a:t>
          </a:r>
          <a:endParaRPr lang="en-US" sz="1900" b="0" kern="1200" dirty="0">
            <a:latin typeface="Calibri" panose="020F0502020204030204"/>
            <a:ea typeface="+mn-ea"/>
            <a:cs typeface="+mn-cs"/>
          </a:endParaRPr>
        </a:p>
      </dsp:txBody>
      <dsp:txXfrm>
        <a:off x="8943818" y="445731"/>
        <a:ext cx="2305625" cy="1118029"/>
      </dsp:txXfrm>
    </dsp:sp>
    <dsp:sp modelId="{3D4F144C-09CA-8E47-AD5D-D6A079A5A407}">
      <dsp:nvSpPr>
        <dsp:cNvPr id="0" name=""/>
        <dsp:cNvSpPr/>
      </dsp:nvSpPr>
      <dsp:spPr>
        <a:xfrm>
          <a:off x="9146554" y="1598544"/>
          <a:ext cx="237519" cy="890696"/>
        </a:xfrm>
        <a:custGeom>
          <a:avLst/>
          <a:gdLst/>
          <a:ahLst/>
          <a:cxnLst/>
          <a:rect l="0" t="0" r="0" b="0"/>
          <a:pathLst>
            <a:path>
              <a:moveTo>
                <a:pt x="0" y="0"/>
              </a:moveTo>
              <a:lnTo>
                <a:pt x="0" y="890696"/>
              </a:lnTo>
              <a:lnTo>
                <a:pt x="237519" y="890696"/>
              </a:lnTo>
            </a:path>
          </a:pathLst>
        </a:custGeom>
        <a:noFill/>
        <a:ln w="1079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837EEFE-4C68-6B46-BB79-40D98DE624B7}">
      <dsp:nvSpPr>
        <dsp:cNvPr id="0" name=""/>
        <dsp:cNvSpPr/>
      </dsp:nvSpPr>
      <dsp:spPr>
        <a:xfrm>
          <a:off x="9384074" y="1895443"/>
          <a:ext cx="1900153" cy="118759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Calibri" panose="020F0502020204030204"/>
              <a:ea typeface="+mn-ea"/>
              <a:cs typeface="+mn-cs"/>
            </a:rPr>
            <a:t>Best Catalyst based on audience votes and unique views to Catalyst spaces</a:t>
          </a:r>
          <a:r>
            <a:rPr lang="en-US" sz="1600" kern="1200" dirty="0">
              <a:latin typeface="Calibri" panose="020F0502020204030204"/>
              <a:ea typeface="+mn-ea"/>
              <a:cs typeface="+mn-cs"/>
            </a:rPr>
            <a:t>. </a:t>
          </a:r>
        </a:p>
      </dsp:txBody>
      <dsp:txXfrm>
        <a:off x="9418857" y="1930226"/>
        <a:ext cx="1830587" cy="1118029"/>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848F23-3A6F-42E5-99E3-09EC3F1D1973}" type="datetimeFigureOut">
              <a:rPr lang="en-GB" smtClean="0"/>
              <a:t>12/07/2022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6C6980-C490-4FEB-82C9-7EBEEA0A8AB1}" type="slidenum">
              <a:rPr lang="en-GB" smtClean="0"/>
              <a:t>‹#›</a:t>
            </a:fld>
            <a:endParaRPr lang="en-GB"/>
          </a:p>
        </p:txBody>
      </p:sp>
    </p:spTree>
    <p:extLst>
      <p:ext uri="{BB962C8B-B14F-4D97-AF65-F5344CB8AC3E}">
        <p14:creationId xmlns:p14="http://schemas.microsoft.com/office/powerpoint/2010/main" val="4658796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6C6980-C490-4FEB-82C9-7EBEEA0A8AB1}" type="slidenum">
              <a:rPr lang="en-GB" smtClean="0"/>
              <a:t>3</a:t>
            </a:fld>
            <a:endParaRPr lang="en-GB"/>
          </a:p>
        </p:txBody>
      </p:sp>
    </p:spTree>
    <p:extLst>
      <p:ext uri="{BB962C8B-B14F-4D97-AF65-F5344CB8AC3E}">
        <p14:creationId xmlns:p14="http://schemas.microsoft.com/office/powerpoint/2010/main" val="19714022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Voting will open for TMF registered members</a:t>
            </a:r>
          </a:p>
        </p:txBody>
      </p:sp>
      <p:sp>
        <p:nvSpPr>
          <p:cNvPr id="4" name="Slide Number Placeholder 3"/>
          <p:cNvSpPr>
            <a:spLocks noGrp="1"/>
          </p:cNvSpPr>
          <p:nvPr>
            <p:ph type="sldNum" sz="quarter" idx="5"/>
          </p:nvPr>
        </p:nvSpPr>
        <p:spPr/>
        <p:txBody>
          <a:bodyPr/>
          <a:lstStyle/>
          <a:p>
            <a:fld id="{0F6C6980-C490-4FEB-82C9-7EBEEA0A8AB1}" type="slidenum">
              <a:rPr lang="en-GB" smtClean="0"/>
              <a:t>14</a:t>
            </a:fld>
            <a:endParaRPr lang="en-GB"/>
          </a:p>
        </p:txBody>
      </p:sp>
    </p:spTree>
    <p:extLst>
      <p:ext uri="{BB962C8B-B14F-4D97-AF65-F5344CB8AC3E}">
        <p14:creationId xmlns:p14="http://schemas.microsoft.com/office/powerpoint/2010/main" val="16737846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438F4D1-AE41-194A-A09E-CD9D399452B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7534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6C6980-C490-4FEB-82C9-7EBEEA0A8AB1}" type="slidenum">
              <a:rPr lang="en-GB" smtClean="0"/>
              <a:t>5</a:t>
            </a:fld>
            <a:endParaRPr lang="en-GB"/>
          </a:p>
        </p:txBody>
      </p:sp>
    </p:spTree>
    <p:extLst>
      <p:ext uri="{BB962C8B-B14F-4D97-AF65-F5344CB8AC3E}">
        <p14:creationId xmlns:p14="http://schemas.microsoft.com/office/powerpoint/2010/main" val="1944499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6C6980-C490-4FEB-82C9-7EBEEA0A8AB1}" type="slidenum">
              <a:rPr lang="en-GB" smtClean="0"/>
              <a:t>6</a:t>
            </a:fld>
            <a:endParaRPr lang="en-GB"/>
          </a:p>
        </p:txBody>
      </p:sp>
    </p:spTree>
    <p:extLst>
      <p:ext uri="{BB962C8B-B14F-4D97-AF65-F5344CB8AC3E}">
        <p14:creationId xmlns:p14="http://schemas.microsoft.com/office/powerpoint/2010/main" val="581469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6C6980-C490-4FEB-82C9-7EBEEA0A8AB1}" type="slidenum">
              <a:rPr lang="en-GB" smtClean="0"/>
              <a:t>7</a:t>
            </a:fld>
            <a:endParaRPr lang="en-GB"/>
          </a:p>
        </p:txBody>
      </p:sp>
    </p:spTree>
    <p:extLst>
      <p:ext uri="{BB962C8B-B14F-4D97-AF65-F5344CB8AC3E}">
        <p14:creationId xmlns:p14="http://schemas.microsoft.com/office/powerpoint/2010/main" val="2619344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6C6980-C490-4FEB-82C9-7EBEEA0A8AB1}" type="slidenum">
              <a:rPr lang="en-GB" smtClean="0"/>
              <a:t>8</a:t>
            </a:fld>
            <a:endParaRPr lang="en-GB"/>
          </a:p>
        </p:txBody>
      </p:sp>
    </p:spTree>
    <p:extLst>
      <p:ext uri="{BB962C8B-B14F-4D97-AF65-F5344CB8AC3E}">
        <p14:creationId xmlns:p14="http://schemas.microsoft.com/office/powerpoint/2010/main" val="33927901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240" rtl="0" eaLnBrk="1" fontAlgn="auto" latinLnBrk="0" hangingPunct="1">
              <a:lnSpc>
                <a:spcPct val="100000"/>
              </a:lnSpc>
              <a:spcBef>
                <a:spcPts val="0"/>
              </a:spcBef>
              <a:spcAft>
                <a:spcPts val="0"/>
              </a:spcAft>
              <a:buClrTx/>
              <a:buSzTx/>
              <a:buFontTx/>
              <a:buNone/>
              <a:tabLst/>
              <a:defRPr/>
            </a:pPr>
            <a:fld id="{B8DADABD-C688-46CF-9DA6-EAD5470E37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24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42349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6C6980-C490-4FEB-82C9-7EBEEA0A8AB1}" type="slidenum">
              <a:rPr lang="en-GB" smtClean="0"/>
              <a:t>11</a:t>
            </a:fld>
            <a:endParaRPr lang="en-GB"/>
          </a:p>
        </p:txBody>
      </p:sp>
    </p:spTree>
    <p:extLst>
      <p:ext uri="{BB962C8B-B14F-4D97-AF65-F5344CB8AC3E}">
        <p14:creationId xmlns:p14="http://schemas.microsoft.com/office/powerpoint/2010/main" val="40756424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6C6980-C490-4FEB-82C9-7EBEEA0A8AB1}" type="slidenum">
              <a:rPr lang="en-GB" smtClean="0"/>
              <a:t>12</a:t>
            </a:fld>
            <a:endParaRPr lang="en-GB"/>
          </a:p>
        </p:txBody>
      </p:sp>
    </p:spTree>
    <p:extLst>
      <p:ext uri="{BB962C8B-B14F-4D97-AF65-F5344CB8AC3E}">
        <p14:creationId xmlns:p14="http://schemas.microsoft.com/office/powerpoint/2010/main" val="1168276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6C6980-C490-4FEB-82C9-7EBEEA0A8AB1}" type="slidenum">
              <a:rPr lang="en-GB" smtClean="0"/>
              <a:t>13</a:t>
            </a:fld>
            <a:endParaRPr lang="en-GB"/>
          </a:p>
        </p:txBody>
      </p:sp>
    </p:spTree>
    <p:extLst>
      <p:ext uri="{BB962C8B-B14F-4D97-AF65-F5344CB8AC3E}">
        <p14:creationId xmlns:p14="http://schemas.microsoft.com/office/powerpoint/2010/main" val="26323362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37.jpeg"/><Relationship Id="rId1" Type="http://schemas.openxmlformats.org/officeDocument/2006/relationships/slideMaster" Target="../slideMasters/slideMaster5.xml"/><Relationship Id="rId4" Type="http://schemas.openxmlformats.org/officeDocument/2006/relationships/image" Target="../media/image70.svg"/></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37.jpeg"/><Relationship Id="rId1" Type="http://schemas.openxmlformats.org/officeDocument/2006/relationships/slideMaster" Target="../slideMasters/slideMaster5.xml"/><Relationship Id="rId4" Type="http://schemas.openxmlformats.org/officeDocument/2006/relationships/image" Target="../media/image72.svg"/></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74.svg"/><Relationship Id="rId2" Type="http://schemas.openxmlformats.org/officeDocument/2006/relationships/image" Target="../media/image73.png"/><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18.png"/><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18.png"/><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18.png"/><Relationship Id="rId1" Type="http://schemas.openxmlformats.org/officeDocument/2006/relationships/slideMaster" Target="../slideMasters/slideMaster5.xml"/><Relationship Id="rId4" Type="http://schemas.openxmlformats.org/officeDocument/2006/relationships/image" Target="../media/image47.emf"/></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18.png"/><Relationship Id="rId1" Type="http://schemas.openxmlformats.org/officeDocument/2006/relationships/slideMaster" Target="../slideMasters/slideMaster5.xml"/><Relationship Id="rId4" Type="http://schemas.openxmlformats.org/officeDocument/2006/relationships/image" Target="../media/image48.emf"/></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9.emf"/><Relationship Id="rId1" Type="http://schemas.openxmlformats.org/officeDocument/2006/relationships/slideMaster" Target="../slideMasters/slideMaster5.xml"/><Relationship Id="rId4" Type="http://schemas.openxmlformats.org/officeDocument/2006/relationships/image" Target="../media/image42.emf"/></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6.svg"/><Relationship Id="rId2" Type="http://schemas.openxmlformats.org/officeDocument/2006/relationships/image" Target="../media/image17.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20.svg"/><Relationship Id="rId4" Type="http://schemas.openxmlformats.org/officeDocument/2006/relationships/image" Target="../media/image19.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png"/><Relationship Id="rId1" Type="http://schemas.openxmlformats.org/officeDocument/2006/relationships/slideMaster" Target="../slideMasters/slideMaster1.xml"/><Relationship Id="rId5" Type="http://schemas.openxmlformats.org/officeDocument/2006/relationships/image" Target="../media/image21.png"/><Relationship Id="rId4" Type="http://schemas.openxmlformats.org/officeDocument/2006/relationships/image" Target="../media/image6.sv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2.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png"/><Relationship Id="rId1" Type="http://schemas.openxmlformats.org/officeDocument/2006/relationships/slideMaster" Target="../slideMasters/slideMaster1.xml"/><Relationship Id="rId5" Type="http://schemas.openxmlformats.org/officeDocument/2006/relationships/image" Target="../media/image23.png"/><Relationship Id="rId4" Type="http://schemas.openxmlformats.org/officeDocument/2006/relationships/image" Target="../media/image6.svg"/></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5.svg"/><Relationship Id="rId7" Type="http://schemas.openxmlformats.org/officeDocument/2006/relationships/image" Target="../media/image6.svg"/><Relationship Id="rId2" Type="http://schemas.openxmlformats.org/officeDocument/2006/relationships/image" Target="../media/image24.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27.svg"/><Relationship Id="rId4" Type="http://schemas.openxmlformats.org/officeDocument/2006/relationships/image" Target="../media/image26.png"/><Relationship Id="rId9" Type="http://schemas.openxmlformats.org/officeDocument/2006/relationships/image" Target="../media/image29.sv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5.svg"/><Relationship Id="rId7" Type="http://schemas.openxmlformats.org/officeDocument/2006/relationships/image" Target="../media/image6.svg"/><Relationship Id="rId2" Type="http://schemas.openxmlformats.org/officeDocument/2006/relationships/image" Target="../media/image24.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27.svg"/><Relationship Id="rId4" Type="http://schemas.openxmlformats.org/officeDocument/2006/relationships/image" Target="../media/image26.png"/><Relationship Id="rId9" Type="http://schemas.openxmlformats.org/officeDocument/2006/relationships/image" Target="../media/image29.sv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3.emf"/><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Master" Target="../slideMasters/slideMaster2.xml"/><Relationship Id="rId4" Type="http://schemas.openxmlformats.org/officeDocument/2006/relationships/image" Target="../media/image39.sv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7.jpeg"/><Relationship Id="rId1" Type="http://schemas.openxmlformats.org/officeDocument/2006/relationships/slideMaster" Target="../slideMasters/slideMaster2.xml"/><Relationship Id="rId4" Type="http://schemas.openxmlformats.org/officeDocument/2006/relationships/image" Target="../media/image41.sv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4.svg"/><Relationship Id="rId2" Type="http://schemas.openxmlformats.org/officeDocument/2006/relationships/image" Target="../media/image43.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sv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18.png"/><Relationship Id="rId1" Type="http://schemas.openxmlformats.org/officeDocument/2006/relationships/slideMaster" Target="../slideMasters/slideMaster2.xml"/><Relationship Id="rId4" Type="http://schemas.openxmlformats.org/officeDocument/2006/relationships/image" Target="../media/image47.emf"/></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18.png"/><Relationship Id="rId1" Type="http://schemas.openxmlformats.org/officeDocument/2006/relationships/slideMaster" Target="../slideMasters/slideMaster2.xml"/><Relationship Id="rId4" Type="http://schemas.openxmlformats.org/officeDocument/2006/relationships/image" Target="../media/image48.emf"/></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9.emf"/><Relationship Id="rId1" Type="http://schemas.openxmlformats.org/officeDocument/2006/relationships/slideMaster" Target="../slideMasters/slideMaster2.xml"/><Relationship Id="rId4" Type="http://schemas.openxmlformats.org/officeDocument/2006/relationships/image" Target="../media/image42.emf"/></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sv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63.svg"/><Relationship Id="rId2" Type="http://schemas.openxmlformats.org/officeDocument/2006/relationships/image" Target="../media/image62.png"/><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63.svg"/><Relationship Id="rId2" Type="http://schemas.openxmlformats.org/officeDocument/2006/relationships/image" Target="../media/image62.png"/><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png"/><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1.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12.svg"/></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63.svg"/><Relationship Id="rId2" Type="http://schemas.openxmlformats.org/officeDocument/2006/relationships/image" Target="../media/image62.png"/><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png"/><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65.svg"/><Relationship Id="rId2" Type="http://schemas.openxmlformats.org/officeDocument/2006/relationships/image" Target="../media/image64.png"/><Relationship Id="rId1" Type="http://schemas.openxmlformats.org/officeDocument/2006/relationships/slideMaster" Target="../slideMasters/slideMaster4.xml"/><Relationship Id="rId5" Type="http://schemas.openxmlformats.org/officeDocument/2006/relationships/image" Target="../media/image63.svg"/><Relationship Id="rId4" Type="http://schemas.openxmlformats.org/officeDocument/2006/relationships/image" Target="../media/image62.png"/></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67.svg"/><Relationship Id="rId2" Type="http://schemas.openxmlformats.org/officeDocument/2006/relationships/image" Target="../media/image66.png"/><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Holding_2">
    <p:bg>
      <p:bgPr>
        <a:solidFill>
          <a:schemeClr val="accent1"/>
        </a:solidFill>
        <a:effectLst/>
      </p:bgPr>
    </p:bg>
    <p:spTree>
      <p:nvGrpSpPr>
        <p:cNvPr id="1" name=""/>
        <p:cNvGrpSpPr/>
        <p:nvPr/>
      </p:nvGrpSpPr>
      <p:grpSpPr>
        <a:xfrm>
          <a:off x="0" y="0"/>
          <a:ext cx="0" cy="0"/>
          <a:chOff x="0" y="0"/>
          <a:chExt cx="0" cy="0"/>
        </a:xfrm>
      </p:grpSpPr>
      <p:pic>
        <p:nvPicPr>
          <p:cNvPr id="17" name="Graphic 16">
            <a:extLst>
              <a:ext uri="{FF2B5EF4-FFF2-40B4-BE49-F238E27FC236}">
                <a16:creationId xmlns:a16="http://schemas.microsoft.com/office/drawing/2014/main" id="{A6076EA0-B078-4FB2-83B6-BE6B6FB5EE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210196" y="5602270"/>
            <a:ext cx="2174684" cy="453773"/>
          </a:xfrm>
          <a:prstGeom prst="rect">
            <a:avLst/>
          </a:prstGeom>
        </p:spPr>
      </p:pic>
      <p:sp>
        <p:nvSpPr>
          <p:cNvPr id="4" name="Rectangle: Diagonal Corners Rounded 3">
            <a:extLst>
              <a:ext uri="{FF2B5EF4-FFF2-40B4-BE49-F238E27FC236}">
                <a16:creationId xmlns:a16="http://schemas.microsoft.com/office/drawing/2014/main" id="{E0914ADD-CD06-4672-A2BE-90C8F2D442DC}"/>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7">
            <a:extLst>
              <a:ext uri="{FF2B5EF4-FFF2-40B4-BE49-F238E27FC236}">
                <a16:creationId xmlns:a16="http://schemas.microsoft.com/office/drawing/2014/main" id="{535BC455-C79D-445A-BEE7-E457BD1D7806}"/>
              </a:ext>
            </a:extLst>
          </p:cNvPr>
          <p:cNvSpPr>
            <a:spLocks noGrp="1"/>
          </p:cNvSpPr>
          <p:nvPr>
            <p:ph type="title" hasCustomPrompt="1"/>
          </p:nvPr>
        </p:nvSpPr>
        <p:spPr>
          <a:xfrm>
            <a:off x="1111352" y="1784296"/>
            <a:ext cx="5349084" cy="1168415"/>
          </a:xfrm>
        </p:spPr>
        <p:txBody>
          <a:bodyPr>
            <a:noAutofit/>
          </a:bodyPr>
          <a:lstStyle>
            <a:lvl1pPr>
              <a:defRPr sz="6600"/>
            </a:lvl1pPr>
          </a:lstStyle>
          <a:p>
            <a:r>
              <a:rPr lang="en-US"/>
              <a:t>title line one</a:t>
            </a:r>
            <a:endParaRPr lang="en-GB"/>
          </a:p>
        </p:txBody>
      </p:sp>
      <p:sp>
        <p:nvSpPr>
          <p:cNvPr id="10" name="Text Placeholder 3">
            <a:extLst>
              <a:ext uri="{FF2B5EF4-FFF2-40B4-BE49-F238E27FC236}">
                <a16:creationId xmlns:a16="http://schemas.microsoft.com/office/drawing/2014/main" id="{CFBF6E05-D718-484B-88F5-DB8775F2EAD3}"/>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two</a:t>
            </a:r>
          </a:p>
        </p:txBody>
      </p:sp>
      <p:sp>
        <p:nvSpPr>
          <p:cNvPr id="12" name="Text Placeholder 2">
            <a:extLst>
              <a:ext uri="{FF2B5EF4-FFF2-40B4-BE49-F238E27FC236}">
                <a16:creationId xmlns:a16="http://schemas.microsoft.com/office/drawing/2014/main" id="{5B8CCDA9-6422-43BC-8522-58DAAF020E69}"/>
              </a:ext>
            </a:extLst>
          </p:cNvPr>
          <p:cNvSpPr>
            <a:spLocks noGrp="1"/>
          </p:cNvSpPr>
          <p:nvPr>
            <p:ph type="body" idx="10" hasCustomPrompt="1"/>
          </p:nvPr>
        </p:nvSpPr>
        <p:spPr>
          <a:xfrm>
            <a:off x="5557183" y="5154875"/>
            <a:ext cx="2661351" cy="288000"/>
          </a:xfrm>
        </p:spPr>
        <p:txBody>
          <a:bodyPr>
            <a:noAutofit/>
          </a:bodyPr>
          <a:lstStyle>
            <a:lvl1pPr marL="0" indent="0" algn="r">
              <a:lnSpc>
                <a:spcPct val="120000"/>
              </a:lnSpc>
              <a:buFont typeface="Arial" panose="020B0604020202020204" pitchFamily="34" charset="0"/>
              <a:buNone/>
              <a:defRPr sz="12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3" name="Text Placeholder 2">
            <a:extLst>
              <a:ext uri="{FF2B5EF4-FFF2-40B4-BE49-F238E27FC236}">
                <a16:creationId xmlns:a16="http://schemas.microsoft.com/office/drawing/2014/main" id="{3961AA5D-2C5E-4F8C-A43D-81FD3BBB7A91}"/>
              </a:ext>
            </a:extLst>
          </p:cNvPr>
          <p:cNvSpPr>
            <a:spLocks noGrp="1"/>
          </p:cNvSpPr>
          <p:nvPr>
            <p:ph type="body" idx="13" hasCustomPrompt="1"/>
          </p:nvPr>
        </p:nvSpPr>
        <p:spPr>
          <a:xfrm>
            <a:off x="5557183" y="4852708"/>
            <a:ext cx="2661351" cy="288000"/>
          </a:xfrm>
        </p:spPr>
        <p:txBody>
          <a:bodyPr>
            <a:noAutofit/>
          </a:bodyPr>
          <a:lstStyle>
            <a:lvl1pPr marL="0" indent="0" algn="r">
              <a:lnSpc>
                <a:spcPct val="120000"/>
              </a:lnSpc>
              <a:buFont typeface="Arial" panose="020B0604020202020204" pitchFamily="34" charset="0"/>
              <a:buNone/>
              <a:defRPr sz="12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6" name="Text Placeholder 2">
            <a:extLst>
              <a:ext uri="{FF2B5EF4-FFF2-40B4-BE49-F238E27FC236}">
                <a16:creationId xmlns:a16="http://schemas.microsoft.com/office/drawing/2014/main" id="{C30038F6-6B0A-4B2D-B682-E7F4ED0CA768}"/>
              </a:ext>
            </a:extLst>
          </p:cNvPr>
          <p:cNvSpPr>
            <a:spLocks noGrp="1"/>
          </p:cNvSpPr>
          <p:nvPr>
            <p:ph type="body" idx="16" hasCustomPrompt="1"/>
          </p:nvPr>
        </p:nvSpPr>
        <p:spPr>
          <a:xfrm>
            <a:off x="6415665" y="5488462"/>
            <a:ext cx="1802869" cy="288000"/>
          </a:xfrm>
        </p:spPr>
        <p:txBody>
          <a:bodyPr>
            <a:noAutofit/>
          </a:bodyPr>
          <a:lstStyle>
            <a:lvl1pPr marL="0" indent="0" algn="r">
              <a:lnSpc>
                <a:spcPct val="120000"/>
              </a:lnSpc>
              <a:buFont typeface="Arial" panose="020B0604020202020204" pitchFamily="34" charset="0"/>
              <a:buNone/>
              <a:defRPr sz="105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spTree>
    <p:extLst>
      <p:ext uri="{BB962C8B-B14F-4D97-AF65-F5344CB8AC3E}">
        <p14:creationId xmlns:p14="http://schemas.microsoft.com/office/powerpoint/2010/main" val="528453122"/>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hape_Title &amp; Content">
    <p:bg>
      <p:bgPr>
        <a:solidFill>
          <a:schemeClr val="accent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8496657-41F0-4D45-BBA0-41D39B28FB35}"/>
              </a:ext>
            </a:extLst>
          </p:cNvPr>
          <p:cNvPicPr>
            <a:picLocks noChangeAspect="1"/>
          </p:cNvPicPr>
          <p:nvPr userDrawn="1"/>
        </p:nvPicPr>
        <p:blipFill>
          <a:blip r:embed="rId2"/>
          <a:srcRect/>
          <a:stretch/>
        </p:blipFill>
        <p:spPr>
          <a:xfrm>
            <a:off x="0" y="1"/>
            <a:ext cx="12192000" cy="6858000"/>
          </a:xfrm>
          <a:prstGeom prst="rect">
            <a:avLst/>
          </a:prstGeom>
        </p:spPr>
      </p:pic>
      <p:sp>
        <p:nvSpPr>
          <p:cNvPr id="6" name="Rectangle 5">
            <a:extLst>
              <a:ext uri="{FF2B5EF4-FFF2-40B4-BE49-F238E27FC236}">
                <a16:creationId xmlns:a16="http://schemas.microsoft.com/office/drawing/2014/main" id="{ABA817CD-8721-482C-88F6-68EAE8AAFE99}"/>
              </a:ext>
            </a:extLst>
          </p:cNvPr>
          <p:cNvSpPr/>
          <p:nvPr userDrawn="1"/>
        </p:nvSpPr>
        <p:spPr>
          <a:xfrm>
            <a:off x="0" y="0"/>
            <a:ext cx="12192000" cy="6858000"/>
          </a:xfrm>
          <a:prstGeom prst="rect">
            <a:avLst/>
          </a:prstGeom>
          <a:solidFill>
            <a:schemeClr val="accent1">
              <a:lumMod val="90000"/>
              <a:lumOff val="10000"/>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p:txBody>
          <a:bodyPr>
            <a:noAutofit/>
          </a:bodyPr>
          <a:lstStyle>
            <a:lvl1pPr>
              <a:defRPr sz="3200">
                <a:solidFill>
                  <a:schemeClr val="bg1"/>
                </a:solidFill>
              </a:defRPr>
            </a:lvl1pPr>
          </a:lstStyle>
          <a:p>
            <a:r>
              <a:rPr lang="en-US"/>
              <a:t>CLICK TO EDIT MASTER TITLE STYLE</a:t>
            </a:r>
            <a:endParaRPr lang="en-GB"/>
          </a:p>
        </p:txBody>
      </p:sp>
      <p:sp>
        <p:nvSpPr>
          <p:cNvPr id="4" name="Rectangle: Diagonal Corners Rounded 3">
            <a:extLst>
              <a:ext uri="{FF2B5EF4-FFF2-40B4-BE49-F238E27FC236}">
                <a16:creationId xmlns:a16="http://schemas.microsoft.com/office/drawing/2014/main" id="{C05825E6-1716-4EF8-A301-687DF347022E}"/>
              </a:ext>
            </a:extLst>
          </p:cNvPr>
          <p:cNvSpPr/>
          <p:nvPr userDrawn="1"/>
        </p:nvSpPr>
        <p:spPr>
          <a:xfrm flipH="1">
            <a:off x="2982391" y="1370012"/>
            <a:ext cx="6595881" cy="4440238"/>
          </a:xfrm>
          <a:prstGeom prst="round2DiagRect">
            <a:avLst>
              <a:gd name="adj1" fmla="val 50000"/>
              <a:gd name="adj2" fmla="val 0"/>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2" name="Text Placeholder 2">
            <a:extLst>
              <a:ext uri="{FF2B5EF4-FFF2-40B4-BE49-F238E27FC236}">
                <a16:creationId xmlns:a16="http://schemas.microsoft.com/office/drawing/2014/main" id="{22AC9A40-6D9F-4750-8663-C76165B7781C}"/>
              </a:ext>
            </a:extLst>
          </p:cNvPr>
          <p:cNvSpPr>
            <a:spLocks noGrp="1"/>
          </p:cNvSpPr>
          <p:nvPr>
            <p:ph type="body" idx="10" hasCustomPrompt="1"/>
          </p:nvPr>
        </p:nvSpPr>
        <p:spPr>
          <a:xfrm>
            <a:off x="3434649" y="2247730"/>
            <a:ext cx="2661351" cy="288000"/>
          </a:xfrm>
        </p:spPr>
        <p:txBody>
          <a:bodyPr>
            <a:noAutofit/>
          </a:bodyPr>
          <a:lstStyle>
            <a:lvl1pPr marL="171450" indent="-171450">
              <a:lnSpc>
                <a:spcPct val="120000"/>
              </a:lnSpc>
              <a:buFontTx/>
              <a:buBlip>
                <a:blip r:embed="rId3"/>
              </a:buBlip>
              <a:defRPr sz="1200" b="1">
                <a:solidFill>
                  <a:schemeClr val="bg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a:t>
            </a:r>
          </a:p>
        </p:txBody>
      </p:sp>
      <p:sp>
        <p:nvSpPr>
          <p:cNvPr id="13" name="Content Placeholder 2">
            <a:extLst>
              <a:ext uri="{FF2B5EF4-FFF2-40B4-BE49-F238E27FC236}">
                <a16:creationId xmlns:a16="http://schemas.microsoft.com/office/drawing/2014/main" id="{6CA0C21C-9648-45E4-A563-713DB6F4A71B}"/>
              </a:ext>
            </a:extLst>
          </p:cNvPr>
          <p:cNvSpPr>
            <a:spLocks noGrp="1"/>
          </p:cNvSpPr>
          <p:nvPr>
            <p:ph idx="1"/>
          </p:nvPr>
        </p:nvSpPr>
        <p:spPr>
          <a:xfrm>
            <a:off x="3430369" y="2568012"/>
            <a:ext cx="2661351" cy="800582"/>
          </a:xfrm>
        </p:spPr>
        <p:txBody>
          <a:bodyPr lIns="252000" tIns="0">
            <a:noAutofit/>
          </a:bodyPr>
          <a:lstStyle>
            <a:lvl1pPr marL="0" indent="0">
              <a:lnSpc>
                <a:spcPct val="120000"/>
              </a:lnSpc>
              <a:buFontTx/>
              <a:buNone/>
              <a:defRPr sz="1100">
                <a:solidFill>
                  <a:schemeClr val="bg2"/>
                </a:solidFill>
              </a:defRPr>
            </a:lvl1pPr>
            <a:lvl2pPr marL="457200" indent="0">
              <a:lnSpc>
                <a:spcPct val="110000"/>
              </a:lnSpc>
              <a:buFontTx/>
              <a:buNone/>
              <a:defRPr sz="700">
                <a:solidFill>
                  <a:schemeClr val="accent1"/>
                </a:solidFill>
              </a:defRPr>
            </a:lvl2pPr>
            <a:lvl3pPr marL="914400" indent="0">
              <a:lnSpc>
                <a:spcPct val="110000"/>
              </a:lnSpc>
              <a:buFontTx/>
              <a:buNone/>
              <a:defRPr sz="600">
                <a:solidFill>
                  <a:schemeClr val="accent1"/>
                </a:solidFill>
              </a:defRPr>
            </a:lvl3pPr>
            <a:lvl4pPr marL="1371600" indent="0">
              <a:lnSpc>
                <a:spcPct val="110000"/>
              </a:lnSpc>
              <a:buFontTx/>
              <a:buNone/>
              <a:defRPr sz="500">
                <a:solidFill>
                  <a:schemeClr val="accent1"/>
                </a:solidFill>
              </a:defRPr>
            </a:lvl4pPr>
            <a:lvl5pPr marL="1828800" indent="0">
              <a:lnSpc>
                <a:spcPct val="110000"/>
              </a:lnSpc>
              <a:buFontTx/>
              <a:buNone/>
              <a:defRPr sz="500">
                <a:solidFill>
                  <a:schemeClr val="accent1"/>
                </a:solidFill>
              </a:defRPr>
            </a:lvl5pPr>
          </a:lstStyle>
          <a:p>
            <a:pPr lvl="0"/>
            <a:r>
              <a:rPr lang="en-US"/>
              <a:t>Click to edit Master text styles</a:t>
            </a:r>
          </a:p>
        </p:txBody>
      </p:sp>
      <p:sp>
        <p:nvSpPr>
          <p:cNvPr id="16" name="Text Placeholder 2">
            <a:extLst>
              <a:ext uri="{FF2B5EF4-FFF2-40B4-BE49-F238E27FC236}">
                <a16:creationId xmlns:a16="http://schemas.microsoft.com/office/drawing/2014/main" id="{3137C61E-22F4-4CAF-9610-4A324AFF5B3C}"/>
              </a:ext>
            </a:extLst>
          </p:cNvPr>
          <p:cNvSpPr>
            <a:spLocks noGrp="1"/>
          </p:cNvSpPr>
          <p:nvPr>
            <p:ph type="body" idx="11" hasCustomPrompt="1"/>
          </p:nvPr>
        </p:nvSpPr>
        <p:spPr>
          <a:xfrm>
            <a:off x="3438929" y="3531472"/>
            <a:ext cx="2661351" cy="288000"/>
          </a:xfrm>
        </p:spPr>
        <p:txBody>
          <a:bodyPr>
            <a:noAutofit/>
          </a:bodyPr>
          <a:lstStyle>
            <a:lvl1pPr marL="171450" indent="-171450">
              <a:lnSpc>
                <a:spcPct val="120000"/>
              </a:lnSpc>
              <a:buFontTx/>
              <a:buBlip>
                <a:blip r:embed="rId3"/>
              </a:buBlip>
              <a:defRPr sz="1200" b="1">
                <a:solidFill>
                  <a:schemeClr val="bg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a:t>
            </a:r>
          </a:p>
        </p:txBody>
      </p:sp>
      <p:sp>
        <p:nvSpPr>
          <p:cNvPr id="17" name="Content Placeholder 2">
            <a:extLst>
              <a:ext uri="{FF2B5EF4-FFF2-40B4-BE49-F238E27FC236}">
                <a16:creationId xmlns:a16="http://schemas.microsoft.com/office/drawing/2014/main" id="{C85987AD-D5E0-4375-B1EB-427F8ACE7390}"/>
              </a:ext>
            </a:extLst>
          </p:cNvPr>
          <p:cNvSpPr>
            <a:spLocks noGrp="1"/>
          </p:cNvSpPr>
          <p:nvPr>
            <p:ph idx="12"/>
          </p:nvPr>
        </p:nvSpPr>
        <p:spPr>
          <a:xfrm>
            <a:off x="3434649" y="3851754"/>
            <a:ext cx="2661351" cy="800582"/>
          </a:xfrm>
        </p:spPr>
        <p:txBody>
          <a:bodyPr lIns="252000" tIns="0">
            <a:noAutofit/>
          </a:bodyPr>
          <a:lstStyle>
            <a:lvl1pPr marL="0" indent="0">
              <a:lnSpc>
                <a:spcPct val="120000"/>
              </a:lnSpc>
              <a:buFontTx/>
              <a:buNone/>
              <a:defRPr sz="1100">
                <a:solidFill>
                  <a:schemeClr val="bg2"/>
                </a:solidFill>
              </a:defRPr>
            </a:lvl1pPr>
            <a:lvl2pPr marL="457200" indent="0">
              <a:lnSpc>
                <a:spcPct val="110000"/>
              </a:lnSpc>
              <a:buFontTx/>
              <a:buNone/>
              <a:defRPr sz="700">
                <a:solidFill>
                  <a:schemeClr val="accent1"/>
                </a:solidFill>
              </a:defRPr>
            </a:lvl2pPr>
            <a:lvl3pPr marL="914400" indent="0">
              <a:lnSpc>
                <a:spcPct val="110000"/>
              </a:lnSpc>
              <a:buFontTx/>
              <a:buNone/>
              <a:defRPr sz="600">
                <a:solidFill>
                  <a:schemeClr val="accent1"/>
                </a:solidFill>
              </a:defRPr>
            </a:lvl3pPr>
            <a:lvl4pPr marL="1371600" indent="0">
              <a:lnSpc>
                <a:spcPct val="110000"/>
              </a:lnSpc>
              <a:buFontTx/>
              <a:buNone/>
              <a:defRPr sz="500">
                <a:solidFill>
                  <a:schemeClr val="accent1"/>
                </a:solidFill>
              </a:defRPr>
            </a:lvl4pPr>
            <a:lvl5pPr marL="1828800" indent="0">
              <a:lnSpc>
                <a:spcPct val="110000"/>
              </a:lnSpc>
              <a:buFontTx/>
              <a:buNone/>
              <a:defRPr sz="500">
                <a:solidFill>
                  <a:schemeClr val="accent1"/>
                </a:solidFill>
              </a:defRPr>
            </a:lvl5pPr>
          </a:lstStyle>
          <a:p>
            <a:pPr lvl="0"/>
            <a:r>
              <a:rPr lang="en-US"/>
              <a:t>Click to edit Master text styles</a:t>
            </a:r>
          </a:p>
        </p:txBody>
      </p:sp>
      <p:sp>
        <p:nvSpPr>
          <p:cNvPr id="18" name="Text Placeholder 2">
            <a:extLst>
              <a:ext uri="{FF2B5EF4-FFF2-40B4-BE49-F238E27FC236}">
                <a16:creationId xmlns:a16="http://schemas.microsoft.com/office/drawing/2014/main" id="{4D3397F6-87F2-4810-81CD-8D2C1797262B}"/>
              </a:ext>
            </a:extLst>
          </p:cNvPr>
          <p:cNvSpPr>
            <a:spLocks noGrp="1"/>
          </p:cNvSpPr>
          <p:nvPr>
            <p:ph type="body" idx="13" hasCustomPrompt="1"/>
          </p:nvPr>
        </p:nvSpPr>
        <p:spPr>
          <a:xfrm>
            <a:off x="6239280" y="2247729"/>
            <a:ext cx="2661351" cy="288000"/>
          </a:xfrm>
        </p:spPr>
        <p:txBody>
          <a:bodyPr>
            <a:noAutofit/>
          </a:bodyPr>
          <a:lstStyle>
            <a:lvl1pPr marL="171450" indent="-171450">
              <a:lnSpc>
                <a:spcPct val="120000"/>
              </a:lnSpc>
              <a:buFontTx/>
              <a:buBlip>
                <a:blip r:embed="rId3"/>
              </a:buBlip>
              <a:defRPr sz="1200" b="1">
                <a:solidFill>
                  <a:schemeClr val="bg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a:t>
            </a:r>
          </a:p>
        </p:txBody>
      </p:sp>
      <p:sp>
        <p:nvSpPr>
          <p:cNvPr id="19" name="Content Placeholder 2">
            <a:extLst>
              <a:ext uri="{FF2B5EF4-FFF2-40B4-BE49-F238E27FC236}">
                <a16:creationId xmlns:a16="http://schemas.microsoft.com/office/drawing/2014/main" id="{45A516BF-365E-451E-8FE6-EF1822525F57}"/>
              </a:ext>
            </a:extLst>
          </p:cNvPr>
          <p:cNvSpPr>
            <a:spLocks noGrp="1"/>
          </p:cNvSpPr>
          <p:nvPr>
            <p:ph idx="14"/>
          </p:nvPr>
        </p:nvSpPr>
        <p:spPr>
          <a:xfrm>
            <a:off x="6235000" y="2568011"/>
            <a:ext cx="2661351" cy="800582"/>
          </a:xfrm>
        </p:spPr>
        <p:txBody>
          <a:bodyPr lIns="252000" tIns="0">
            <a:noAutofit/>
          </a:bodyPr>
          <a:lstStyle>
            <a:lvl1pPr marL="0" indent="0">
              <a:lnSpc>
                <a:spcPct val="120000"/>
              </a:lnSpc>
              <a:buFontTx/>
              <a:buNone/>
              <a:defRPr sz="1100">
                <a:solidFill>
                  <a:schemeClr val="bg2"/>
                </a:solidFill>
              </a:defRPr>
            </a:lvl1pPr>
            <a:lvl2pPr marL="457200" indent="0">
              <a:lnSpc>
                <a:spcPct val="110000"/>
              </a:lnSpc>
              <a:buFontTx/>
              <a:buNone/>
              <a:defRPr sz="700">
                <a:solidFill>
                  <a:schemeClr val="accent1"/>
                </a:solidFill>
              </a:defRPr>
            </a:lvl2pPr>
            <a:lvl3pPr marL="914400" indent="0">
              <a:lnSpc>
                <a:spcPct val="110000"/>
              </a:lnSpc>
              <a:buFontTx/>
              <a:buNone/>
              <a:defRPr sz="600">
                <a:solidFill>
                  <a:schemeClr val="accent1"/>
                </a:solidFill>
              </a:defRPr>
            </a:lvl3pPr>
            <a:lvl4pPr marL="1371600" indent="0">
              <a:lnSpc>
                <a:spcPct val="110000"/>
              </a:lnSpc>
              <a:buFontTx/>
              <a:buNone/>
              <a:defRPr sz="500">
                <a:solidFill>
                  <a:schemeClr val="accent1"/>
                </a:solidFill>
              </a:defRPr>
            </a:lvl4pPr>
            <a:lvl5pPr marL="1828800" indent="0">
              <a:lnSpc>
                <a:spcPct val="110000"/>
              </a:lnSpc>
              <a:buFontTx/>
              <a:buNone/>
              <a:defRPr sz="500">
                <a:solidFill>
                  <a:schemeClr val="accent1"/>
                </a:solidFill>
              </a:defRPr>
            </a:lvl5pPr>
          </a:lstStyle>
          <a:p>
            <a:pPr lvl="0"/>
            <a:r>
              <a:rPr lang="en-US"/>
              <a:t>Click to edit Master text styles</a:t>
            </a:r>
          </a:p>
        </p:txBody>
      </p:sp>
      <p:sp>
        <p:nvSpPr>
          <p:cNvPr id="20" name="Text Placeholder 2">
            <a:extLst>
              <a:ext uri="{FF2B5EF4-FFF2-40B4-BE49-F238E27FC236}">
                <a16:creationId xmlns:a16="http://schemas.microsoft.com/office/drawing/2014/main" id="{76F747A7-089E-4585-B584-7D3112B8029F}"/>
              </a:ext>
            </a:extLst>
          </p:cNvPr>
          <p:cNvSpPr>
            <a:spLocks noGrp="1"/>
          </p:cNvSpPr>
          <p:nvPr>
            <p:ph type="body" idx="15" hasCustomPrompt="1"/>
          </p:nvPr>
        </p:nvSpPr>
        <p:spPr>
          <a:xfrm>
            <a:off x="6243558" y="3533686"/>
            <a:ext cx="2661351" cy="288000"/>
          </a:xfrm>
        </p:spPr>
        <p:txBody>
          <a:bodyPr>
            <a:noAutofit/>
          </a:bodyPr>
          <a:lstStyle>
            <a:lvl1pPr marL="171450" indent="-171450">
              <a:lnSpc>
                <a:spcPct val="120000"/>
              </a:lnSpc>
              <a:buFontTx/>
              <a:buBlip>
                <a:blip r:embed="rId3"/>
              </a:buBlip>
              <a:defRPr sz="1200" b="1">
                <a:solidFill>
                  <a:schemeClr val="bg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a:t>
            </a:r>
          </a:p>
        </p:txBody>
      </p:sp>
      <p:sp>
        <p:nvSpPr>
          <p:cNvPr id="21" name="Content Placeholder 2">
            <a:extLst>
              <a:ext uri="{FF2B5EF4-FFF2-40B4-BE49-F238E27FC236}">
                <a16:creationId xmlns:a16="http://schemas.microsoft.com/office/drawing/2014/main" id="{13B20782-D1D9-44F8-AA1C-D8B0BF741C79}"/>
              </a:ext>
            </a:extLst>
          </p:cNvPr>
          <p:cNvSpPr>
            <a:spLocks noGrp="1"/>
          </p:cNvSpPr>
          <p:nvPr>
            <p:ph idx="16"/>
          </p:nvPr>
        </p:nvSpPr>
        <p:spPr>
          <a:xfrm>
            <a:off x="6239278" y="3853968"/>
            <a:ext cx="2661351" cy="800582"/>
          </a:xfrm>
        </p:spPr>
        <p:txBody>
          <a:bodyPr lIns="252000" tIns="0">
            <a:noAutofit/>
          </a:bodyPr>
          <a:lstStyle>
            <a:lvl1pPr marL="0" indent="0">
              <a:lnSpc>
                <a:spcPct val="120000"/>
              </a:lnSpc>
              <a:buFontTx/>
              <a:buNone/>
              <a:defRPr sz="1100">
                <a:solidFill>
                  <a:schemeClr val="bg2"/>
                </a:solidFill>
              </a:defRPr>
            </a:lvl1pPr>
            <a:lvl2pPr marL="457200" indent="0">
              <a:lnSpc>
                <a:spcPct val="110000"/>
              </a:lnSpc>
              <a:buFontTx/>
              <a:buNone/>
              <a:defRPr sz="700">
                <a:solidFill>
                  <a:schemeClr val="accent1"/>
                </a:solidFill>
              </a:defRPr>
            </a:lvl2pPr>
            <a:lvl3pPr marL="914400" indent="0">
              <a:lnSpc>
                <a:spcPct val="110000"/>
              </a:lnSpc>
              <a:buFontTx/>
              <a:buNone/>
              <a:defRPr sz="600">
                <a:solidFill>
                  <a:schemeClr val="accent1"/>
                </a:solidFill>
              </a:defRPr>
            </a:lvl3pPr>
            <a:lvl4pPr marL="1371600" indent="0">
              <a:lnSpc>
                <a:spcPct val="110000"/>
              </a:lnSpc>
              <a:buFontTx/>
              <a:buNone/>
              <a:defRPr sz="500">
                <a:solidFill>
                  <a:schemeClr val="accent1"/>
                </a:solidFill>
              </a:defRPr>
            </a:lvl4pPr>
            <a:lvl5pPr marL="1828800" indent="0">
              <a:lnSpc>
                <a:spcPct val="110000"/>
              </a:lnSpc>
              <a:buFontTx/>
              <a:buNone/>
              <a:defRPr sz="500">
                <a:solidFill>
                  <a:schemeClr val="accent1"/>
                </a:solidFill>
              </a:defRPr>
            </a:lvl5pPr>
          </a:lstStyle>
          <a:p>
            <a:pPr lvl="0"/>
            <a:r>
              <a:rPr lang="en-US"/>
              <a:t>Click to edit Master text styles</a:t>
            </a:r>
          </a:p>
        </p:txBody>
      </p:sp>
    </p:spTree>
    <p:extLst>
      <p:ext uri="{BB962C8B-B14F-4D97-AF65-F5344CB8AC3E}">
        <p14:creationId xmlns:p14="http://schemas.microsoft.com/office/powerpoint/2010/main" val="3803786710"/>
      </p:ext>
    </p:extLst>
  </p:cSld>
  <p:clrMapOvr>
    <a:masterClrMapping/>
  </p:clrMapOvr>
  <p:transition>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a:xfrm>
            <a:off x="452852" y="469089"/>
            <a:ext cx="9816909" cy="549275"/>
          </a:xfrm>
        </p:spPr>
        <p:txBody>
          <a:bodyPr>
            <a:noAutofit/>
          </a:bodyPr>
          <a:lstStyle>
            <a:lvl1pPr>
              <a:defRPr sz="2000"/>
            </a:lvl1pPr>
          </a:lstStyle>
          <a:p>
            <a:r>
              <a:rPr lang="en-US"/>
              <a:t>CLICK TO EDIT MASTER TITLE STYLE</a:t>
            </a:r>
            <a:endParaRPr lang="en-GB"/>
          </a:p>
        </p:txBody>
      </p:sp>
      <p:sp>
        <p:nvSpPr>
          <p:cNvPr id="3" name="Text Placeholder 3">
            <a:extLst>
              <a:ext uri="{FF2B5EF4-FFF2-40B4-BE49-F238E27FC236}">
                <a16:creationId xmlns:a16="http://schemas.microsoft.com/office/drawing/2014/main" id="{F7597AEE-7234-4567-A408-881EF00223A1}"/>
              </a:ext>
            </a:extLst>
          </p:cNvPr>
          <p:cNvSpPr>
            <a:spLocks noGrp="1"/>
          </p:cNvSpPr>
          <p:nvPr>
            <p:ph type="body" sz="half" idx="2"/>
          </p:nvPr>
        </p:nvSpPr>
        <p:spPr>
          <a:xfrm>
            <a:off x="1367690" y="907328"/>
            <a:ext cx="8902072" cy="418832"/>
          </a:xfrm>
        </p:spPr>
        <p:txBody>
          <a:bodyPr tIns="0">
            <a:noAutofit/>
          </a:bodyPr>
          <a:lstStyle>
            <a:lvl1pPr marL="0" indent="0">
              <a:lnSpc>
                <a:spcPct val="100000"/>
              </a:lnSpc>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365431496"/>
      </p:ext>
    </p:extLst>
  </p:cSld>
  <p:clrMapOvr>
    <a:masterClrMapping/>
  </p:clrMapOvr>
  <p:transition>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Multiple Content">
    <p:spTree>
      <p:nvGrpSpPr>
        <p:cNvPr id="1" name=""/>
        <p:cNvGrpSpPr/>
        <p:nvPr/>
      </p:nvGrpSpPr>
      <p:grpSpPr>
        <a:xfrm>
          <a:off x="0" y="0"/>
          <a:ext cx="0" cy="0"/>
          <a:chOff x="0" y="0"/>
          <a:chExt cx="0" cy="0"/>
        </a:xfrm>
      </p:grpSpPr>
      <p:sp>
        <p:nvSpPr>
          <p:cNvPr id="3" name="Rectangle: Diagonal Corners Rounded 2">
            <a:extLst>
              <a:ext uri="{FF2B5EF4-FFF2-40B4-BE49-F238E27FC236}">
                <a16:creationId xmlns:a16="http://schemas.microsoft.com/office/drawing/2014/main" id="{A22110F3-C965-4742-B210-11EC7842DD97}"/>
              </a:ext>
            </a:extLst>
          </p:cNvPr>
          <p:cNvSpPr/>
          <p:nvPr userDrawn="1"/>
        </p:nvSpPr>
        <p:spPr>
          <a:xfrm flipH="1">
            <a:off x="4762500" y="1333500"/>
            <a:ext cx="6896100" cy="4229100"/>
          </a:xfrm>
          <a:prstGeom prst="round2DiagRect">
            <a:avLst>
              <a:gd name="adj1" fmla="val 50000"/>
              <a:gd name="adj2" fmla="val 0"/>
            </a:avLst>
          </a:prstGeom>
          <a:solidFill>
            <a:schemeClr val="accent5">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lIns="180000" tIns="72000" rtlCol="0" anchor="ctr"/>
          <a:lstStyle/>
          <a:p>
            <a:pPr>
              <a:lnSpc>
                <a:spcPct val="120000"/>
              </a:lnSpc>
              <a:spcBef>
                <a:spcPts val="1200"/>
              </a:spcBef>
            </a:pPr>
            <a:endParaRPr lang="en-GB" sz="1000" b="0"/>
          </a:p>
        </p:txBody>
      </p:sp>
      <p:sp>
        <p:nvSpPr>
          <p:cNvPr id="9" name="Content Placeholder 2">
            <a:extLst>
              <a:ext uri="{FF2B5EF4-FFF2-40B4-BE49-F238E27FC236}">
                <a16:creationId xmlns:a16="http://schemas.microsoft.com/office/drawing/2014/main" id="{3DF337A7-E12B-4C0B-A210-7312F71FB24C}"/>
              </a:ext>
            </a:extLst>
          </p:cNvPr>
          <p:cNvSpPr>
            <a:spLocks noGrp="1"/>
          </p:cNvSpPr>
          <p:nvPr>
            <p:ph idx="10" hasCustomPrompt="1"/>
          </p:nvPr>
        </p:nvSpPr>
        <p:spPr>
          <a:xfrm>
            <a:off x="5287616" y="1842139"/>
            <a:ext cx="2656233" cy="288000"/>
          </a:xfrm>
        </p:spPr>
        <p:txBody>
          <a:bodyPr>
            <a:noAutofit/>
          </a:bodyPr>
          <a:lstStyle>
            <a:lvl1pPr marL="0" indent="0">
              <a:lnSpc>
                <a:spcPct val="120000"/>
              </a:lnSpc>
              <a:spcAft>
                <a:spcPts val="1200"/>
              </a:spcAft>
              <a:buFont typeface="Arial" panose="020B0604020202020204" pitchFamily="34" charset="0"/>
              <a:buNone/>
              <a:defRPr sz="1100" b="1">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12" name="Content Placeholder 2">
            <a:extLst>
              <a:ext uri="{FF2B5EF4-FFF2-40B4-BE49-F238E27FC236}">
                <a16:creationId xmlns:a16="http://schemas.microsoft.com/office/drawing/2014/main" id="{35CF3EEE-41AA-4967-AEE4-D50693633B3F}"/>
              </a:ext>
            </a:extLst>
          </p:cNvPr>
          <p:cNvSpPr>
            <a:spLocks noGrp="1"/>
          </p:cNvSpPr>
          <p:nvPr>
            <p:ph idx="13"/>
          </p:nvPr>
        </p:nvSpPr>
        <p:spPr>
          <a:xfrm>
            <a:off x="5287616" y="2124923"/>
            <a:ext cx="2656233" cy="2601481"/>
          </a:xfrm>
        </p:spPr>
        <p:txBody>
          <a:bodyPr>
            <a:noAutofit/>
          </a:bodyPr>
          <a:lstStyle>
            <a:lvl1pPr marL="171450" indent="-171450">
              <a:lnSpc>
                <a:spcPct val="120000"/>
              </a:lnSpc>
              <a:spcBef>
                <a:spcPts val="0"/>
              </a:spcBef>
              <a:spcAft>
                <a:spcPts val="600"/>
              </a:spcAft>
              <a:buFontTx/>
              <a:buBlip>
                <a:blip r:embed="rId2"/>
              </a:buBlip>
              <a:defRPr sz="1100">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13" name="Content Placeholder 2">
            <a:extLst>
              <a:ext uri="{FF2B5EF4-FFF2-40B4-BE49-F238E27FC236}">
                <a16:creationId xmlns:a16="http://schemas.microsoft.com/office/drawing/2014/main" id="{C8423A80-88D7-4AC4-B624-4613B30F0094}"/>
              </a:ext>
            </a:extLst>
          </p:cNvPr>
          <p:cNvSpPr>
            <a:spLocks noGrp="1"/>
          </p:cNvSpPr>
          <p:nvPr>
            <p:ph idx="14" hasCustomPrompt="1"/>
          </p:nvPr>
        </p:nvSpPr>
        <p:spPr>
          <a:xfrm>
            <a:off x="8209722" y="1837766"/>
            <a:ext cx="2656234" cy="288000"/>
          </a:xfrm>
        </p:spPr>
        <p:txBody>
          <a:bodyPr>
            <a:noAutofit/>
          </a:bodyPr>
          <a:lstStyle>
            <a:lvl1pPr marL="0" indent="0">
              <a:lnSpc>
                <a:spcPct val="120000"/>
              </a:lnSpc>
              <a:spcAft>
                <a:spcPts val="1200"/>
              </a:spcAft>
              <a:buFont typeface="Arial" panose="020B0604020202020204" pitchFamily="34" charset="0"/>
              <a:buNone/>
              <a:defRPr sz="1100" b="1">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14" name="Content Placeholder 2">
            <a:extLst>
              <a:ext uri="{FF2B5EF4-FFF2-40B4-BE49-F238E27FC236}">
                <a16:creationId xmlns:a16="http://schemas.microsoft.com/office/drawing/2014/main" id="{FE6E5BFD-7F28-4095-8A6D-0DAA5A65629E}"/>
              </a:ext>
            </a:extLst>
          </p:cNvPr>
          <p:cNvSpPr>
            <a:spLocks noGrp="1"/>
          </p:cNvSpPr>
          <p:nvPr>
            <p:ph idx="15"/>
          </p:nvPr>
        </p:nvSpPr>
        <p:spPr>
          <a:xfrm>
            <a:off x="8209722" y="2120550"/>
            <a:ext cx="2890078" cy="2601481"/>
          </a:xfrm>
        </p:spPr>
        <p:txBody>
          <a:bodyPr>
            <a:noAutofit/>
          </a:bodyPr>
          <a:lstStyle>
            <a:lvl1pPr marL="171450" indent="-171450">
              <a:lnSpc>
                <a:spcPct val="120000"/>
              </a:lnSpc>
              <a:spcBef>
                <a:spcPts val="0"/>
              </a:spcBef>
              <a:spcAft>
                <a:spcPts val="600"/>
              </a:spcAft>
              <a:buFontTx/>
              <a:buBlip>
                <a:blip r:embed="rId2"/>
              </a:buBlip>
              <a:defRPr sz="1100">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pic>
        <p:nvPicPr>
          <p:cNvPr id="4" name="Graphic 3">
            <a:extLst>
              <a:ext uri="{FF2B5EF4-FFF2-40B4-BE49-F238E27FC236}">
                <a16:creationId xmlns:a16="http://schemas.microsoft.com/office/drawing/2014/main" id="{3DA77E5A-3529-4CDE-86B3-7786B70E78E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flipH="1">
            <a:off x="533400" y="1333500"/>
            <a:ext cx="4229100" cy="4229100"/>
          </a:xfrm>
          <a:prstGeom prst="rect">
            <a:avLst/>
          </a:prstGeom>
        </p:spPr>
      </p:pic>
      <p:sp>
        <p:nvSpPr>
          <p:cNvPr id="8" name="Content Placeholder 2">
            <a:extLst>
              <a:ext uri="{FF2B5EF4-FFF2-40B4-BE49-F238E27FC236}">
                <a16:creationId xmlns:a16="http://schemas.microsoft.com/office/drawing/2014/main" id="{232879F3-2866-4BFC-AE00-D638D24EBAEC}"/>
              </a:ext>
            </a:extLst>
          </p:cNvPr>
          <p:cNvSpPr>
            <a:spLocks noGrp="1"/>
          </p:cNvSpPr>
          <p:nvPr>
            <p:ph idx="1"/>
          </p:nvPr>
        </p:nvSpPr>
        <p:spPr>
          <a:xfrm>
            <a:off x="971550" y="2343699"/>
            <a:ext cx="3427412" cy="2352888"/>
          </a:xfrm>
        </p:spPr>
        <p:txBody>
          <a:bodyPr>
            <a:noAutofit/>
          </a:bodyPr>
          <a:lstStyle>
            <a:lvl1pPr marL="0" indent="0">
              <a:lnSpc>
                <a:spcPct val="120000"/>
              </a:lnSpc>
              <a:spcAft>
                <a:spcPts val="1200"/>
              </a:spcAft>
              <a:buFont typeface="Arial" panose="020B0604020202020204" pitchFamily="34" charset="0"/>
              <a:buNone/>
              <a:defRPr sz="1100">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a:xfrm>
            <a:off x="452852" y="469089"/>
            <a:ext cx="9816909" cy="549275"/>
          </a:xfrm>
        </p:spPr>
        <p:txBody>
          <a:bodyPr>
            <a:noAutofit/>
          </a:bodyPr>
          <a:lstStyle>
            <a:lvl1pPr>
              <a:defRPr sz="2000"/>
            </a:lvl1pPr>
          </a:lstStyle>
          <a:p>
            <a:r>
              <a:rPr lang="en-US"/>
              <a:t>CLICK TO EDIT MASTER TITLE STYLE</a:t>
            </a:r>
            <a:endParaRPr lang="en-GB"/>
          </a:p>
        </p:txBody>
      </p:sp>
      <p:sp>
        <p:nvSpPr>
          <p:cNvPr id="10" name="Text Placeholder 3">
            <a:extLst>
              <a:ext uri="{FF2B5EF4-FFF2-40B4-BE49-F238E27FC236}">
                <a16:creationId xmlns:a16="http://schemas.microsoft.com/office/drawing/2014/main" id="{80E85AE2-0259-4C35-9FF1-2DC201DA7B42}"/>
              </a:ext>
            </a:extLst>
          </p:cNvPr>
          <p:cNvSpPr>
            <a:spLocks noGrp="1"/>
          </p:cNvSpPr>
          <p:nvPr>
            <p:ph type="body" sz="half" idx="2"/>
          </p:nvPr>
        </p:nvSpPr>
        <p:spPr>
          <a:xfrm>
            <a:off x="1367690" y="907328"/>
            <a:ext cx="8902072" cy="418832"/>
          </a:xfrm>
        </p:spPr>
        <p:txBody>
          <a:bodyPr tIns="0">
            <a:noAutofit/>
          </a:bodyPr>
          <a:lstStyle>
            <a:lvl1pPr marL="0" indent="0">
              <a:lnSpc>
                <a:spcPct val="100000"/>
              </a:lnSpc>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474404934"/>
      </p:ext>
    </p:extLst>
  </p:cSld>
  <p:clrMapOvr>
    <a:masterClrMapping/>
  </p:clrMapOvr>
  <p:transition>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_Title, Multiple Content">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3DF337A7-E12B-4C0B-A210-7312F71FB24C}"/>
              </a:ext>
            </a:extLst>
          </p:cNvPr>
          <p:cNvSpPr>
            <a:spLocks noGrp="1"/>
          </p:cNvSpPr>
          <p:nvPr>
            <p:ph idx="10" hasCustomPrompt="1"/>
          </p:nvPr>
        </p:nvSpPr>
        <p:spPr>
          <a:xfrm>
            <a:off x="5054049" y="1353216"/>
            <a:ext cx="6076395" cy="288000"/>
          </a:xfrm>
        </p:spPr>
        <p:txBody>
          <a:bodyPr lIns="0">
            <a:noAutofit/>
          </a:bodyPr>
          <a:lstStyle>
            <a:lvl1pPr marL="0" indent="0">
              <a:lnSpc>
                <a:spcPct val="120000"/>
              </a:lnSpc>
              <a:spcAft>
                <a:spcPts val="1200"/>
              </a:spcAft>
              <a:buFont typeface="Arial" panose="020B0604020202020204" pitchFamily="34" charset="0"/>
              <a:buNone/>
              <a:defRPr sz="1100" b="1">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12" name="Content Placeholder 2">
            <a:extLst>
              <a:ext uri="{FF2B5EF4-FFF2-40B4-BE49-F238E27FC236}">
                <a16:creationId xmlns:a16="http://schemas.microsoft.com/office/drawing/2014/main" id="{35CF3EEE-41AA-4967-AEE4-D50693633B3F}"/>
              </a:ext>
            </a:extLst>
          </p:cNvPr>
          <p:cNvSpPr>
            <a:spLocks noGrp="1"/>
          </p:cNvSpPr>
          <p:nvPr>
            <p:ph idx="13"/>
          </p:nvPr>
        </p:nvSpPr>
        <p:spPr>
          <a:xfrm>
            <a:off x="5039138" y="1641216"/>
            <a:ext cx="6092688" cy="4511105"/>
          </a:xfrm>
        </p:spPr>
        <p:txBody>
          <a:bodyPr lIns="0">
            <a:noAutofit/>
          </a:bodyPr>
          <a:lstStyle>
            <a:lvl1pPr marL="171450" indent="-171450">
              <a:lnSpc>
                <a:spcPct val="120000"/>
              </a:lnSpc>
              <a:spcBef>
                <a:spcPts val="0"/>
              </a:spcBef>
              <a:spcAft>
                <a:spcPts val="600"/>
              </a:spcAft>
              <a:buFontTx/>
              <a:buBlip>
                <a:blip r:embed="rId2"/>
              </a:buBlip>
              <a:defRPr sz="1100">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pic>
        <p:nvPicPr>
          <p:cNvPr id="4" name="Graphic 3">
            <a:extLst>
              <a:ext uri="{FF2B5EF4-FFF2-40B4-BE49-F238E27FC236}">
                <a16:creationId xmlns:a16="http://schemas.microsoft.com/office/drawing/2014/main" id="{3DA77E5A-3529-4CDE-86B3-7786B70E78E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flipH="1">
            <a:off x="533400" y="1333500"/>
            <a:ext cx="4229100" cy="4229100"/>
          </a:xfrm>
          <a:prstGeom prst="rect">
            <a:avLst/>
          </a:prstGeom>
        </p:spPr>
      </p:pic>
      <p:sp>
        <p:nvSpPr>
          <p:cNvPr id="8" name="Content Placeholder 2">
            <a:extLst>
              <a:ext uri="{FF2B5EF4-FFF2-40B4-BE49-F238E27FC236}">
                <a16:creationId xmlns:a16="http://schemas.microsoft.com/office/drawing/2014/main" id="{232879F3-2866-4BFC-AE00-D638D24EBAEC}"/>
              </a:ext>
            </a:extLst>
          </p:cNvPr>
          <p:cNvSpPr>
            <a:spLocks noGrp="1"/>
          </p:cNvSpPr>
          <p:nvPr>
            <p:ph idx="1"/>
          </p:nvPr>
        </p:nvSpPr>
        <p:spPr>
          <a:xfrm>
            <a:off x="971550" y="2343699"/>
            <a:ext cx="3427412" cy="2352888"/>
          </a:xfrm>
        </p:spPr>
        <p:txBody>
          <a:bodyPr>
            <a:noAutofit/>
          </a:bodyPr>
          <a:lstStyle>
            <a:lvl1pPr marL="0" indent="0">
              <a:lnSpc>
                <a:spcPct val="120000"/>
              </a:lnSpc>
              <a:spcAft>
                <a:spcPts val="1200"/>
              </a:spcAft>
              <a:buFont typeface="Arial" panose="020B0604020202020204" pitchFamily="34" charset="0"/>
              <a:buNone/>
              <a:defRPr sz="1100">
                <a:solidFill>
                  <a:schemeClr val="bg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a:xfrm>
            <a:off x="452852" y="469089"/>
            <a:ext cx="9816909" cy="549275"/>
          </a:xfrm>
        </p:spPr>
        <p:txBody>
          <a:bodyPr>
            <a:noAutofit/>
          </a:bodyPr>
          <a:lstStyle>
            <a:lvl1pPr>
              <a:defRPr sz="2000"/>
            </a:lvl1pPr>
          </a:lstStyle>
          <a:p>
            <a:r>
              <a:rPr lang="en-US"/>
              <a:t>CLICK TO EDIT MASTER TITLE STYLE</a:t>
            </a:r>
            <a:endParaRPr lang="en-GB"/>
          </a:p>
        </p:txBody>
      </p:sp>
      <p:sp>
        <p:nvSpPr>
          <p:cNvPr id="7" name="Text Placeholder 3">
            <a:extLst>
              <a:ext uri="{FF2B5EF4-FFF2-40B4-BE49-F238E27FC236}">
                <a16:creationId xmlns:a16="http://schemas.microsoft.com/office/drawing/2014/main" id="{B1251498-AC49-41A2-A55B-A57D211052A6}"/>
              </a:ext>
            </a:extLst>
          </p:cNvPr>
          <p:cNvSpPr>
            <a:spLocks noGrp="1"/>
          </p:cNvSpPr>
          <p:nvPr>
            <p:ph type="body" sz="half" idx="2"/>
          </p:nvPr>
        </p:nvSpPr>
        <p:spPr>
          <a:xfrm>
            <a:off x="1367690" y="907328"/>
            <a:ext cx="8902072" cy="418832"/>
          </a:xfrm>
        </p:spPr>
        <p:txBody>
          <a:bodyPr tIns="0">
            <a:noAutofit/>
          </a:bodyPr>
          <a:lstStyle>
            <a:lvl1pPr marL="0" indent="0">
              <a:lnSpc>
                <a:spcPct val="100000"/>
              </a:lnSpc>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977279666"/>
      </p:ext>
    </p:extLst>
  </p:cSld>
  <p:clrMapOvr>
    <a:masterClrMapping/>
  </p:clrMapOvr>
  <p:transition>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Content &amp; Table">
    <p:bg>
      <p:bgRef idx="1001">
        <a:schemeClr val="bg1"/>
      </p:bgRef>
    </p:bg>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E98E291A-4658-4315-8F1C-9F9E27E5AC2C}"/>
              </a:ext>
            </a:extLst>
          </p:cNvPr>
          <p:cNvSpPr>
            <a:spLocks noGrp="1"/>
          </p:cNvSpPr>
          <p:nvPr>
            <p:ph type="body" sz="quarter" idx="10" hasCustomPrompt="1"/>
          </p:nvPr>
        </p:nvSpPr>
        <p:spPr>
          <a:xfrm>
            <a:off x="1055689" y="1599878"/>
            <a:ext cx="10044112" cy="452531"/>
          </a:xfrm>
          <a:prstGeom prst="round2DiagRect">
            <a:avLst>
              <a:gd name="adj1" fmla="val 50000"/>
              <a:gd name="adj2" fmla="val 0"/>
            </a:avLst>
          </a:prstGeom>
          <a:solidFill>
            <a:srgbClr val="192747"/>
          </a:solidFill>
        </p:spPr>
        <p:txBody>
          <a:bodyPr/>
          <a:lstStyle>
            <a:lvl1pPr>
              <a:defRPr b="1">
                <a:solidFill>
                  <a:schemeClr val="bg1"/>
                </a:solidFill>
              </a:defRPr>
            </a:lvl1pPr>
          </a:lstStyle>
          <a:p>
            <a:pPr lvl="0"/>
            <a:r>
              <a:rPr lang="en-US"/>
              <a:t>CLICK TO EDIT MASTER TEXT STYLES</a:t>
            </a:r>
          </a:p>
        </p:txBody>
      </p:sp>
      <p:sp>
        <p:nvSpPr>
          <p:cNvPr id="3" name="Content Placeholder 2">
            <a:extLst>
              <a:ext uri="{FF2B5EF4-FFF2-40B4-BE49-F238E27FC236}">
                <a16:creationId xmlns:a16="http://schemas.microsoft.com/office/drawing/2014/main" id="{BB95B285-9117-4B3A-8BD7-930FC4B267CD}"/>
              </a:ext>
            </a:extLst>
          </p:cNvPr>
          <p:cNvSpPr>
            <a:spLocks noGrp="1"/>
          </p:cNvSpPr>
          <p:nvPr>
            <p:ph idx="1"/>
          </p:nvPr>
        </p:nvSpPr>
        <p:spPr>
          <a:xfrm>
            <a:off x="1055687" y="2122958"/>
            <a:ext cx="10044113" cy="1158844"/>
          </a:xfrm>
        </p:spPr>
        <p:txBody>
          <a:bodyPr lIns="0">
            <a:normAutofit/>
          </a:bodyPr>
          <a:lstStyle>
            <a:lvl1pPr marL="0" indent="0">
              <a:lnSpc>
                <a:spcPct val="120000"/>
              </a:lnSpc>
              <a:buFont typeface="Arial" panose="020B0604020202020204" pitchFamily="34" charset="0"/>
              <a:buNone/>
              <a:defRPr sz="1100">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5" name="Title Placeholder 1">
            <a:extLst>
              <a:ext uri="{FF2B5EF4-FFF2-40B4-BE49-F238E27FC236}">
                <a16:creationId xmlns:a16="http://schemas.microsoft.com/office/drawing/2014/main" id="{03A419CB-0814-4EE6-94DE-378867970F8E}"/>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6" name="Content Placeholder 2">
            <a:extLst>
              <a:ext uri="{FF2B5EF4-FFF2-40B4-BE49-F238E27FC236}">
                <a16:creationId xmlns:a16="http://schemas.microsoft.com/office/drawing/2014/main" id="{FBA4AC3E-512A-48B0-A03D-4C4565DD47BC}"/>
              </a:ext>
            </a:extLst>
          </p:cNvPr>
          <p:cNvSpPr>
            <a:spLocks noGrp="1"/>
          </p:cNvSpPr>
          <p:nvPr>
            <p:ph idx="11"/>
          </p:nvPr>
        </p:nvSpPr>
        <p:spPr>
          <a:xfrm>
            <a:off x="1055688" y="3429000"/>
            <a:ext cx="10044112" cy="2771775"/>
          </a:xfrm>
        </p:spPr>
        <p:txBody>
          <a:bodyPr tIns="0">
            <a:normAutofit/>
          </a:bodyPr>
          <a:lstStyle>
            <a:lvl1pPr marL="0" indent="0">
              <a:lnSpc>
                <a:spcPct val="120000"/>
              </a:lnSpc>
              <a:buFont typeface="Arial" panose="020B0604020202020204" pitchFamily="34" charset="0"/>
              <a:buNone/>
              <a:defRPr sz="1100">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7" name="Text Placeholder 3">
            <a:extLst>
              <a:ext uri="{FF2B5EF4-FFF2-40B4-BE49-F238E27FC236}">
                <a16:creationId xmlns:a16="http://schemas.microsoft.com/office/drawing/2014/main" id="{865CA997-6BAE-4147-A975-562FA8273A2B}"/>
              </a:ext>
            </a:extLst>
          </p:cNvPr>
          <p:cNvSpPr>
            <a:spLocks noGrp="1"/>
          </p:cNvSpPr>
          <p:nvPr>
            <p:ph type="body" sz="half" idx="2"/>
          </p:nvPr>
        </p:nvSpPr>
        <p:spPr>
          <a:xfrm>
            <a:off x="1367690" y="907328"/>
            <a:ext cx="8902072" cy="418832"/>
          </a:xfrm>
        </p:spPr>
        <p:txBody>
          <a:bodyPr tIns="0">
            <a:noAutofit/>
          </a:bodyPr>
          <a:lstStyle>
            <a:lvl1pPr marL="0" indent="0">
              <a:lnSpc>
                <a:spcPct val="100000"/>
              </a:lnSpc>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924608640"/>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pos="665">
          <p15:clr>
            <a:srgbClr val="FBAE40"/>
          </p15:clr>
        </p15:guide>
        <p15:guide id="2" pos="6562">
          <p15:clr>
            <a:srgbClr val="FBAE40"/>
          </p15:clr>
        </p15:guide>
        <p15:guide id="3" orient="horz" pos="3906">
          <p15:clr>
            <a:srgbClr val="FBAE40"/>
          </p15:clr>
        </p15:guide>
        <p15:guide id="4" orient="horz" pos="1003">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hape_Title and Content">
    <p:bg>
      <p:bgPr>
        <a:solidFill>
          <a:srgbClr val="192747"/>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85B14E7-2072-5A40-B9C2-A5E7BFF96B5A}"/>
              </a:ext>
            </a:extLst>
          </p:cNvPr>
          <p:cNvPicPr>
            <a:picLocks noChangeAspect="1"/>
          </p:cNvPicPr>
          <p:nvPr userDrawn="1"/>
        </p:nvPicPr>
        <p:blipFill>
          <a:blip r:embed="rId2"/>
          <a:stretch>
            <a:fillRect/>
          </a:stretch>
        </p:blipFill>
        <p:spPr>
          <a:xfrm>
            <a:off x="10958755" y="282986"/>
            <a:ext cx="988821" cy="349312"/>
          </a:xfrm>
          <a:prstGeom prst="rect">
            <a:avLst/>
          </a:prstGeom>
        </p:spPr>
      </p:pic>
    </p:spTree>
    <p:extLst>
      <p:ext uri="{BB962C8B-B14F-4D97-AF65-F5344CB8AC3E}">
        <p14:creationId xmlns:p14="http://schemas.microsoft.com/office/powerpoint/2010/main" val="4003444649"/>
      </p:ext>
    </p:extLst>
  </p:cSld>
  <p:clrMapOvr>
    <a:masterClrMapping/>
  </p:clrMapOvr>
  <p:transition>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Shape_Title &amp;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7844048"/>
      </p:ext>
    </p:extLst>
  </p:cSld>
  <p:clrMapOvr>
    <a:masterClrMapping/>
  </p:clrMapOvr>
  <p:transition>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Two Conten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C93B904-0877-41D3-8493-3FF8F1B97181}"/>
              </a:ext>
            </a:extLst>
          </p:cNvPr>
          <p:cNvSpPr/>
          <p:nvPr userDrawn="1"/>
        </p:nvSpPr>
        <p:spPr>
          <a:xfrm>
            <a:off x="6817259" y="0"/>
            <a:ext cx="5374742" cy="6858000"/>
          </a:xfrm>
          <a:prstGeom prst="rect">
            <a:avLst/>
          </a:prstGeom>
          <a:solidFill>
            <a:srgbClr val="1927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p:txBody>
          <a:bodyPr>
            <a:noAutofit/>
          </a:bodyPr>
          <a:lstStyle>
            <a:lvl1pPr>
              <a:defRPr sz="2000"/>
            </a:lvl1pPr>
          </a:lstStyle>
          <a:p>
            <a:r>
              <a:rPr lang="en-US"/>
              <a:t>CLICK TO EDIT MASTER TITLE STYLE</a:t>
            </a:r>
            <a:endParaRPr lang="en-GB"/>
          </a:p>
        </p:txBody>
      </p:sp>
      <p:sp>
        <p:nvSpPr>
          <p:cNvPr id="11" name="Text Placeholder 2">
            <a:extLst>
              <a:ext uri="{FF2B5EF4-FFF2-40B4-BE49-F238E27FC236}">
                <a16:creationId xmlns:a16="http://schemas.microsoft.com/office/drawing/2014/main" id="{DE8CF53C-CFEA-4506-AB34-6ACD385C4196}"/>
              </a:ext>
            </a:extLst>
          </p:cNvPr>
          <p:cNvSpPr>
            <a:spLocks noGrp="1"/>
          </p:cNvSpPr>
          <p:nvPr>
            <p:ph type="body" idx="10"/>
          </p:nvPr>
        </p:nvSpPr>
        <p:spPr>
          <a:xfrm>
            <a:off x="954901" y="1883291"/>
            <a:ext cx="3001464" cy="761348"/>
          </a:xfrm>
        </p:spPr>
        <p:txBody>
          <a:bodyPr>
            <a:normAutofit/>
          </a:bodyPr>
          <a:lstStyle>
            <a:lvl1pPr marL="0" indent="0">
              <a:lnSpc>
                <a:spcPct val="120000"/>
              </a:lnSpc>
              <a:buNone/>
              <a:defRPr sz="1200" b="1">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2" name="Text Placeholder 2">
            <a:extLst>
              <a:ext uri="{FF2B5EF4-FFF2-40B4-BE49-F238E27FC236}">
                <a16:creationId xmlns:a16="http://schemas.microsoft.com/office/drawing/2014/main" id="{5D733104-2A62-4629-803C-1162778F460E}"/>
              </a:ext>
            </a:extLst>
          </p:cNvPr>
          <p:cNvSpPr>
            <a:spLocks noGrp="1"/>
          </p:cNvSpPr>
          <p:nvPr>
            <p:ph type="body" idx="11"/>
          </p:nvPr>
        </p:nvSpPr>
        <p:spPr>
          <a:xfrm>
            <a:off x="7364703" y="1883291"/>
            <a:ext cx="3001464" cy="485328"/>
          </a:xfrm>
        </p:spPr>
        <p:txBody>
          <a:bodyPr>
            <a:normAutofit/>
          </a:bodyPr>
          <a:lstStyle>
            <a:lvl1pPr marL="0" indent="0">
              <a:lnSpc>
                <a:spcPct val="120000"/>
              </a:lnSpc>
              <a:buNone/>
              <a:defRPr sz="12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3" name="Content Placeholder 2">
            <a:extLst>
              <a:ext uri="{FF2B5EF4-FFF2-40B4-BE49-F238E27FC236}">
                <a16:creationId xmlns:a16="http://schemas.microsoft.com/office/drawing/2014/main" id="{3F071F49-E935-4E67-91B6-E40EA4793500}"/>
              </a:ext>
            </a:extLst>
          </p:cNvPr>
          <p:cNvSpPr>
            <a:spLocks noGrp="1"/>
          </p:cNvSpPr>
          <p:nvPr>
            <p:ph idx="1"/>
          </p:nvPr>
        </p:nvSpPr>
        <p:spPr>
          <a:xfrm>
            <a:off x="954899" y="2920623"/>
            <a:ext cx="3001464" cy="2668965"/>
          </a:xfrm>
        </p:spPr>
        <p:txBody>
          <a:bodyPr>
            <a:normAutofit/>
          </a:bodyPr>
          <a:lstStyle>
            <a:lvl1pPr marL="0" indent="0">
              <a:lnSpc>
                <a:spcPct val="120000"/>
              </a:lnSpc>
              <a:buFontTx/>
              <a:buNone/>
              <a:defRPr sz="1000">
                <a:solidFill>
                  <a:schemeClr val="accent1"/>
                </a:solidFill>
              </a:defRPr>
            </a:lvl1pPr>
            <a:lvl2pPr marL="457200" indent="0">
              <a:lnSpc>
                <a:spcPct val="110000"/>
              </a:lnSpc>
              <a:buFontTx/>
              <a:buNone/>
              <a:defRPr sz="700">
                <a:solidFill>
                  <a:schemeClr val="accent1"/>
                </a:solidFill>
              </a:defRPr>
            </a:lvl2pPr>
            <a:lvl3pPr marL="914400" indent="0">
              <a:lnSpc>
                <a:spcPct val="110000"/>
              </a:lnSpc>
              <a:buFontTx/>
              <a:buNone/>
              <a:defRPr sz="600">
                <a:solidFill>
                  <a:schemeClr val="accent1"/>
                </a:solidFill>
              </a:defRPr>
            </a:lvl3pPr>
            <a:lvl4pPr marL="1371600" indent="0">
              <a:lnSpc>
                <a:spcPct val="110000"/>
              </a:lnSpc>
              <a:buFontTx/>
              <a:buNone/>
              <a:defRPr sz="500">
                <a:solidFill>
                  <a:schemeClr val="accent1"/>
                </a:solidFill>
              </a:defRPr>
            </a:lvl4pPr>
            <a:lvl5pPr marL="1828800" indent="0">
              <a:lnSpc>
                <a:spcPct val="110000"/>
              </a:lnSpc>
              <a:buFontTx/>
              <a:buNone/>
              <a:defRPr sz="500">
                <a:solidFill>
                  <a:schemeClr val="accent1"/>
                </a:solidFill>
              </a:defRPr>
            </a:lvl5pPr>
          </a:lstStyle>
          <a:p>
            <a:pPr lvl="0"/>
            <a:r>
              <a:rPr lang="en-US"/>
              <a:t>Click to edit Master text styles</a:t>
            </a:r>
          </a:p>
        </p:txBody>
      </p:sp>
      <p:sp>
        <p:nvSpPr>
          <p:cNvPr id="14" name="Content Placeholder 2">
            <a:extLst>
              <a:ext uri="{FF2B5EF4-FFF2-40B4-BE49-F238E27FC236}">
                <a16:creationId xmlns:a16="http://schemas.microsoft.com/office/drawing/2014/main" id="{CD0FF62A-2BD3-4C9B-B6DD-1E09EA043872}"/>
              </a:ext>
            </a:extLst>
          </p:cNvPr>
          <p:cNvSpPr>
            <a:spLocks noGrp="1"/>
          </p:cNvSpPr>
          <p:nvPr>
            <p:ph idx="12"/>
          </p:nvPr>
        </p:nvSpPr>
        <p:spPr>
          <a:xfrm>
            <a:off x="7364703" y="2618672"/>
            <a:ext cx="3741640" cy="2668965"/>
          </a:xfrm>
        </p:spPr>
        <p:txBody>
          <a:bodyPr>
            <a:normAutofit/>
          </a:bodyPr>
          <a:lstStyle>
            <a:lvl1pPr marL="144000" indent="-288000">
              <a:lnSpc>
                <a:spcPct val="120000"/>
              </a:lnSpc>
              <a:buFontTx/>
              <a:buBlip>
                <a:blip r:embed="rId2"/>
              </a:buBlip>
              <a:defRPr sz="1000">
                <a:solidFill>
                  <a:schemeClr val="bg1"/>
                </a:solidFill>
              </a:defRPr>
            </a:lvl1pPr>
            <a:lvl2pPr marL="457200" indent="0">
              <a:lnSpc>
                <a:spcPct val="110000"/>
              </a:lnSpc>
              <a:buFontTx/>
              <a:buNone/>
              <a:defRPr sz="700">
                <a:solidFill>
                  <a:schemeClr val="accent1"/>
                </a:solidFill>
              </a:defRPr>
            </a:lvl2pPr>
            <a:lvl3pPr marL="914400" indent="0">
              <a:lnSpc>
                <a:spcPct val="110000"/>
              </a:lnSpc>
              <a:buFontTx/>
              <a:buNone/>
              <a:defRPr sz="600">
                <a:solidFill>
                  <a:schemeClr val="accent1"/>
                </a:solidFill>
              </a:defRPr>
            </a:lvl3pPr>
            <a:lvl4pPr marL="1371600" indent="0">
              <a:lnSpc>
                <a:spcPct val="110000"/>
              </a:lnSpc>
              <a:buFontTx/>
              <a:buNone/>
              <a:defRPr sz="500">
                <a:solidFill>
                  <a:schemeClr val="accent1"/>
                </a:solidFill>
              </a:defRPr>
            </a:lvl4pPr>
            <a:lvl5pPr marL="1828800" indent="0">
              <a:lnSpc>
                <a:spcPct val="110000"/>
              </a:lnSpc>
              <a:buFontTx/>
              <a:buNone/>
              <a:defRPr sz="500">
                <a:solidFill>
                  <a:schemeClr val="accent1"/>
                </a:solidFill>
              </a:defRPr>
            </a:lvl5pPr>
          </a:lstStyle>
          <a:p>
            <a:pPr lvl="0"/>
            <a:r>
              <a:rPr lang="en-US"/>
              <a:t>Click to edit Master text styles</a:t>
            </a:r>
          </a:p>
        </p:txBody>
      </p:sp>
      <p:sp>
        <p:nvSpPr>
          <p:cNvPr id="20" name="Freeform: Shape 19">
            <a:extLst>
              <a:ext uri="{FF2B5EF4-FFF2-40B4-BE49-F238E27FC236}">
                <a16:creationId xmlns:a16="http://schemas.microsoft.com/office/drawing/2014/main" id="{F3BBDC64-5312-4AF7-B5C8-9A2E16905A22}"/>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21" name="Freeform: Shape 20">
            <a:extLst>
              <a:ext uri="{FF2B5EF4-FFF2-40B4-BE49-F238E27FC236}">
                <a16:creationId xmlns:a16="http://schemas.microsoft.com/office/drawing/2014/main" id="{B2A0BE9A-6957-4C18-8D2E-3AF468BA96DF}"/>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4" name="Footer Placeholder 3">
            <a:extLst>
              <a:ext uri="{FF2B5EF4-FFF2-40B4-BE49-F238E27FC236}">
                <a16:creationId xmlns:a16="http://schemas.microsoft.com/office/drawing/2014/main" id="{F456B499-27A6-447F-9540-C2159F5843AB}"/>
              </a:ext>
            </a:extLst>
          </p:cNvPr>
          <p:cNvSpPr>
            <a:spLocks noGrp="1"/>
          </p:cNvSpPr>
          <p:nvPr>
            <p:ph type="ftr" sz="quarter" idx="13"/>
          </p:nvPr>
        </p:nvSpPr>
        <p:spPr>
          <a:xfrm>
            <a:off x="270862" y="6515266"/>
            <a:ext cx="10835480" cy="342734"/>
          </a:xfrm>
        </p:spPr>
        <p:txBody>
          <a:bodyPr rIns="216000"/>
          <a:lstStyle>
            <a:lvl1pPr algn="r">
              <a:defRPr/>
            </a:lvl1pPr>
          </a:lstStyle>
          <a:p>
            <a:r>
              <a:rPr lang="en-GB"/>
              <a:t>DTWS Template</a:t>
            </a:r>
          </a:p>
        </p:txBody>
      </p:sp>
      <p:sp>
        <p:nvSpPr>
          <p:cNvPr id="5" name="Slide Number Placeholder 4">
            <a:extLst>
              <a:ext uri="{FF2B5EF4-FFF2-40B4-BE49-F238E27FC236}">
                <a16:creationId xmlns:a16="http://schemas.microsoft.com/office/drawing/2014/main" id="{3E169C6B-C166-4B80-875F-CCB50CFF9476}"/>
              </a:ext>
            </a:extLst>
          </p:cNvPr>
          <p:cNvSpPr>
            <a:spLocks noGrp="1"/>
          </p:cNvSpPr>
          <p:nvPr>
            <p:ph type="sldNum" sz="quarter" idx="14"/>
          </p:nvPr>
        </p:nvSpPr>
        <p:spPr/>
        <p:txBody>
          <a:bodyPr/>
          <a:lstStyle/>
          <a:p>
            <a:fld id="{722EDD4C-CCB1-4E2B-823E-29659E115949}" type="slidenum">
              <a:rPr lang="en-GB" smtClean="0"/>
              <a:pPr/>
              <a:t>‹#›</a:t>
            </a:fld>
            <a:endParaRPr lang="en-GB"/>
          </a:p>
        </p:txBody>
      </p:sp>
      <p:pic>
        <p:nvPicPr>
          <p:cNvPr id="15" name="Picture 14">
            <a:extLst>
              <a:ext uri="{FF2B5EF4-FFF2-40B4-BE49-F238E27FC236}">
                <a16:creationId xmlns:a16="http://schemas.microsoft.com/office/drawing/2014/main" id="{2A4D0F6E-3BBC-A04A-AA26-6B2870E221DB}"/>
              </a:ext>
            </a:extLst>
          </p:cNvPr>
          <p:cNvPicPr>
            <a:picLocks noChangeAspect="1"/>
          </p:cNvPicPr>
          <p:nvPr userDrawn="1"/>
        </p:nvPicPr>
        <p:blipFill>
          <a:blip r:embed="rId3"/>
          <a:stretch>
            <a:fillRect/>
          </a:stretch>
        </p:blipFill>
        <p:spPr>
          <a:xfrm>
            <a:off x="10571666" y="372535"/>
            <a:ext cx="1200813" cy="424200"/>
          </a:xfrm>
          <a:prstGeom prst="rect">
            <a:avLst/>
          </a:prstGeom>
        </p:spPr>
      </p:pic>
    </p:spTree>
    <p:extLst>
      <p:ext uri="{BB962C8B-B14F-4D97-AF65-F5344CB8AC3E}">
        <p14:creationId xmlns:p14="http://schemas.microsoft.com/office/powerpoint/2010/main" val="1738365058"/>
      </p:ext>
    </p:extLst>
  </p:cSld>
  <p:clrMapOvr>
    <a:masterClrMapping/>
  </p:clrMapOvr>
  <p:transition>
    <p:fade/>
  </p:transition>
  <p:extLst>
    <p:ext uri="{DCECCB84-F9BA-43D5-87BE-67443E8EF086}">
      <p15:sldGuideLst xmlns:p15="http://schemas.microsoft.com/office/powerpoint/2012/main">
        <p15:guide id="1" pos="3840">
          <p15:clr>
            <a:srgbClr val="FBAE40"/>
          </p15:clr>
        </p15:guide>
        <p15:guide id="2" pos="665">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itle Split _Dar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C93B904-0877-41D3-8493-3FF8F1B97181}"/>
              </a:ext>
            </a:extLst>
          </p:cNvPr>
          <p:cNvSpPr/>
          <p:nvPr userDrawn="1"/>
        </p:nvSpPr>
        <p:spPr>
          <a:xfrm>
            <a:off x="6096000" y="0"/>
            <a:ext cx="609600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a:xfrm>
            <a:off x="452852" y="473549"/>
            <a:ext cx="5374743" cy="549275"/>
          </a:xfrm>
        </p:spPr>
        <p:txBody>
          <a:bodyPr>
            <a:noAutofit/>
          </a:bodyPr>
          <a:lstStyle>
            <a:lvl1pPr>
              <a:defRPr sz="2000"/>
            </a:lvl1pPr>
          </a:lstStyle>
          <a:p>
            <a:r>
              <a:rPr lang="en-US"/>
              <a:t>CLICK TO EDIT MASTER TITLE STYLE</a:t>
            </a:r>
            <a:endParaRPr lang="en-GB"/>
          </a:p>
        </p:txBody>
      </p:sp>
      <p:sp>
        <p:nvSpPr>
          <p:cNvPr id="20" name="Freeform: Shape 19">
            <a:extLst>
              <a:ext uri="{FF2B5EF4-FFF2-40B4-BE49-F238E27FC236}">
                <a16:creationId xmlns:a16="http://schemas.microsoft.com/office/drawing/2014/main" id="{F3BBDC64-5312-4AF7-B5C8-9A2E16905A22}"/>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21" name="Freeform: Shape 20">
            <a:extLst>
              <a:ext uri="{FF2B5EF4-FFF2-40B4-BE49-F238E27FC236}">
                <a16:creationId xmlns:a16="http://schemas.microsoft.com/office/drawing/2014/main" id="{B2A0BE9A-6957-4C18-8D2E-3AF468BA96DF}"/>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pic>
        <p:nvPicPr>
          <p:cNvPr id="7" name="Picture 6">
            <a:extLst>
              <a:ext uri="{FF2B5EF4-FFF2-40B4-BE49-F238E27FC236}">
                <a16:creationId xmlns:a16="http://schemas.microsoft.com/office/drawing/2014/main" id="{504B2ABB-4024-E048-A9C8-E0F50C1E6393}"/>
              </a:ext>
            </a:extLst>
          </p:cNvPr>
          <p:cNvPicPr>
            <a:picLocks noChangeAspect="1"/>
          </p:cNvPicPr>
          <p:nvPr userDrawn="1"/>
        </p:nvPicPr>
        <p:blipFill>
          <a:blip r:embed="rId2"/>
          <a:stretch>
            <a:fillRect/>
          </a:stretch>
        </p:blipFill>
        <p:spPr>
          <a:xfrm>
            <a:off x="10571666" y="372535"/>
            <a:ext cx="1200813" cy="424200"/>
          </a:xfrm>
          <a:prstGeom prst="rect">
            <a:avLst/>
          </a:prstGeom>
        </p:spPr>
      </p:pic>
    </p:spTree>
    <p:extLst>
      <p:ext uri="{BB962C8B-B14F-4D97-AF65-F5344CB8AC3E}">
        <p14:creationId xmlns:p14="http://schemas.microsoft.com/office/powerpoint/2010/main" val="794796408"/>
      </p:ext>
    </p:extLst>
  </p:cSld>
  <p:clrMapOvr>
    <a:masterClrMapping/>
  </p:clrMapOvr>
  <p:transition>
    <p:fade/>
  </p:transition>
  <p:extLst>
    <p:ext uri="{DCECCB84-F9BA-43D5-87BE-67443E8EF086}">
      <p15:sldGuideLst xmlns:p15="http://schemas.microsoft.com/office/powerpoint/2012/main">
        <p15:guide id="1" pos="3840">
          <p15:clr>
            <a:srgbClr val="FBAE40"/>
          </p15:clr>
        </p15:guide>
        <p15:guide id="2" pos="665">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itle Split _Ligh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C93B904-0877-41D3-8493-3FF8F1B97181}"/>
              </a:ext>
            </a:extLst>
          </p:cNvPr>
          <p:cNvSpPr/>
          <p:nvPr userDrawn="1"/>
        </p:nvSpPr>
        <p:spPr>
          <a:xfrm>
            <a:off x="6096000" y="0"/>
            <a:ext cx="6096001" cy="6858000"/>
          </a:xfrm>
          <a:prstGeom prst="rect">
            <a:avLst/>
          </a:prstGeom>
          <a:solidFill>
            <a:srgbClr val="1927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a:xfrm>
            <a:off x="452852" y="473549"/>
            <a:ext cx="5374743" cy="549275"/>
          </a:xfrm>
        </p:spPr>
        <p:txBody>
          <a:bodyPr>
            <a:noAutofit/>
          </a:bodyPr>
          <a:lstStyle>
            <a:lvl1pPr>
              <a:defRPr sz="2000"/>
            </a:lvl1pPr>
          </a:lstStyle>
          <a:p>
            <a:r>
              <a:rPr lang="en-US"/>
              <a:t>CLICK TO EDIT MASTER TITLE STYLE</a:t>
            </a:r>
            <a:endParaRPr lang="en-GB"/>
          </a:p>
        </p:txBody>
      </p:sp>
      <p:sp>
        <p:nvSpPr>
          <p:cNvPr id="20" name="Freeform: Shape 19">
            <a:extLst>
              <a:ext uri="{FF2B5EF4-FFF2-40B4-BE49-F238E27FC236}">
                <a16:creationId xmlns:a16="http://schemas.microsoft.com/office/drawing/2014/main" id="{F3BBDC64-5312-4AF7-B5C8-9A2E16905A22}"/>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21" name="Freeform: Shape 20">
            <a:extLst>
              <a:ext uri="{FF2B5EF4-FFF2-40B4-BE49-F238E27FC236}">
                <a16:creationId xmlns:a16="http://schemas.microsoft.com/office/drawing/2014/main" id="{B2A0BE9A-6957-4C18-8D2E-3AF468BA96DF}"/>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4" name="Footer Placeholder 3">
            <a:extLst>
              <a:ext uri="{FF2B5EF4-FFF2-40B4-BE49-F238E27FC236}">
                <a16:creationId xmlns:a16="http://schemas.microsoft.com/office/drawing/2014/main" id="{BA7DBE54-57E7-4B22-BC06-49C570D565B1}"/>
              </a:ext>
            </a:extLst>
          </p:cNvPr>
          <p:cNvSpPr>
            <a:spLocks noGrp="1"/>
          </p:cNvSpPr>
          <p:nvPr>
            <p:ph type="ftr" sz="quarter" idx="10"/>
          </p:nvPr>
        </p:nvSpPr>
        <p:spPr/>
        <p:txBody>
          <a:bodyPr/>
          <a:lstStyle/>
          <a:p>
            <a:r>
              <a:rPr lang="en-GB"/>
              <a:t>Accelerate Template</a:t>
            </a:r>
          </a:p>
        </p:txBody>
      </p:sp>
      <p:sp>
        <p:nvSpPr>
          <p:cNvPr id="5" name="Slide Number Placeholder 4">
            <a:extLst>
              <a:ext uri="{FF2B5EF4-FFF2-40B4-BE49-F238E27FC236}">
                <a16:creationId xmlns:a16="http://schemas.microsoft.com/office/drawing/2014/main" id="{1099D4A6-8413-4D7D-B221-8E6B20352039}"/>
              </a:ext>
            </a:extLst>
          </p:cNvPr>
          <p:cNvSpPr>
            <a:spLocks noGrp="1"/>
          </p:cNvSpPr>
          <p:nvPr>
            <p:ph type="sldNum" sz="quarter" idx="11"/>
          </p:nvPr>
        </p:nvSpPr>
        <p:spPr/>
        <p:txBody>
          <a:bodyPr/>
          <a:lstStyle/>
          <a:p>
            <a:fld id="{722EDD4C-CCB1-4E2B-823E-29659E115949}" type="slidenum">
              <a:rPr lang="en-GB" smtClean="0"/>
              <a:pPr/>
              <a:t>‹#›</a:t>
            </a:fld>
            <a:endParaRPr lang="en-GB"/>
          </a:p>
        </p:txBody>
      </p:sp>
      <p:pic>
        <p:nvPicPr>
          <p:cNvPr id="9" name="Picture 8">
            <a:extLst>
              <a:ext uri="{FF2B5EF4-FFF2-40B4-BE49-F238E27FC236}">
                <a16:creationId xmlns:a16="http://schemas.microsoft.com/office/drawing/2014/main" id="{551D5DD9-0F3F-134E-B055-7DDDBF90EA38}"/>
              </a:ext>
            </a:extLst>
          </p:cNvPr>
          <p:cNvPicPr>
            <a:picLocks noChangeAspect="1"/>
          </p:cNvPicPr>
          <p:nvPr userDrawn="1"/>
        </p:nvPicPr>
        <p:blipFill>
          <a:blip r:embed="rId2"/>
          <a:stretch>
            <a:fillRect/>
          </a:stretch>
        </p:blipFill>
        <p:spPr>
          <a:xfrm>
            <a:off x="10571666" y="372535"/>
            <a:ext cx="1200813" cy="424200"/>
          </a:xfrm>
          <a:prstGeom prst="rect">
            <a:avLst/>
          </a:prstGeom>
        </p:spPr>
      </p:pic>
    </p:spTree>
    <p:extLst>
      <p:ext uri="{BB962C8B-B14F-4D97-AF65-F5344CB8AC3E}">
        <p14:creationId xmlns:p14="http://schemas.microsoft.com/office/powerpoint/2010/main" val="525086058"/>
      </p:ext>
    </p:extLst>
  </p:cSld>
  <p:clrMapOvr>
    <a:masterClrMapping/>
  </p:clrMapOvr>
  <p:transition>
    <p:fade/>
  </p:transition>
  <p:extLst>
    <p:ext uri="{DCECCB84-F9BA-43D5-87BE-67443E8EF086}">
      <p15:sldGuideLst xmlns:p15="http://schemas.microsoft.com/office/powerpoint/2012/main">
        <p15:guide id="1" pos="3840">
          <p15:clr>
            <a:srgbClr val="FBAE40"/>
          </p15:clr>
        </p15:guide>
        <p15:guide id="2" pos="665">
          <p15:clr>
            <a:srgbClr val="FBAE4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itle &amp; Image &amp; Caption ">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ECC199BB-397F-4C8A-834D-F6243BE18568}"/>
              </a:ext>
            </a:extLst>
          </p:cNvPr>
          <p:cNvSpPr>
            <a:spLocks noGrp="1"/>
          </p:cNvSpPr>
          <p:nvPr>
            <p:ph type="pic" sz="quarter" idx="11"/>
          </p:nvPr>
        </p:nvSpPr>
        <p:spPr>
          <a:xfrm>
            <a:off x="1336191" y="1595642"/>
            <a:ext cx="8209253" cy="4397651"/>
          </a:xfrm>
          <a:custGeom>
            <a:avLst/>
            <a:gdLst>
              <a:gd name="connsiteX0" fmla="*/ 412187 w 8394130"/>
              <a:gd name="connsiteY0" fmla="*/ 0 h 4611888"/>
              <a:gd name="connsiteX1" fmla="*/ 8394130 w 8394130"/>
              <a:gd name="connsiteY1" fmla="*/ 0 h 4611888"/>
              <a:gd name="connsiteX2" fmla="*/ 8394130 w 8394130"/>
              <a:gd name="connsiteY2" fmla="*/ 2924537 h 4611888"/>
              <a:gd name="connsiteX3" fmla="*/ 6706779 w 8394130"/>
              <a:gd name="connsiteY3" fmla="*/ 4611888 h 4611888"/>
              <a:gd name="connsiteX4" fmla="*/ 0 w 8394130"/>
              <a:gd name="connsiteY4" fmla="*/ 4611888 h 4611888"/>
              <a:gd name="connsiteX5" fmla="*/ 0 w 8394130"/>
              <a:gd name="connsiteY5" fmla="*/ 1 h 4611888"/>
              <a:gd name="connsiteX6" fmla="*/ 412168 w 8394130"/>
              <a:gd name="connsiteY6" fmla="*/ 1 h 4611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94130" h="4611888">
                <a:moveTo>
                  <a:pt x="412187" y="0"/>
                </a:moveTo>
                <a:lnTo>
                  <a:pt x="8394130" y="0"/>
                </a:lnTo>
                <a:lnTo>
                  <a:pt x="8394130" y="2924537"/>
                </a:lnTo>
                <a:cubicBezTo>
                  <a:pt x="8394130" y="3856435"/>
                  <a:pt x="7638677" y="4611888"/>
                  <a:pt x="6706779" y="4611888"/>
                </a:cubicBezTo>
                <a:lnTo>
                  <a:pt x="0" y="4611888"/>
                </a:lnTo>
                <a:lnTo>
                  <a:pt x="0" y="1"/>
                </a:lnTo>
                <a:lnTo>
                  <a:pt x="412168" y="1"/>
                </a:lnTo>
                <a:close/>
              </a:path>
            </a:pathLst>
          </a:custGeom>
          <a:ln w="377825">
            <a:noFill/>
            <a:miter lim="800000"/>
          </a:ln>
        </p:spPr>
        <p:txBody>
          <a:bodyPr vert="horz" wrap="square" lIns="91440" tIns="45720" rIns="91440" bIns="45720" rtlCol="0" anchor="ctr">
            <a:noAutofit/>
          </a:bodyPr>
          <a:lstStyle>
            <a:lvl1pPr>
              <a:defRPr lang="en-GB" sz="1800" dirty="0"/>
            </a:lvl1pPr>
          </a:lstStyle>
          <a:p>
            <a:pPr marR="0" lvl="0" algn="ctr" fontAlgn="auto">
              <a:lnSpc>
                <a:spcPct val="110000"/>
              </a:lnSpc>
              <a:spcAft>
                <a:spcPts val="0"/>
              </a:spcAft>
              <a:buClrTx/>
              <a:buSzTx/>
              <a:tabLst/>
            </a:pPr>
            <a:endParaRPr lang="en-GB"/>
          </a:p>
        </p:txBody>
      </p:sp>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p:txBody>
          <a:bodyPr>
            <a:noAutofit/>
          </a:bodyPr>
          <a:lstStyle/>
          <a:p>
            <a:r>
              <a:rPr lang="en-GB"/>
              <a:t>CLICK TO EDIT MASTER TITLE STYLE</a:t>
            </a:r>
          </a:p>
        </p:txBody>
      </p:sp>
      <p:pic>
        <p:nvPicPr>
          <p:cNvPr id="14" name="Graphic 13">
            <a:extLst>
              <a:ext uri="{FF2B5EF4-FFF2-40B4-BE49-F238E27FC236}">
                <a16:creationId xmlns:a16="http://schemas.microsoft.com/office/drawing/2014/main" id="{0A9AA878-9C43-420D-AB97-266A4E5DF2A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flipH="1">
            <a:off x="9545444" y="1597720"/>
            <a:ext cx="2423976" cy="2423976"/>
          </a:xfrm>
          <a:prstGeom prst="rect">
            <a:avLst/>
          </a:prstGeom>
        </p:spPr>
      </p:pic>
      <p:sp>
        <p:nvSpPr>
          <p:cNvPr id="15" name="Text Placeholder 2">
            <a:extLst>
              <a:ext uri="{FF2B5EF4-FFF2-40B4-BE49-F238E27FC236}">
                <a16:creationId xmlns:a16="http://schemas.microsoft.com/office/drawing/2014/main" id="{AED05096-C851-44AB-B491-09F2E9EDCE9C}"/>
              </a:ext>
            </a:extLst>
          </p:cNvPr>
          <p:cNvSpPr>
            <a:spLocks noGrp="1"/>
          </p:cNvSpPr>
          <p:nvPr>
            <p:ph idx="12" hasCustomPrompt="1"/>
          </p:nvPr>
        </p:nvSpPr>
        <p:spPr>
          <a:xfrm>
            <a:off x="9545444" y="1595642"/>
            <a:ext cx="2013952" cy="2091775"/>
          </a:xfrm>
          <a:prstGeom prst="rect">
            <a:avLst/>
          </a:prstGeom>
        </p:spPr>
        <p:txBody>
          <a:bodyPr vert="horz" lIns="91440" tIns="180000" rIns="91440" bIns="45720" rtlCol="0" anchor="t" anchorCtr="0">
            <a:noAutofit/>
          </a:bodyPr>
          <a:lstStyle>
            <a:lvl1pPr>
              <a:defRPr sz="1100" b="1">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2083560713"/>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Two Conten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C93B904-0877-41D3-8493-3FF8F1B97181}"/>
              </a:ext>
            </a:extLst>
          </p:cNvPr>
          <p:cNvSpPr/>
          <p:nvPr userDrawn="1"/>
        </p:nvSpPr>
        <p:spPr>
          <a:xfrm>
            <a:off x="6817259" y="0"/>
            <a:ext cx="537474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Freeform: Shape 17">
            <a:extLst>
              <a:ext uri="{FF2B5EF4-FFF2-40B4-BE49-F238E27FC236}">
                <a16:creationId xmlns:a16="http://schemas.microsoft.com/office/drawing/2014/main" id="{C2D7F33F-C9A0-49C9-85EE-DF933B354FE7}"/>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20" name="Freeform: Shape 19">
            <a:extLst>
              <a:ext uri="{FF2B5EF4-FFF2-40B4-BE49-F238E27FC236}">
                <a16:creationId xmlns:a16="http://schemas.microsoft.com/office/drawing/2014/main" id="{8F003072-8176-4910-8121-327034AA90C6}"/>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p:txBody>
          <a:bodyPr>
            <a:noAutofit/>
          </a:bodyPr>
          <a:lstStyle>
            <a:lvl1pPr>
              <a:defRPr sz="3200"/>
            </a:lvl1pPr>
          </a:lstStyle>
          <a:p>
            <a:r>
              <a:rPr lang="en-US"/>
              <a:t>CLICK TO EDIT MASTER TITLE STYLE</a:t>
            </a:r>
            <a:endParaRPr lang="en-GB"/>
          </a:p>
        </p:txBody>
      </p:sp>
      <p:sp>
        <p:nvSpPr>
          <p:cNvPr id="11" name="Text Placeholder 2">
            <a:extLst>
              <a:ext uri="{FF2B5EF4-FFF2-40B4-BE49-F238E27FC236}">
                <a16:creationId xmlns:a16="http://schemas.microsoft.com/office/drawing/2014/main" id="{DE8CF53C-CFEA-4506-AB34-6ACD385C4196}"/>
              </a:ext>
            </a:extLst>
          </p:cNvPr>
          <p:cNvSpPr>
            <a:spLocks noGrp="1"/>
          </p:cNvSpPr>
          <p:nvPr>
            <p:ph type="body" idx="10"/>
          </p:nvPr>
        </p:nvSpPr>
        <p:spPr>
          <a:xfrm>
            <a:off x="954901" y="1883291"/>
            <a:ext cx="3001464" cy="761348"/>
          </a:xfrm>
        </p:spPr>
        <p:txBody>
          <a:bodyPr>
            <a:normAutofit/>
          </a:bodyPr>
          <a:lstStyle>
            <a:lvl1pPr marL="0" indent="0">
              <a:lnSpc>
                <a:spcPct val="120000"/>
              </a:lnSpc>
              <a:buNone/>
              <a:defRPr sz="1200" b="1">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2" name="Text Placeholder 2">
            <a:extLst>
              <a:ext uri="{FF2B5EF4-FFF2-40B4-BE49-F238E27FC236}">
                <a16:creationId xmlns:a16="http://schemas.microsoft.com/office/drawing/2014/main" id="{5D733104-2A62-4629-803C-1162778F460E}"/>
              </a:ext>
            </a:extLst>
          </p:cNvPr>
          <p:cNvSpPr>
            <a:spLocks noGrp="1"/>
          </p:cNvSpPr>
          <p:nvPr>
            <p:ph type="body" idx="11"/>
          </p:nvPr>
        </p:nvSpPr>
        <p:spPr>
          <a:xfrm>
            <a:off x="7364703" y="1883291"/>
            <a:ext cx="3001464" cy="485328"/>
          </a:xfrm>
        </p:spPr>
        <p:txBody>
          <a:bodyPr>
            <a:normAutofit/>
          </a:bodyPr>
          <a:lstStyle>
            <a:lvl1pPr marL="0" indent="0">
              <a:lnSpc>
                <a:spcPct val="120000"/>
              </a:lnSpc>
              <a:buNone/>
              <a:defRPr sz="12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3" name="Content Placeholder 2">
            <a:extLst>
              <a:ext uri="{FF2B5EF4-FFF2-40B4-BE49-F238E27FC236}">
                <a16:creationId xmlns:a16="http://schemas.microsoft.com/office/drawing/2014/main" id="{3F071F49-E935-4E67-91B6-E40EA4793500}"/>
              </a:ext>
            </a:extLst>
          </p:cNvPr>
          <p:cNvSpPr>
            <a:spLocks noGrp="1"/>
          </p:cNvSpPr>
          <p:nvPr>
            <p:ph idx="1"/>
          </p:nvPr>
        </p:nvSpPr>
        <p:spPr>
          <a:xfrm>
            <a:off x="954899" y="2920623"/>
            <a:ext cx="3001464" cy="2668965"/>
          </a:xfrm>
        </p:spPr>
        <p:txBody>
          <a:bodyPr>
            <a:normAutofit/>
          </a:bodyPr>
          <a:lstStyle>
            <a:lvl1pPr marL="0" indent="0">
              <a:lnSpc>
                <a:spcPct val="120000"/>
              </a:lnSpc>
              <a:buFontTx/>
              <a:buNone/>
              <a:defRPr sz="1100">
                <a:solidFill>
                  <a:schemeClr val="accent1"/>
                </a:solidFill>
              </a:defRPr>
            </a:lvl1pPr>
            <a:lvl2pPr marL="457200" indent="0">
              <a:lnSpc>
                <a:spcPct val="110000"/>
              </a:lnSpc>
              <a:buFontTx/>
              <a:buNone/>
              <a:defRPr sz="700">
                <a:solidFill>
                  <a:schemeClr val="accent1"/>
                </a:solidFill>
              </a:defRPr>
            </a:lvl2pPr>
            <a:lvl3pPr marL="914400" indent="0">
              <a:lnSpc>
                <a:spcPct val="110000"/>
              </a:lnSpc>
              <a:buFontTx/>
              <a:buNone/>
              <a:defRPr sz="600">
                <a:solidFill>
                  <a:schemeClr val="accent1"/>
                </a:solidFill>
              </a:defRPr>
            </a:lvl3pPr>
            <a:lvl4pPr marL="1371600" indent="0">
              <a:lnSpc>
                <a:spcPct val="110000"/>
              </a:lnSpc>
              <a:buFontTx/>
              <a:buNone/>
              <a:defRPr sz="500">
                <a:solidFill>
                  <a:schemeClr val="accent1"/>
                </a:solidFill>
              </a:defRPr>
            </a:lvl4pPr>
            <a:lvl5pPr marL="1828800" indent="0">
              <a:lnSpc>
                <a:spcPct val="110000"/>
              </a:lnSpc>
              <a:buFontTx/>
              <a:buNone/>
              <a:defRPr sz="500">
                <a:solidFill>
                  <a:schemeClr val="accent1"/>
                </a:solidFill>
              </a:defRPr>
            </a:lvl5pPr>
          </a:lstStyle>
          <a:p>
            <a:pPr lvl="0"/>
            <a:r>
              <a:rPr lang="en-US"/>
              <a:t>Click to edit Master text styles</a:t>
            </a:r>
          </a:p>
        </p:txBody>
      </p:sp>
      <p:sp>
        <p:nvSpPr>
          <p:cNvPr id="14" name="Content Placeholder 2">
            <a:extLst>
              <a:ext uri="{FF2B5EF4-FFF2-40B4-BE49-F238E27FC236}">
                <a16:creationId xmlns:a16="http://schemas.microsoft.com/office/drawing/2014/main" id="{CD0FF62A-2BD3-4C9B-B6DD-1E09EA043872}"/>
              </a:ext>
            </a:extLst>
          </p:cNvPr>
          <p:cNvSpPr>
            <a:spLocks noGrp="1"/>
          </p:cNvSpPr>
          <p:nvPr>
            <p:ph idx="12"/>
          </p:nvPr>
        </p:nvSpPr>
        <p:spPr>
          <a:xfrm>
            <a:off x="7364703" y="2618672"/>
            <a:ext cx="3741640" cy="2668965"/>
          </a:xfrm>
        </p:spPr>
        <p:txBody>
          <a:bodyPr>
            <a:normAutofit/>
          </a:bodyPr>
          <a:lstStyle>
            <a:lvl1pPr marL="144000" indent="-288000">
              <a:lnSpc>
                <a:spcPct val="120000"/>
              </a:lnSpc>
              <a:buFontTx/>
              <a:buBlip>
                <a:blip r:embed="rId2"/>
              </a:buBlip>
              <a:defRPr sz="1100">
                <a:solidFill>
                  <a:schemeClr val="bg1"/>
                </a:solidFill>
              </a:defRPr>
            </a:lvl1pPr>
            <a:lvl2pPr marL="457200" indent="0">
              <a:lnSpc>
                <a:spcPct val="110000"/>
              </a:lnSpc>
              <a:buFontTx/>
              <a:buNone/>
              <a:defRPr sz="700">
                <a:solidFill>
                  <a:schemeClr val="accent1"/>
                </a:solidFill>
              </a:defRPr>
            </a:lvl2pPr>
            <a:lvl3pPr marL="914400" indent="0">
              <a:lnSpc>
                <a:spcPct val="110000"/>
              </a:lnSpc>
              <a:buFontTx/>
              <a:buNone/>
              <a:defRPr sz="600">
                <a:solidFill>
                  <a:schemeClr val="accent1"/>
                </a:solidFill>
              </a:defRPr>
            </a:lvl3pPr>
            <a:lvl4pPr marL="1371600" indent="0">
              <a:lnSpc>
                <a:spcPct val="110000"/>
              </a:lnSpc>
              <a:buFontTx/>
              <a:buNone/>
              <a:defRPr sz="500">
                <a:solidFill>
                  <a:schemeClr val="accent1"/>
                </a:solidFill>
              </a:defRPr>
            </a:lvl4pPr>
            <a:lvl5pPr marL="1828800" indent="0">
              <a:lnSpc>
                <a:spcPct val="110000"/>
              </a:lnSpc>
              <a:buFontTx/>
              <a:buNone/>
              <a:defRPr sz="500">
                <a:solidFill>
                  <a:schemeClr val="accent1"/>
                </a:solidFill>
              </a:defRPr>
            </a:lvl5pPr>
          </a:lstStyle>
          <a:p>
            <a:pPr lvl="0"/>
            <a:r>
              <a:rPr lang="en-US"/>
              <a:t>Click to edit Master text styles</a:t>
            </a:r>
          </a:p>
        </p:txBody>
      </p:sp>
      <p:sp>
        <p:nvSpPr>
          <p:cNvPr id="4" name="Footer Placeholder 3">
            <a:extLst>
              <a:ext uri="{FF2B5EF4-FFF2-40B4-BE49-F238E27FC236}">
                <a16:creationId xmlns:a16="http://schemas.microsoft.com/office/drawing/2014/main" id="{F456B499-27A6-447F-9540-C2159F5843AB}"/>
              </a:ext>
            </a:extLst>
          </p:cNvPr>
          <p:cNvSpPr>
            <a:spLocks noGrp="1"/>
          </p:cNvSpPr>
          <p:nvPr>
            <p:ph type="ftr" sz="quarter" idx="13"/>
          </p:nvPr>
        </p:nvSpPr>
        <p:spPr>
          <a:xfrm>
            <a:off x="270862" y="6515266"/>
            <a:ext cx="3804181" cy="342734"/>
          </a:xfrm>
        </p:spPr>
        <p:txBody>
          <a:bodyPr rIns="216000"/>
          <a:lstStyle>
            <a:lvl1pPr algn="l">
              <a:defRPr/>
            </a:lvl1pPr>
          </a:lstStyle>
          <a:p>
            <a:r>
              <a:rPr lang="en-GB"/>
              <a:t>DTWS Template</a:t>
            </a:r>
          </a:p>
        </p:txBody>
      </p:sp>
      <p:sp>
        <p:nvSpPr>
          <p:cNvPr id="5" name="Slide Number Placeholder 4">
            <a:extLst>
              <a:ext uri="{FF2B5EF4-FFF2-40B4-BE49-F238E27FC236}">
                <a16:creationId xmlns:a16="http://schemas.microsoft.com/office/drawing/2014/main" id="{3E169C6B-C166-4B80-875F-CCB50CFF9476}"/>
              </a:ext>
            </a:extLst>
          </p:cNvPr>
          <p:cNvSpPr>
            <a:spLocks noGrp="1"/>
          </p:cNvSpPr>
          <p:nvPr>
            <p:ph type="sldNum" sz="quarter" idx="14"/>
          </p:nvPr>
        </p:nvSpPr>
        <p:spPr/>
        <p:txBody>
          <a:bodyPr/>
          <a:lstStyle/>
          <a:p>
            <a:fld id="{722EDD4C-CCB1-4E2B-823E-29659E115949}" type="slidenum">
              <a:rPr lang="en-GB" smtClean="0"/>
              <a:pPr/>
              <a:t>‹#›</a:t>
            </a:fld>
            <a:endParaRPr lang="en-GB"/>
          </a:p>
        </p:txBody>
      </p:sp>
      <p:pic>
        <p:nvPicPr>
          <p:cNvPr id="16" name="Graphic 15">
            <a:extLst>
              <a:ext uri="{FF2B5EF4-FFF2-40B4-BE49-F238E27FC236}">
                <a16:creationId xmlns:a16="http://schemas.microsoft.com/office/drawing/2014/main" id="{01D9D8DA-7759-447A-BED3-2B658704B8D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392068" y="6602145"/>
            <a:ext cx="626225" cy="130532"/>
          </a:xfrm>
          <a:prstGeom prst="rect">
            <a:avLst/>
          </a:prstGeom>
        </p:spPr>
      </p:pic>
    </p:spTree>
    <p:extLst>
      <p:ext uri="{BB962C8B-B14F-4D97-AF65-F5344CB8AC3E}">
        <p14:creationId xmlns:p14="http://schemas.microsoft.com/office/powerpoint/2010/main" val="3831458"/>
      </p:ext>
    </p:extLst>
  </p:cSld>
  <p:clrMapOvr>
    <a:masterClrMapping/>
  </p:clrMapOvr>
  <p:transition>
    <p:fade/>
  </p:transition>
  <p:extLst>
    <p:ext uri="{DCECCB84-F9BA-43D5-87BE-67443E8EF086}">
      <p15:sldGuideLst xmlns:p15="http://schemas.microsoft.com/office/powerpoint/2012/main">
        <p15:guide id="1" pos="3840">
          <p15:clr>
            <a:srgbClr val="FBAE40"/>
          </p15:clr>
        </p15:guide>
        <p15:guide id="2" pos="665">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itle &amp; Content Dark">
    <p:spTree>
      <p:nvGrpSpPr>
        <p:cNvPr id="1" name=""/>
        <p:cNvGrpSpPr/>
        <p:nvPr/>
      </p:nvGrpSpPr>
      <p:grpSpPr>
        <a:xfrm>
          <a:off x="0" y="0"/>
          <a:ext cx="0" cy="0"/>
          <a:chOff x="0" y="0"/>
          <a:chExt cx="0" cy="0"/>
        </a:xfrm>
      </p:grpSpPr>
      <p:sp>
        <p:nvSpPr>
          <p:cNvPr id="3" name="Rectangle: Diagonal Corners Rounded 2">
            <a:extLst>
              <a:ext uri="{FF2B5EF4-FFF2-40B4-BE49-F238E27FC236}">
                <a16:creationId xmlns:a16="http://schemas.microsoft.com/office/drawing/2014/main" id="{6EB28BBB-DFAA-4A71-A717-3256E8BEAC36}"/>
              </a:ext>
            </a:extLst>
          </p:cNvPr>
          <p:cNvSpPr/>
          <p:nvPr userDrawn="1"/>
        </p:nvSpPr>
        <p:spPr>
          <a:xfrm>
            <a:off x="1055687" y="1321805"/>
            <a:ext cx="10044111" cy="4517680"/>
          </a:xfrm>
          <a:prstGeom prst="round2DiagRect">
            <a:avLst>
              <a:gd name="adj1" fmla="val 36587"/>
              <a:gd name="adj2" fmla="val 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mn-ea"/>
              <a:cs typeface="+mn-cs"/>
            </a:endParaRPr>
          </a:p>
        </p:txBody>
      </p:sp>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p:txBody>
          <a:bodyPr>
            <a:noAutofit/>
          </a:bodyPr>
          <a:lstStyle/>
          <a:p>
            <a:r>
              <a:rPr lang="en-GB"/>
              <a:t>CLICK TO EDIT MASTER TITLE STYLE</a:t>
            </a:r>
          </a:p>
        </p:txBody>
      </p:sp>
      <p:sp>
        <p:nvSpPr>
          <p:cNvPr id="5" name="Content Placeholder 4">
            <a:extLst>
              <a:ext uri="{FF2B5EF4-FFF2-40B4-BE49-F238E27FC236}">
                <a16:creationId xmlns:a16="http://schemas.microsoft.com/office/drawing/2014/main" id="{FF3E8945-3CED-4345-8AF3-0D4D6C309779}"/>
              </a:ext>
            </a:extLst>
          </p:cNvPr>
          <p:cNvSpPr>
            <a:spLocks noGrp="1"/>
          </p:cNvSpPr>
          <p:nvPr>
            <p:ph sz="quarter" idx="11"/>
          </p:nvPr>
        </p:nvSpPr>
        <p:spPr>
          <a:xfrm>
            <a:off x="1848917" y="1855444"/>
            <a:ext cx="8951366" cy="3789981"/>
          </a:xfrm>
        </p:spPr>
        <p:txBody>
          <a:bodyPr lIns="0"/>
          <a:lstStyle>
            <a:lvl1pPr marL="171450" indent="-171450">
              <a:buFontTx/>
              <a:buBlip>
                <a:blip r:embed="rId2"/>
              </a:buBlip>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166449897"/>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mp; Content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p:txBody>
          <a:bodyPr>
            <a:noAutofit/>
          </a:bodyPr>
          <a:lstStyle/>
          <a:p>
            <a:r>
              <a:rPr lang="en-GB"/>
              <a:t>CLICK TO EDIT MASTER TITLE STYLE</a:t>
            </a:r>
          </a:p>
        </p:txBody>
      </p:sp>
      <p:sp>
        <p:nvSpPr>
          <p:cNvPr id="5" name="Rectangle: Diagonal Corners Rounded 4">
            <a:extLst>
              <a:ext uri="{FF2B5EF4-FFF2-40B4-BE49-F238E27FC236}">
                <a16:creationId xmlns:a16="http://schemas.microsoft.com/office/drawing/2014/main" id="{2D002626-28F7-4820-B12B-F09523C2FA57}"/>
              </a:ext>
            </a:extLst>
          </p:cNvPr>
          <p:cNvSpPr/>
          <p:nvPr userDrawn="1"/>
        </p:nvSpPr>
        <p:spPr>
          <a:xfrm>
            <a:off x="1055687" y="1321805"/>
            <a:ext cx="10044111" cy="4517680"/>
          </a:xfrm>
          <a:prstGeom prst="round2DiagRect">
            <a:avLst>
              <a:gd name="adj1" fmla="val 36587"/>
              <a:gd name="adj2" fmla="val 0"/>
            </a:avLst>
          </a:prstGeom>
          <a:solidFill>
            <a:srgbClr val="AABF3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mn-ea"/>
              <a:cs typeface="+mn-cs"/>
            </a:endParaRPr>
          </a:p>
        </p:txBody>
      </p:sp>
      <p:sp>
        <p:nvSpPr>
          <p:cNvPr id="8" name="Content Placeholder 4">
            <a:extLst>
              <a:ext uri="{FF2B5EF4-FFF2-40B4-BE49-F238E27FC236}">
                <a16:creationId xmlns:a16="http://schemas.microsoft.com/office/drawing/2014/main" id="{4B105790-AE41-4757-BFAA-016BEEF820AB}"/>
              </a:ext>
            </a:extLst>
          </p:cNvPr>
          <p:cNvSpPr>
            <a:spLocks noGrp="1"/>
          </p:cNvSpPr>
          <p:nvPr>
            <p:ph sz="quarter" idx="11"/>
          </p:nvPr>
        </p:nvSpPr>
        <p:spPr>
          <a:xfrm>
            <a:off x="1848917" y="1855444"/>
            <a:ext cx="8951366" cy="3789981"/>
          </a:xfrm>
        </p:spPr>
        <p:txBody>
          <a:bodyPr lIns="0"/>
          <a:lstStyle>
            <a:lvl1pPr marL="171450" indent="-171450">
              <a:buFontTx/>
              <a:buBlip>
                <a:blip r:embed="rId2"/>
              </a:buBlip>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848414277"/>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mp; Content Gre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p:txBody>
          <a:bodyPr>
            <a:noAutofit/>
          </a:bodyPr>
          <a:lstStyle/>
          <a:p>
            <a:r>
              <a:rPr lang="en-GB"/>
              <a:t>CLICK TO EDIT MASTER TITLE STYLE</a:t>
            </a:r>
          </a:p>
        </p:txBody>
      </p:sp>
      <p:sp>
        <p:nvSpPr>
          <p:cNvPr id="5" name="Rectangle: Diagonal Corners Rounded 4">
            <a:extLst>
              <a:ext uri="{FF2B5EF4-FFF2-40B4-BE49-F238E27FC236}">
                <a16:creationId xmlns:a16="http://schemas.microsoft.com/office/drawing/2014/main" id="{59A558B2-467C-4018-9008-F6250273DFA3}"/>
              </a:ext>
            </a:extLst>
          </p:cNvPr>
          <p:cNvSpPr/>
          <p:nvPr userDrawn="1"/>
        </p:nvSpPr>
        <p:spPr>
          <a:xfrm>
            <a:off x="1055687" y="1321805"/>
            <a:ext cx="10044111" cy="4517680"/>
          </a:xfrm>
          <a:prstGeom prst="round2DiagRect">
            <a:avLst>
              <a:gd name="adj1" fmla="val 36587"/>
              <a:gd name="adj2" fmla="val 0"/>
            </a:avLst>
          </a:prstGeom>
          <a:solidFill>
            <a:schemeClr val="accent5">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mn-ea"/>
              <a:cs typeface="+mn-cs"/>
            </a:endParaRPr>
          </a:p>
        </p:txBody>
      </p:sp>
      <p:sp>
        <p:nvSpPr>
          <p:cNvPr id="8" name="Content Placeholder 4">
            <a:extLst>
              <a:ext uri="{FF2B5EF4-FFF2-40B4-BE49-F238E27FC236}">
                <a16:creationId xmlns:a16="http://schemas.microsoft.com/office/drawing/2014/main" id="{32E45403-6DAA-4B87-96FD-CA10C647427A}"/>
              </a:ext>
            </a:extLst>
          </p:cNvPr>
          <p:cNvSpPr>
            <a:spLocks noGrp="1"/>
          </p:cNvSpPr>
          <p:nvPr>
            <p:ph sz="quarter" idx="11"/>
          </p:nvPr>
        </p:nvSpPr>
        <p:spPr>
          <a:xfrm>
            <a:off x="1848917" y="1855444"/>
            <a:ext cx="8951366" cy="3789981"/>
          </a:xfrm>
        </p:spPr>
        <p:txBody>
          <a:bodyPr lIns="0"/>
          <a:lstStyle>
            <a:lvl1pPr marL="171450" indent="-171450">
              <a:buFontTx/>
              <a:buBlip>
                <a:blip r:embed="rId2"/>
              </a:buBlip>
              <a:defRPr>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081379825"/>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4_Title, Content, Quot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5D61FB37-7370-49A7-B59D-80AF6DDC5B0E}"/>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7" name="Text Placeholder 2">
            <a:extLst>
              <a:ext uri="{FF2B5EF4-FFF2-40B4-BE49-F238E27FC236}">
                <a16:creationId xmlns:a16="http://schemas.microsoft.com/office/drawing/2014/main" id="{25499359-1D8A-49E7-9A6E-64EA4B7ECC26}"/>
              </a:ext>
            </a:extLst>
          </p:cNvPr>
          <p:cNvSpPr>
            <a:spLocks noGrp="1"/>
          </p:cNvSpPr>
          <p:nvPr>
            <p:ph idx="16"/>
          </p:nvPr>
        </p:nvSpPr>
        <p:spPr>
          <a:xfrm>
            <a:off x="1331843" y="1560443"/>
            <a:ext cx="6887818" cy="4526179"/>
          </a:xfrm>
          <a:prstGeom prst="rect">
            <a:avLst/>
          </a:prstGeom>
          <a:noFill/>
        </p:spPr>
        <p:txBody>
          <a:bodyPr vert="horz" lIns="0" tIns="0" rIns="91440" bIns="45720" rtlCol="0">
            <a:noAutofit/>
          </a:bodyPr>
          <a:lstStyle>
            <a:lvl1pPr>
              <a:defRPr sz="1100">
                <a:solidFill>
                  <a:schemeClr val="accent1"/>
                </a:solidFill>
              </a:defRPr>
            </a:lvl1pPr>
          </a:lstStyle>
          <a:p>
            <a:pPr lvl="0"/>
            <a:r>
              <a:rPr lang="en-GB"/>
              <a:t>Click to edit Master text styles</a:t>
            </a:r>
          </a:p>
        </p:txBody>
      </p:sp>
      <p:sp>
        <p:nvSpPr>
          <p:cNvPr id="6" name="Text Placeholder 2">
            <a:extLst>
              <a:ext uri="{FF2B5EF4-FFF2-40B4-BE49-F238E27FC236}">
                <a16:creationId xmlns:a16="http://schemas.microsoft.com/office/drawing/2014/main" id="{02061C36-E302-4FAC-BBE8-0C26AEFF41FB}"/>
              </a:ext>
            </a:extLst>
          </p:cNvPr>
          <p:cNvSpPr>
            <a:spLocks noGrp="1"/>
          </p:cNvSpPr>
          <p:nvPr>
            <p:ph idx="12"/>
          </p:nvPr>
        </p:nvSpPr>
        <p:spPr>
          <a:xfrm>
            <a:off x="8488114" y="3203829"/>
            <a:ext cx="3170486" cy="2897633"/>
          </a:xfrm>
          <a:prstGeom prst="round2DiagRect">
            <a:avLst>
              <a:gd name="adj1" fmla="val 0"/>
              <a:gd name="adj2" fmla="val 50000"/>
            </a:avLst>
          </a:prstGeom>
          <a:solidFill>
            <a:schemeClr val="accent1"/>
          </a:solidFill>
        </p:spPr>
        <p:txBody>
          <a:bodyPr vert="horz" lIns="0" tIns="144000" rIns="144000" bIns="45720" rtlCol="0">
            <a:normAutofit/>
          </a:bodyPr>
          <a:lstStyle>
            <a:lvl1pPr>
              <a:defRPr sz="1100">
                <a:solidFill>
                  <a:schemeClr val="bg1"/>
                </a:solidFill>
              </a:defRPr>
            </a:lvl1pPr>
          </a:lstStyle>
          <a:p>
            <a:pPr lvl="0"/>
            <a:r>
              <a:rPr lang="en-GB"/>
              <a:t>Click to edit Master text styles</a:t>
            </a:r>
          </a:p>
        </p:txBody>
      </p:sp>
      <p:sp>
        <p:nvSpPr>
          <p:cNvPr id="9" name="Picture Placeholder 19">
            <a:extLst>
              <a:ext uri="{FF2B5EF4-FFF2-40B4-BE49-F238E27FC236}">
                <a16:creationId xmlns:a16="http://schemas.microsoft.com/office/drawing/2014/main" id="{4690EE25-B060-4F54-8D50-D1922C82AF23}"/>
              </a:ext>
            </a:extLst>
          </p:cNvPr>
          <p:cNvSpPr>
            <a:spLocks noGrp="1"/>
          </p:cNvSpPr>
          <p:nvPr>
            <p:ph type="pic" sz="quarter" idx="15"/>
          </p:nvPr>
        </p:nvSpPr>
        <p:spPr>
          <a:xfrm>
            <a:off x="8488115" y="1583871"/>
            <a:ext cx="1614264" cy="1614264"/>
          </a:xfrm>
          <a:custGeom>
            <a:avLst/>
            <a:gdLst>
              <a:gd name="connsiteX0" fmla="*/ 858511 w 1717022"/>
              <a:gd name="connsiteY0" fmla="*/ 0 h 1717022"/>
              <a:gd name="connsiteX1" fmla="*/ 1717022 w 1717022"/>
              <a:gd name="connsiteY1" fmla="*/ 858511 h 1717022"/>
              <a:gd name="connsiteX2" fmla="*/ 1717021 w 1717022"/>
              <a:gd name="connsiteY2" fmla="*/ 858511 h 1717022"/>
              <a:gd name="connsiteX3" fmla="*/ 858510 w 1717022"/>
              <a:gd name="connsiteY3" fmla="*/ 1717022 h 1717022"/>
              <a:gd name="connsiteX4" fmla="*/ 0 w 1717022"/>
              <a:gd name="connsiteY4" fmla="*/ 1717022 h 1717022"/>
              <a:gd name="connsiteX5" fmla="*/ 0 w 1717022"/>
              <a:gd name="connsiteY5" fmla="*/ 858511 h 1717022"/>
              <a:gd name="connsiteX6" fmla="*/ 858511 w 1717022"/>
              <a:gd name="connsiteY6" fmla="*/ 0 h 171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7022" h="1717022">
                <a:moveTo>
                  <a:pt x="858511" y="0"/>
                </a:moveTo>
                <a:cubicBezTo>
                  <a:pt x="1332654" y="0"/>
                  <a:pt x="1717022" y="384368"/>
                  <a:pt x="1717022" y="858511"/>
                </a:cubicBezTo>
                <a:lnTo>
                  <a:pt x="1717021" y="858511"/>
                </a:lnTo>
                <a:cubicBezTo>
                  <a:pt x="1717021" y="1332654"/>
                  <a:pt x="1332653" y="1717022"/>
                  <a:pt x="858510" y="1717022"/>
                </a:cubicBezTo>
                <a:lnTo>
                  <a:pt x="0" y="1717022"/>
                </a:lnTo>
                <a:lnTo>
                  <a:pt x="0" y="858511"/>
                </a:lnTo>
                <a:cubicBezTo>
                  <a:pt x="0" y="384368"/>
                  <a:pt x="384368" y="0"/>
                  <a:pt x="858511" y="0"/>
                </a:cubicBezTo>
                <a:close/>
              </a:path>
            </a:pathLst>
          </a:custGeom>
        </p:spPr>
        <p:txBody>
          <a:bodyPr wrap="square">
            <a:noAutofit/>
          </a:bodyPr>
          <a:lstStyle/>
          <a:p>
            <a:endParaRPr lang="en-GB"/>
          </a:p>
        </p:txBody>
      </p:sp>
    </p:spTree>
    <p:extLst>
      <p:ext uri="{BB962C8B-B14F-4D97-AF65-F5344CB8AC3E}">
        <p14:creationId xmlns:p14="http://schemas.microsoft.com/office/powerpoint/2010/main" val="218236744"/>
      </p:ext>
    </p:extLst>
  </p:cSld>
  <p:clrMapOvr>
    <a:masterClrMapping/>
  </p:clrMapOvr>
  <p:transition>
    <p:fade/>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_Title, Content, Quote">
    <p:spTree>
      <p:nvGrpSpPr>
        <p:cNvPr id="1" name=""/>
        <p:cNvGrpSpPr/>
        <p:nvPr/>
      </p:nvGrpSpPr>
      <p:grpSpPr>
        <a:xfrm>
          <a:off x="0" y="0"/>
          <a:ext cx="0" cy="0"/>
          <a:chOff x="0" y="0"/>
          <a:chExt cx="0" cy="0"/>
        </a:xfrm>
      </p:grpSpPr>
      <p:sp>
        <p:nvSpPr>
          <p:cNvPr id="9" name="Text Placeholder 2">
            <a:extLst>
              <a:ext uri="{FF2B5EF4-FFF2-40B4-BE49-F238E27FC236}">
                <a16:creationId xmlns:a16="http://schemas.microsoft.com/office/drawing/2014/main" id="{BB64EC0C-23AE-41A4-89DD-A8FDBA18C70C}"/>
              </a:ext>
            </a:extLst>
          </p:cNvPr>
          <p:cNvSpPr>
            <a:spLocks noGrp="1"/>
          </p:cNvSpPr>
          <p:nvPr>
            <p:ph idx="12"/>
          </p:nvPr>
        </p:nvSpPr>
        <p:spPr>
          <a:xfrm>
            <a:off x="1331842" y="1600200"/>
            <a:ext cx="5836033" cy="4492486"/>
          </a:xfrm>
          <a:prstGeom prst="round2DiagRect">
            <a:avLst>
              <a:gd name="adj1" fmla="val 0"/>
              <a:gd name="adj2" fmla="val 50000"/>
            </a:avLst>
          </a:prstGeom>
          <a:solidFill>
            <a:schemeClr val="accent1"/>
          </a:solidFill>
        </p:spPr>
        <p:txBody>
          <a:bodyPr vert="horz" lIns="0" tIns="45720" rIns="216000" bIns="45720" rtlCol="0">
            <a:noAutofit/>
          </a:bodyPr>
          <a:lstStyle>
            <a:lvl1pPr>
              <a:defRPr sz="1100">
                <a:solidFill>
                  <a:schemeClr val="bg1"/>
                </a:solidFill>
              </a:defRPr>
            </a:lvl1pPr>
          </a:lstStyle>
          <a:p>
            <a:pPr lvl="0"/>
            <a:r>
              <a:rPr lang="en-GB"/>
              <a:t>Click to edit Master text styles</a:t>
            </a:r>
          </a:p>
        </p:txBody>
      </p:sp>
      <p:sp>
        <p:nvSpPr>
          <p:cNvPr id="8" name="Title Placeholder 1">
            <a:extLst>
              <a:ext uri="{FF2B5EF4-FFF2-40B4-BE49-F238E27FC236}">
                <a16:creationId xmlns:a16="http://schemas.microsoft.com/office/drawing/2014/main" id="{5D61FB37-7370-49A7-B59D-80AF6DDC5B0E}"/>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5" name="Picture Placeholder 19">
            <a:extLst>
              <a:ext uri="{FF2B5EF4-FFF2-40B4-BE49-F238E27FC236}">
                <a16:creationId xmlns:a16="http://schemas.microsoft.com/office/drawing/2014/main" id="{8B92EE96-E215-4FF1-B8A4-9BAC67F9D5A1}"/>
              </a:ext>
            </a:extLst>
          </p:cNvPr>
          <p:cNvSpPr>
            <a:spLocks noGrp="1"/>
          </p:cNvSpPr>
          <p:nvPr>
            <p:ph type="pic" sz="quarter" idx="15"/>
          </p:nvPr>
        </p:nvSpPr>
        <p:spPr>
          <a:xfrm>
            <a:off x="7167877" y="1600200"/>
            <a:ext cx="4492486" cy="4492486"/>
          </a:xfrm>
          <a:custGeom>
            <a:avLst/>
            <a:gdLst>
              <a:gd name="connsiteX0" fmla="*/ 858511 w 1717022"/>
              <a:gd name="connsiteY0" fmla="*/ 0 h 1717022"/>
              <a:gd name="connsiteX1" fmla="*/ 1717022 w 1717022"/>
              <a:gd name="connsiteY1" fmla="*/ 858511 h 1717022"/>
              <a:gd name="connsiteX2" fmla="*/ 1717021 w 1717022"/>
              <a:gd name="connsiteY2" fmla="*/ 858511 h 1717022"/>
              <a:gd name="connsiteX3" fmla="*/ 858510 w 1717022"/>
              <a:gd name="connsiteY3" fmla="*/ 1717022 h 1717022"/>
              <a:gd name="connsiteX4" fmla="*/ 0 w 1717022"/>
              <a:gd name="connsiteY4" fmla="*/ 1717022 h 1717022"/>
              <a:gd name="connsiteX5" fmla="*/ 0 w 1717022"/>
              <a:gd name="connsiteY5" fmla="*/ 858511 h 1717022"/>
              <a:gd name="connsiteX6" fmla="*/ 858511 w 1717022"/>
              <a:gd name="connsiteY6" fmla="*/ 0 h 171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7022" h="1717022">
                <a:moveTo>
                  <a:pt x="858511" y="0"/>
                </a:moveTo>
                <a:cubicBezTo>
                  <a:pt x="1332654" y="0"/>
                  <a:pt x="1717022" y="384368"/>
                  <a:pt x="1717022" y="858511"/>
                </a:cubicBezTo>
                <a:lnTo>
                  <a:pt x="1717021" y="858511"/>
                </a:lnTo>
                <a:cubicBezTo>
                  <a:pt x="1717021" y="1332654"/>
                  <a:pt x="1332653" y="1717022"/>
                  <a:pt x="858510" y="1717022"/>
                </a:cubicBezTo>
                <a:lnTo>
                  <a:pt x="0" y="1717022"/>
                </a:lnTo>
                <a:lnTo>
                  <a:pt x="0" y="858511"/>
                </a:lnTo>
                <a:cubicBezTo>
                  <a:pt x="0" y="384368"/>
                  <a:pt x="384368" y="0"/>
                  <a:pt x="858511" y="0"/>
                </a:cubicBezTo>
                <a:close/>
              </a:path>
            </a:pathLst>
          </a:custGeom>
        </p:spPr>
        <p:txBody>
          <a:bodyPr wrap="square" anchor="ctr">
            <a:noAutofit/>
          </a:bodyPr>
          <a:lstStyle>
            <a:lvl1pPr algn="ctr">
              <a:defRPr/>
            </a:lvl1pPr>
          </a:lstStyle>
          <a:p>
            <a:endParaRPr lang="en-GB"/>
          </a:p>
        </p:txBody>
      </p:sp>
    </p:spTree>
    <p:extLst>
      <p:ext uri="{BB962C8B-B14F-4D97-AF65-F5344CB8AC3E}">
        <p14:creationId xmlns:p14="http://schemas.microsoft.com/office/powerpoint/2010/main" val="65677643"/>
      </p:ext>
    </p:extLst>
  </p:cSld>
  <p:clrMapOvr>
    <a:masterClrMapping/>
  </p:clrMapOvr>
  <p:transition>
    <p:fade/>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3_Title, Content, Quote">
    <p:spTree>
      <p:nvGrpSpPr>
        <p:cNvPr id="1" name=""/>
        <p:cNvGrpSpPr/>
        <p:nvPr/>
      </p:nvGrpSpPr>
      <p:grpSpPr>
        <a:xfrm>
          <a:off x="0" y="0"/>
          <a:ext cx="0" cy="0"/>
          <a:chOff x="0" y="0"/>
          <a:chExt cx="0" cy="0"/>
        </a:xfrm>
      </p:grpSpPr>
      <p:sp>
        <p:nvSpPr>
          <p:cNvPr id="9" name="Text Placeholder 2">
            <a:extLst>
              <a:ext uri="{FF2B5EF4-FFF2-40B4-BE49-F238E27FC236}">
                <a16:creationId xmlns:a16="http://schemas.microsoft.com/office/drawing/2014/main" id="{BB64EC0C-23AE-41A4-89DD-A8FDBA18C70C}"/>
              </a:ext>
            </a:extLst>
          </p:cNvPr>
          <p:cNvSpPr>
            <a:spLocks noGrp="1"/>
          </p:cNvSpPr>
          <p:nvPr>
            <p:ph idx="12"/>
          </p:nvPr>
        </p:nvSpPr>
        <p:spPr>
          <a:xfrm>
            <a:off x="1311965" y="1590261"/>
            <a:ext cx="5585792" cy="4536118"/>
          </a:xfrm>
          <a:prstGeom prst="rect">
            <a:avLst/>
          </a:prstGeom>
          <a:noFill/>
        </p:spPr>
        <p:txBody>
          <a:bodyPr vert="horz" lIns="0" tIns="45720" rIns="91440" bIns="45720" rtlCol="0">
            <a:noAutofit/>
          </a:bodyPr>
          <a:lstStyle>
            <a:lvl1pPr>
              <a:defRPr sz="1100">
                <a:solidFill>
                  <a:schemeClr val="accent1"/>
                </a:solidFill>
              </a:defRPr>
            </a:lvl1pPr>
          </a:lstStyle>
          <a:p>
            <a:pPr lvl="0"/>
            <a:r>
              <a:rPr lang="en-GB"/>
              <a:t>Click to edit Master text styles</a:t>
            </a:r>
          </a:p>
        </p:txBody>
      </p:sp>
      <p:sp>
        <p:nvSpPr>
          <p:cNvPr id="8" name="Title Placeholder 1">
            <a:extLst>
              <a:ext uri="{FF2B5EF4-FFF2-40B4-BE49-F238E27FC236}">
                <a16:creationId xmlns:a16="http://schemas.microsoft.com/office/drawing/2014/main" id="{5D61FB37-7370-49A7-B59D-80AF6DDC5B0E}"/>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5" name="Picture Placeholder 19">
            <a:extLst>
              <a:ext uri="{FF2B5EF4-FFF2-40B4-BE49-F238E27FC236}">
                <a16:creationId xmlns:a16="http://schemas.microsoft.com/office/drawing/2014/main" id="{30670B37-40B9-475F-ABF3-FE85CABDBA01}"/>
              </a:ext>
            </a:extLst>
          </p:cNvPr>
          <p:cNvSpPr>
            <a:spLocks noGrp="1"/>
          </p:cNvSpPr>
          <p:nvPr>
            <p:ph type="pic" sz="quarter" idx="15"/>
          </p:nvPr>
        </p:nvSpPr>
        <p:spPr>
          <a:xfrm>
            <a:off x="7167877" y="1600200"/>
            <a:ext cx="4492486" cy="4492486"/>
          </a:xfrm>
          <a:custGeom>
            <a:avLst/>
            <a:gdLst>
              <a:gd name="connsiteX0" fmla="*/ 858511 w 1717022"/>
              <a:gd name="connsiteY0" fmla="*/ 0 h 1717022"/>
              <a:gd name="connsiteX1" fmla="*/ 1717022 w 1717022"/>
              <a:gd name="connsiteY1" fmla="*/ 858511 h 1717022"/>
              <a:gd name="connsiteX2" fmla="*/ 1717021 w 1717022"/>
              <a:gd name="connsiteY2" fmla="*/ 858511 h 1717022"/>
              <a:gd name="connsiteX3" fmla="*/ 858510 w 1717022"/>
              <a:gd name="connsiteY3" fmla="*/ 1717022 h 1717022"/>
              <a:gd name="connsiteX4" fmla="*/ 0 w 1717022"/>
              <a:gd name="connsiteY4" fmla="*/ 1717022 h 1717022"/>
              <a:gd name="connsiteX5" fmla="*/ 0 w 1717022"/>
              <a:gd name="connsiteY5" fmla="*/ 858511 h 1717022"/>
              <a:gd name="connsiteX6" fmla="*/ 858511 w 1717022"/>
              <a:gd name="connsiteY6" fmla="*/ 0 h 171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7022" h="1717022">
                <a:moveTo>
                  <a:pt x="858511" y="0"/>
                </a:moveTo>
                <a:cubicBezTo>
                  <a:pt x="1332654" y="0"/>
                  <a:pt x="1717022" y="384368"/>
                  <a:pt x="1717022" y="858511"/>
                </a:cubicBezTo>
                <a:lnTo>
                  <a:pt x="1717021" y="858511"/>
                </a:lnTo>
                <a:cubicBezTo>
                  <a:pt x="1717021" y="1332654"/>
                  <a:pt x="1332653" y="1717022"/>
                  <a:pt x="858510" y="1717022"/>
                </a:cubicBezTo>
                <a:lnTo>
                  <a:pt x="0" y="1717022"/>
                </a:lnTo>
                <a:lnTo>
                  <a:pt x="0" y="858511"/>
                </a:lnTo>
                <a:cubicBezTo>
                  <a:pt x="0" y="384368"/>
                  <a:pt x="384368" y="0"/>
                  <a:pt x="858511" y="0"/>
                </a:cubicBezTo>
                <a:close/>
              </a:path>
            </a:pathLst>
          </a:custGeom>
        </p:spPr>
        <p:txBody>
          <a:bodyPr wrap="square" anchor="ctr">
            <a:noAutofit/>
          </a:bodyPr>
          <a:lstStyle>
            <a:lvl1pPr algn="ctr">
              <a:defRPr/>
            </a:lvl1pPr>
          </a:lstStyle>
          <a:p>
            <a:endParaRPr lang="en-GB"/>
          </a:p>
        </p:txBody>
      </p:sp>
    </p:spTree>
    <p:extLst>
      <p:ext uri="{BB962C8B-B14F-4D97-AF65-F5344CB8AC3E}">
        <p14:creationId xmlns:p14="http://schemas.microsoft.com/office/powerpoint/2010/main" val="993492942"/>
      </p:ext>
    </p:extLst>
  </p:cSld>
  <p:clrMapOvr>
    <a:masterClrMapping/>
  </p:clrMapOvr>
  <p:transition>
    <p:fade/>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2_Title, Content, Quote">
    <p:spTree>
      <p:nvGrpSpPr>
        <p:cNvPr id="1" name=""/>
        <p:cNvGrpSpPr/>
        <p:nvPr/>
      </p:nvGrpSpPr>
      <p:grpSpPr>
        <a:xfrm>
          <a:off x="0" y="0"/>
          <a:ext cx="0" cy="0"/>
          <a:chOff x="0" y="0"/>
          <a:chExt cx="0" cy="0"/>
        </a:xfrm>
      </p:grpSpPr>
      <p:sp>
        <p:nvSpPr>
          <p:cNvPr id="9" name="Text Placeholder 2">
            <a:extLst>
              <a:ext uri="{FF2B5EF4-FFF2-40B4-BE49-F238E27FC236}">
                <a16:creationId xmlns:a16="http://schemas.microsoft.com/office/drawing/2014/main" id="{BB64EC0C-23AE-41A4-89DD-A8FDBA18C70C}"/>
              </a:ext>
            </a:extLst>
          </p:cNvPr>
          <p:cNvSpPr>
            <a:spLocks noGrp="1"/>
          </p:cNvSpPr>
          <p:nvPr>
            <p:ph idx="12"/>
          </p:nvPr>
        </p:nvSpPr>
        <p:spPr>
          <a:xfrm>
            <a:off x="1321904" y="1580321"/>
            <a:ext cx="6887378" cy="4546058"/>
          </a:xfrm>
          <a:prstGeom prst="round2DiagRect">
            <a:avLst>
              <a:gd name="adj1" fmla="val 0"/>
              <a:gd name="adj2" fmla="val 50000"/>
            </a:avLst>
          </a:prstGeom>
          <a:solidFill>
            <a:schemeClr val="accent1"/>
          </a:solidFill>
        </p:spPr>
        <p:txBody>
          <a:bodyPr vert="horz" lIns="0" tIns="45720" rIns="91440" bIns="45720" rtlCol="0">
            <a:noAutofit/>
          </a:bodyPr>
          <a:lstStyle>
            <a:lvl1pPr>
              <a:defRPr sz="1100">
                <a:solidFill>
                  <a:schemeClr val="bg1"/>
                </a:solidFill>
              </a:defRPr>
            </a:lvl1pPr>
          </a:lstStyle>
          <a:p>
            <a:pPr lvl="0"/>
            <a:r>
              <a:rPr lang="en-GB"/>
              <a:t>Click to edit Master text styles</a:t>
            </a:r>
          </a:p>
        </p:txBody>
      </p:sp>
      <p:sp>
        <p:nvSpPr>
          <p:cNvPr id="8" name="Title Placeholder 1">
            <a:extLst>
              <a:ext uri="{FF2B5EF4-FFF2-40B4-BE49-F238E27FC236}">
                <a16:creationId xmlns:a16="http://schemas.microsoft.com/office/drawing/2014/main" id="{5D61FB37-7370-49A7-B59D-80AF6DDC5B0E}"/>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5" name="Text Placeholder 2">
            <a:extLst>
              <a:ext uri="{FF2B5EF4-FFF2-40B4-BE49-F238E27FC236}">
                <a16:creationId xmlns:a16="http://schemas.microsoft.com/office/drawing/2014/main" id="{DBE25B48-4F76-4A9C-94C3-2470CBFBBEDF}"/>
              </a:ext>
            </a:extLst>
          </p:cNvPr>
          <p:cNvSpPr>
            <a:spLocks noGrp="1"/>
          </p:cNvSpPr>
          <p:nvPr>
            <p:ph idx="16"/>
          </p:nvPr>
        </p:nvSpPr>
        <p:spPr>
          <a:xfrm>
            <a:off x="8199341" y="3707296"/>
            <a:ext cx="2922546" cy="2419083"/>
          </a:xfrm>
          <a:prstGeom prst="round2DiagRect">
            <a:avLst>
              <a:gd name="adj1" fmla="val 0"/>
              <a:gd name="adj2" fmla="val 50000"/>
            </a:avLst>
          </a:prstGeom>
          <a:solidFill>
            <a:schemeClr val="accent1"/>
          </a:solidFill>
        </p:spPr>
        <p:txBody>
          <a:bodyPr vert="horz" lIns="0" tIns="180000" rIns="36000" bIns="45720" rtlCol="0">
            <a:noAutofit/>
          </a:bodyPr>
          <a:lstStyle>
            <a:lvl1pPr>
              <a:defRPr sz="1100">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2005155561"/>
      </p:ext>
    </p:extLst>
  </p:cSld>
  <p:clrMapOvr>
    <a:masterClrMapping/>
  </p:clrMapOvr>
  <p:transition>
    <p:fade/>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C89AAA1E-F696-4AF1-83BB-339CA69BDF3D}"/>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6" name="Freeform: Shape 5">
            <a:extLst>
              <a:ext uri="{FF2B5EF4-FFF2-40B4-BE49-F238E27FC236}">
                <a16:creationId xmlns:a16="http://schemas.microsoft.com/office/drawing/2014/main" id="{AA937C80-F4EF-4468-979A-7AADA312E86C}"/>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2" name="Footer Placeholder 1">
            <a:extLst>
              <a:ext uri="{FF2B5EF4-FFF2-40B4-BE49-F238E27FC236}">
                <a16:creationId xmlns:a16="http://schemas.microsoft.com/office/drawing/2014/main" id="{893EE171-79AA-41D1-9EBF-C3FF50A3A96A}"/>
              </a:ext>
            </a:extLst>
          </p:cNvPr>
          <p:cNvSpPr>
            <a:spLocks noGrp="1"/>
          </p:cNvSpPr>
          <p:nvPr>
            <p:ph type="ftr" sz="quarter" idx="10"/>
          </p:nvPr>
        </p:nvSpPr>
        <p:spPr/>
        <p:txBody>
          <a:bodyPr/>
          <a:lstStyle/>
          <a:p>
            <a:r>
              <a:rPr lang="en-GB"/>
              <a:t>Accelerate Template</a:t>
            </a:r>
          </a:p>
        </p:txBody>
      </p:sp>
      <p:sp>
        <p:nvSpPr>
          <p:cNvPr id="3" name="Slide Number Placeholder 2">
            <a:extLst>
              <a:ext uri="{FF2B5EF4-FFF2-40B4-BE49-F238E27FC236}">
                <a16:creationId xmlns:a16="http://schemas.microsoft.com/office/drawing/2014/main" id="{9BE3E457-20CB-4856-B70B-5C005F92D168}"/>
              </a:ext>
            </a:extLst>
          </p:cNvPr>
          <p:cNvSpPr>
            <a:spLocks noGrp="1"/>
          </p:cNvSpPr>
          <p:nvPr>
            <p:ph type="sldNum" sz="quarter" idx="11"/>
          </p:nvPr>
        </p:nvSpPr>
        <p:spPr/>
        <p:txBody>
          <a:bodyPr/>
          <a:lstStyle/>
          <a:p>
            <a:fld id="{722EDD4C-CCB1-4E2B-823E-29659E115949}" type="slidenum">
              <a:rPr lang="en-GB" smtClean="0"/>
              <a:pPr/>
              <a:t>‹#›</a:t>
            </a:fld>
            <a:endParaRPr lang="en-GB"/>
          </a:p>
        </p:txBody>
      </p:sp>
    </p:spTree>
    <p:extLst>
      <p:ext uri="{BB962C8B-B14F-4D97-AF65-F5344CB8AC3E}">
        <p14:creationId xmlns:p14="http://schemas.microsoft.com/office/powerpoint/2010/main" val="1932278135"/>
      </p:ext>
    </p:extLst>
  </p:cSld>
  <p:clrMapOvr>
    <a:masterClrMapping/>
  </p:clrMapOvr>
  <p:transition>
    <p:fade/>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blank" preserve="1">
  <p:cSld name="thank you">
    <p:spTree>
      <p:nvGrpSpPr>
        <p:cNvPr id="1" name=""/>
        <p:cNvGrpSpPr/>
        <p:nvPr/>
      </p:nvGrpSpPr>
      <p:grpSpPr>
        <a:xfrm>
          <a:off x="0" y="0"/>
          <a:ext cx="0" cy="0"/>
          <a:chOff x="0" y="0"/>
          <a:chExt cx="0" cy="0"/>
        </a:xfrm>
      </p:grpSpPr>
      <p:pic>
        <p:nvPicPr>
          <p:cNvPr id="5" name="Picture 4" hidden="1">
            <a:extLst>
              <a:ext uri="{FF2B5EF4-FFF2-40B4-BE49-F238E27FC236}">
                <a16:creationId xmlns:a16="http://schemas.microsoft.com/office/drawing/2014/main" id="{EF026EBF-E82D-4484-B5F0-D28644D3A83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0"/>
            <a:ext cx="12197227" cy="6858000"/>
          </a:xfrm>
          <a:prstGeom prst="rect">
            <a:avLst/>
          </a:prstGeom>
        </p:spPr>
      </p:pic>
    </p:spTree>
    <p:extLst>
      <p:ext uri="{BB962C8B-B14F-4D97-AF65-F5344CB8AC3E}">
        <p14:creationId xmlns:p14="http://schemas.microsoft.com/office/powerpoint/2010/main" val="61284812"/>
      </p:ext>
    </p:extLst>
  </p:cSld>
  <p:clrMapOvr>
    <a:masterClrMapping/>
  </p:clrMapOvr>
  <p:transition>
    <p:fade/>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blank" preserve="1">
  <p:cSld name="hello">
    <p:bg>
      <p:bgPr>
        <a:solidFill>
          <a:srgbClr val="192747"/>
        </a:solidFill>
        <a:effectLst/>
      </p:bgPr>
    </p:bg>
    <p:spTree>
      <p:nvGrpSpPr>
        <p:cNvPr id="1" name=""/>
        <p:cNvGrpSpPr/>
        <p:nvPr/>
      </p:nvGrpSpPr>
      <p:grpSpPr>
        <a:xfrm>
          <a:off x="0" y="0"/>
          <a:ext cx="0" cy="0"/>
          <a:chOff x="0" y="0"/>
          <a:chExt cx="0" cy="0"/>
        </a:xfrm>
      </p:grpSpPr>
      <p:pic>
        <p:nvPicPr>
          <p:cNvPr id="5" name="Picture 4" hidden="1">
            <a:extLst>
              <a:ext uri="{FF2B5EF4-FFF2-40B4-BE49-F238E27FC236}">
                <a16:creationId xmlns:a16="http://schemas.microsoft.com/office/drawing/2014/main" id="{EF026EBF-E82D-4484-B5F0-D28644D3A83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0"/>
            <a:ext cx="12197227" cy="6858000"/>
          </a:xfrm>
          <a:prstGeom prst="rect">
            <a:avLst/>
          </a:prstGeom>
        </p:spPr>
      </p:pic>
      <p:pic>
        <p:nvPicPr>
          <p:cNvPr id="3" name="Picture 2">
            <a:extLst>
              <a:ext uri="{FF2B5EF4-FFF2-40B4-BE49-F238E27FC236}">
                <a16:creationId xmlns:a16="http://schemas.microsoft.com/office/drawing/2014/main" id="{34BED5A9-DD44-2442-9819-8799CE416B81}"/>
              </a:ext>
            </a:extLst>
          </p:cNvPr>
          <p:cNvPicPr>
            <a:picLocks noChangeAspect="1"/>
          </p:cNvPicPr>
          <p:nvPr userDrawn="1"/>
        </p:nvPicPr>
        <p:blipFill>
          <a:blip r:embed="rId3"/>
          <a:stretch>
            <a:fillRect/>
          </a:stretch>
        </p:blipFill>
        <p:spPr>
          <a:xfrm>
            <a:off x="819150" y="501650"/>
            <a:ext cx="10553700" cy="5854700"/>
          </a:xfrm>
          <a:prstGeom prst="rect">
            <a:avLst/>
          </a:prstGeom>
        </p:spPr>
      </p:pic>
    </p:spTree>
    <p:extLst>
      <p:ext uri="{BB962C8B-B14F-4D97-AF65-F5344CB8AC3E}">
        <p14:creationId xmlns:p14="http://schemas.microsoft.com/office/powerpoint/2010/main" val="1677308264"/>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plit _Dar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C93B904-0877-41D3-8493-3FF8F1B97181}"/>
              </a:ext>
            </a:extLst>
          </p:cNvPr>
          <p:cNvSpPr/>
          <p:nvPr userDrawn="1"/>
        </p:nvSpPr>
        <p:spPr>
          <a:xfrm>
            <a:off x="6096000" y="0"/>
            <a:ext cx="609600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Shape 10">
            <a:extLst>
              <a:ext uri="{FF2B5EF4-FFF2-40B4-BE49-F238E27FC236}">
                <a16:creationId xmlns:a16="http://schemas.microsoft.com/office/drawing/2014/main" id="{49B3AF8E-994E-4CE9-851E-BA2BCF4647E0}"/>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2" name="Freeform: Shape 11">
            <a:extLst>
              <a:ext uri="{FF2B5EF4-FFF2-40B4-BE49-F238E27FC236}">
                <a16:creationId xmlns:a16="http://schemas.microsoft.com/office/drawing/2014/main" id="{6A540C67-FDA7-4F57-B0B2-E158A7C35665}"/>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a:xfrm>
            <a:off x="452852" y="473549"/>
            <a:ext cx="5374743" cy="549275"/>
          </a:xfrm>
        </p:spPr>
        <p:txBody>
          <a:bodyPr>
            <a:noAutofit/>
          </a:bodyPr>
          <a:lstStyle>
            <a:lvl1pPr>
              <a:defRPr sz="3200"/>
            </a:lvl1pPr>
          </a:lstStyle>
          <a:p>
            <a:r>
              <a:rPr lang="en-US"/>
              <a:t>CLICK TO EDIT MASTER TITLE STYLE</a:t>
            </a:r>
            <a:endParaRPr lang="en-GB"/>
          </a:p>
        </p:txBody>
      </p:sp>
      <p:pic>
        <p:nvPicPr>
          <p:cNvPr id="8" name="Graphic 7">
            <a:extLst>
              <a:ext uri="{FF2B5EF4-FFF2-40B4-BE49-F238E27FC236}">
                <a16:creationId xmlns:a16="http://schemas.microsoft.com/office/drawing/2014/main" id="{A647F101-10DE-420C-B062-2531B955C9D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392068" y="6602145"/>
            <a:ext cx="626225" cy="130532"/>
          </a:xfrm>
          <a:prstGeom prst="rect">
            <a:avLst/>
          </a:prstGeom>
        </p:spPr>
      </p:pic>
    </p:spTree>
    <p:extLst>
      <p:ext uri="{BB962C8B-B14F-4D97-AF65-F5344CB8AC3E}">
        <p14:creationId xmlns:p14="http://schemas.microsoft.com/office/powerpoint/2010/main" val="1092894545"/>
      </p:ext>
    </p:extLst>
  </p:cSld>
  <p:clrMapOvr>
    <a:masterClrMapping/>
  </p:clrMapOvr>
  <p:transition>
    <p:fade/>
  </p:transition>
  <p:extLst>
    <p:ext uri="{DCECCB84-F9BA-43D5-87BE-67443E8EF086}">
      <p15:sldGuideLst xmlns:p15="http://schemas.microsoft.com/office/powerpoint/2012/main">
        <p15:guide id="1" pos="3840">
          <p15:clr>
            <a:srgbClr val="FBAE40"/>
          </p15:clr>
        </p15:guide>
        <p15:guide id="2" pos="665">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blank" preserve="1">
  <p:cSld name="welcome">
    <p:bg>
      <p:bgPr>
        <a:solidFill>
          <a:srgbClr val="192747"/>
        </a:solidFill>
        <a:effectLst/>
      </p:bgPr>
    </p:bg>
    <p:spTree>
      <p:nvGrpSpPr>
        <p:cNvPr id="1" name=""/>
        <p:cNvGrpSpPr/>
        <p:nvPr/>
      </p:nvGrpSpPr>
      <p:grpSpPr>
        <a:xfrm>
          <a:off x="0" y="0"/>
          <a:ext cx="0" cy="0"/>
          <a:chOff x="0" y="0"/>
          <a:chExt cx="0" cy="0"/>
        </a:xfrm>
      </p:grpSpPr>
      <p:pic>
        <p:nvPicPr>
          <p:cNvPr id="5" name="Picture 4" hidden="1">
            <a:extLst>
              <a:ext uri="{FF2B5EF4-FFF2-40B4-BE49-F238E27FC236}">
                <a16:creationId xmlns:a16="http://schemas.microsoft.com/office/drawing/2014/main" id="{EF026EBF-E82D-4484-B5F0-D28644D3A83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0"/>
            <a:ext cx="12197227" cy="6858000"/>
          </a:xfrm>
          <a:prstGeom prst="rect">
            <a:avLst/>
          </a:prstGeom>
        </p:spPr>
      </p:pic>
      <p:pic>
        <p:nvPicPr>
          <p:cNvPr id="4" name="Picture 3">
            <a:extLst>
              <a:ext uri="{FF2B5EF4-FFF2-40B4-BE49-F238E27FC236}">
                <a16:creationId xmlns:a16="http://schemas.microsoft.com/office/drawing/2014/main" id="{694A7D6D-ADE1-4F4D-B9BA-A7EDFC3CE5A1}"/>
              </a:ext>
            </a:extLst>
          </p:cNvPr>
          <p:cNvPicPr>
            <a:picLocks noChangeAspect="1"/>
          </p:cNvPicPr>
          <p:nvPr userDrawn="1"/>
        </p:nvPicPr>
        <p:blipFill>
          <a:blip r:embed="rId3"/>
          <a:stretch>
            <a:fillRect/>
          </a:stretch>
        </p:blipFill>
        <p:spPr>
          <a:xfrm>
            <a:off x="768350" y="971550"/>
            <a:ext cx="10655300" cy="4914900"/>
          </a:xfrm>
          <a:prstGeom prst="rect">
            <a:avLst/>
          </a:prstGeom>
        </p:spPr>
      </p:pic>
    </p:spTree>
    <p:extLst>
      <p:ext uri="{BB962C8B-B14F-4D97-AF65-F5344CB8AC3E}">
        <p14:creationId xmlns:p14="http://schemas.microsoft.com/office/powerpoint/2010/main" val="32479747"/>
      </p:ext>
    </p:extLst>
  </p:cSld>
  <p:clrMapOvr>
    <a:masterClrMapping/>
  </p:clrMapOvr>
  <p:transition>
    <p:fade/>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blank" preserve="1">
  <p:cSld name="welocme 2">
    <p:bg>
      <p:bgPr>
        <a:solidFill>
          <a:schemeClr val="accent1"/>
        </a:solidFill>
        <a:effectLst/>
      </p:bgPr>
    </p:bg>
    <p:spTree>
      <p:nvGrpSpPr>
        <p:cNvPr id="1" name=""/>
        <p:cNvGrpSpPr/>
        <p:nvPr/>
      </p:nvGrpSpPr>
      <p:grpSpPr>
        <a:xfrm>
          <a:off x="0" y="0"/>
          <a:ext cx="0" cy="0"/>
          <a:chOff x="0" y="0"/>
          <a:chExt cx="0" cy="0"/>
        </a:xfrm>
      </p:grpSpPr>
      <p:pic>
        <p:nvPicPr>
          <p:cNvPr id="5" name="Picture 4" hidden="1">
            <a:extLst>
              <a:ext uri="{FF2B5EF4-FFF2-40B4-BE49-F238E27FC236}">
                <a16:creationId xmlns:a16="http://schemas.microsoft.com/office/drawing/2014/main" id="{EF026EBF-E82D-4484-B5F0-D28644D3A83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0"/>
            <a:ext cx="12197227" cy="6858000"/>
          </a:xfrm>
          <a:prstGeom prst="rect">
            <a:avLst/>
          </a:prstGeom>
        </p:spPr>
      </p:pic>
      <p:pic>
        <p:nvPicPr>
          <p:cNvPr id="4" name="Picture 3">
            <a:extLst>
              <a:ext uri="{FF2B5EF4-FFF2-40B4-BE49-F238E27FC236}">
                <a16:creationId xmlns:a16="http://schemas.microsoft.com/office/drawing/2014/main" id="{460B3C9C-1949-184A-91A0-1C4D04DB32A8}"/>
              </a:ext>
            </a:extLst>
          </p:cNvPr>
          <p:cNvPicPr>
            <a:picLocks noChangeAspect="1"/>
          </p:cNvPicPr>
          <p:nvPr userDrawn="1"/>
        </p:nvPicPr>
        <p:blipFill>
          <a:blip r:embed="rId3"/>
          <a:stretch>
            <a:fillRect/>
          </a:stretch>
        </p:blipFill>
        <p:spPr>
          <a:xfrm>
            <a:off x="576580" y="626276"/>
            <a:ext cx="2450426" cy="865639"/>
          </a:xfrm>
          <a:prstGeom prst="rect">
            <a:avLst/>
          </a:prstGeom>
        </p:spPr>
      </p:pic>
      <p:pic>
        <p:nvPicPr>
          <p:cNvPr id="6" name="Picture 5">
            <a:extLst>
              <a:ext uri="{FF2B5EF4-FFF2-40B4-BE49-F238E27FC236}">
                <a16:creationId xmlns:a16="http://schemas.microsoft.com/office/drawing/2014/main" id="{EEE6BB15-D30A-F446-8DE4-F30368930AA6}"/>
              </a:ext>
            </a:extLst>
          </p:cNvPr>
          <p:cNvPicPr>
            <a:picLocks noChangeAspect="1"/>
          </p:cNvPicPr>
          <p:nvPr userDrawn="1"/>
        </p:nvPicPr>
        <p:blipFill>
          <a:blip r:embed="rId4"/>
          <a:stretch>
            <a:fillRect/>
          </a:stretch>
        </p:blipFill>
        <p:spPr>
          <a:xfrm>
            <a:off x="2039620" y="501650"/>
            <a:ext cx="9575800" cy="5854700"/>
          </a:xfrm>
          <a:prstGeom prst="rect">
            <a:avLst/>
          </a:prstGeom>
        </p:spPr>
      </p:pic>
    </p:spTree>
    <p:extLst>
      <p:ext uri="{BB962C8B-B14F-4D97-AF65-F5344CB8AC3E}">
        <p14:creationId xmlns:p14="http://schemas.microsoft.com/office/powerpoint/2010/main" val="1826449645"/>
      </p:ext>
    </p:extLst>
  </p:cSld>
  <p:clrMapOvr>
    <a:masterClrMapping/>
  </p:clrMapOvr>
  <p:transition>
    <p:fade/>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blank" preserve="1">
  <p:cSld name="ready">
    <p:bg>
      <p:bgPr>
        <a:solidFill>
          <a:schemeClr val="accent1"/>
        </a:solidFill>
        <a:effectLst/>
      </p:bgPr>
    </p:bg>
    <p:spTree>
      <p:nvGrpSpPr>
        <p:cNvPr id="1" name=""/>
        <p:cNvGrpSpPr/>
        <p:nvPr/>
      </p:nvGrpSpPr>
      <p:grpSpPr>
        <a:xfrm>
          <a:off x="0" y="0"/>
          <a:ext cx="0" cy="0"/>
          <a:chOff x="0" y="0"/>
          <a:chExt cx="0" cy="0"/>
        </a:xfrm>
      </p:grpSpPr>
      <p:pic>
        <p:nvPicPr>
          <p:cNvPr id="5" name="Picture 4" hidden="1">
            <a:extLst>
              <a:ext uri="{FF2B5EF4-FFF2-40B4-BE49-F238E27FC236}">
                <a16:creationId xmlns:a16="http://schemas.microsoft.com/office/drawing/2014/main" id="{EF026EBF-E82D-4484-B5F0-D28644D3A83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0"/>
            <a:ext cx="12197227" cy="6858000"/>
          </a:xfrm>
          <a:prstGeom prst="rect">
            <a:avLst/>
          </a:prstGeom>
        </p:spPr>
      </p:pic>
      <p:pic>
        <p:nvPicPr>
          <p:cNvPr id="6" name="Picture 5">
            <a:extLst>
              <a:ext uri="{FF2B5EF4-FFF2-40B4-BE49-F238E27FC236}">
                <a16:creationId xmlns:a16="http://schemas.microsoft.com/office/drawing/2014/main" id="{D05E64B1-A78F-1C4D-A1AC-D91B91D8B73A}"/>
              </a:ext>
            </a:extLst>
          </p:cNvPr>
          <p:cNvPicPr>
            <a:picLocks noChangeAspect="1"/>
          </p:cNvPicPr>
          <p:nvPr userDrawn="1"/>
        </p:nvPicPr>
        <p:blipFill>
          <a:blip r:embed="rId3"/>
          <a:stretch>
            <a:fillRect/>
          </a:stretch>
        </p:blipFill>
        <p:spPr>
          <a:xfrm>
            <a:off x="9154633" y="508000"/>
            <a:ext cx="2450426" cy="865639"/>
          </a:xfrm>
          <a:prstGeom prst="rect">
            <a:avLst/>
          </a:prstGeom>
        </p:spPr>
      </p:pic>
      <p:pic>
        <p:nvPicPr>
          <p:cNvPr id="4" name="Picture 3">
            <a:extLst>
              <a:ext uri="{FF2B5EF4-FFF2-40B4-BE49-F238E27FC236}">
                <a16:creationId xmlns:a16="http://schemas.microsoft.com/office/drawing/2014/main" id="{15728AD8-4D29-7240-91EC-648E34714067}"/>
              </a:ext>
            </a:extLst>
          </p:cNvPr>
          <p:cNvPicPr>
            <a:picLocks noChangeAspect="1"/>
          </p:cNvPicPr>
          <p:nvPr userDrawn="1"/>
        </p:nvPicPr>
        <p:blipFill>
          <a:blip r:embed="rId4"/>
          <a:stretch>
            <a:fillRect/>
          </a:stretch>
        </p:blipFill>
        <p:spPr>
          <a:xfrm>
            <a:off x="586941" y="508000"/>
            <a:ext cx="6667500" cy="5842000"/>
          </a:xfrm>
          <a:prstGeom prst="rect">
            <a:avLst/>
          </a:prstGeom>
        </p:spPr>
      </p:pic>
    </p:spTree>
    <p:extLst>
      <p:ext uri="{BB962C8B-B14F-4D97-AF65-F5344CB8AC3E}">
        <p14:creationId xmlns:p14="http://schemas.microsoft.com/office/powerpoint/2010/main" val="4085215983"/>
      </p:ext>
    </p:extLst>
  </p:cSld>
  <p:clrMapOvr>
    <a:masterClrMapping/>
  </p:clrMapOvr>
  <p:transition>
    <p:fade/>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type="blank" preserve="1">
  <p:cSld name="Break">
    <p:bg>
      <p:bgPr>
        <a:solidFill>
          <a:srgbClr val="192747"/>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B8B0397-E43E-1C4D-BC5F-EBC14E30B97B}"/>
              </a:ext>
            </a:extLst>
          </p:cNvPr>
          <p:cNvPicPr>
            <a:picLocks noChangeAspect="1"/>
          </p:cNvPicPr>
          <p:nvPr userDrawn="1"/>
        </p:nvPicPr>
        <p:blipFill>
          <a:blip r:embed="rId2"/>
          <a:stretch>
            <a:fillRect/>
          </a:stretch>
        </p:blipFill>
        <p:spPr>
          <a:xfrm>
            <a:off x="533400" y="508000"/>
            <a:ext cx="7366000" cy="5842000"/>
          </a:xfrm>
          <a:prstGeom prst="rect">
            <a:avLst/>
          </a:prstGeom>
        </p:spPr>
      </p:pic>
      <p:pic>
        <p:nvPicPr>
          <p:cNvPr id="5" name="Picture 4" hidden="1">
            <a:extLst>
              <a:ext uri="{FF2B5EF4-FFF2-40B4-BE49-F238E27FC236}">
                <a16:creationId xmlns:a16="http://schemas.microsoft.com/office/drawing/2014/main" id="{EF026EBF-E82D-4484-B5F0-D28644D3A83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 y="0"/>
            <a:ext cx="12197227" cy="6858000"/>
          </a:xfrm>
          <a:prstGeom prst="rect">
            <a:avLst/>
          </a:prstGeom>
        </p:spPr>
      </p:pic>
      <p:sp>
        <p:nvSpPr>
          <p:cNvPr id="39" name="Graphic 2">
            <a:extLst>
              <a:ext uri="{FF2B5EF4-FFF2-40B4-BE49-F238E27FC236}">
                <a16:creationId xmlns:a16="http://schemas.microsoft.com/office/drawing/2014/main" id="{AFF7D831-E628-4088-9834-1520DBF30BF7}"/>
              </a:ext>
            </a:extLst>
          </p:cNvPr>
          <p:cNvSpPr/>
          <p:nvPr/>
        </p:nvSpPr>
        <p:spPr>
          <a:xfrm>
            <a:off x="1281444" y="2668840"/>
            <a:ext cx="1445573" cy="1899821"/>
          </a:xfrm>
          <a:custGeom>
            <a:avLst/>
            <a:gdLst>
              <a:gd name="connsiteX0" fmla="*/ 390290 w 1445573"/>
              <a:gd name="connsiteY0" fmla="*/ 1694851 h 1899821"/>
              <a:gd name="connsiteX1" fmla="*/ 390290 w 1445573"/>
              <a:gd name="connsiteY1" fmla="*/ 1874777 h 1899821"/>
              <a:gd name="connsiteX2" fmla="*/ 0 w 1445573"/>
              <a:gd name="connsiteY2" fmla="*/ 1874777 h 1899821"/>
              <a:gd name="connsiteX3" fmla="*/ 0 w 1445573"/>
              <a:gd name="connsiteY3" fmla="*/ 0 h 1899821"/>
              <a:gd name="connsiteX4" fmla="*/ 390290 w 1445573"/>
              <a:gd name="connsiteY4" fmla="*/ 0 h 1899821"/>
              <a:gd name="connsiteX5" fmla="*/ 390290 w 1445573"/>
              <a:gd name="connsiteY5" fmla="*/ 695818 h 1899821"/>
              <a:gd name="connsiteX6" fmla="*/ 819107 w 1445573"/>
              <a:gd name="connsiteY6" fmla="*/ 472354 h 1899821"/>
              <a:gd name="connsiteX7" fmla="*/ 1445574 w 1445573"/>
              <a:gd name="connsiteY7" fmla="*/ 1183583 h 1899821"/>
              <a:gd name="connsiteX8" fmla="*/ 1445574 w 1445573"/>
              <a:gd name="connsiteY8" fmla="*/ 1188592 h 1899821"/>
              <a:gd name="connsiteX9" fmla="*/ 819107 w 1445573"/>
              <a:gd name="connsiteY9" fmla="*/ 1899820 h 1899821"/>
              <a:gd name="connsiteX10" fmla="*/ 390290 w 1445573"/>
              <a:gd name="connsiteY10" fmla="*/ 1694851 h 1899821"/>
              <a:gd name="connsiteX11" fmla="*/ 1055285 w 1445573"/>
              <a:gd name="connsiteY11" fmla="*/ 1188977 h 1899821"/>
              <a:gd name="connsiteX12" fmla="*/ 1055285 w 1445573"/>
              <a:gd name="connsiteY12" fmla="*/ 1183968 h 1899821"/>
              <a:gd name="connsiteX13" fmla="*/ 718934 w 1445573"/>
              <a:gd name="connsiteY13" fmla="*/ 804081 h 1899821"/>
              <a:gd name="connsiteX14" fmla="*/ 385281 w 1445573"/>
              <a:gd name="connsiteY14" fmla="*/ 1183968 h 1899821"/>
              <a:gd name="connsiteX15" fmla="*/ 385281 w 1445573"/>
              <a:gd name="connsiteY15" fmla="*/ 1188977 h 1899821"/>
              <a:gd name="connsiteX16" fmla="*/ 718934 w 1445573"/>
              <a:gd name="connsiteY16" fmla="*/ 1568864 h 1899821"/>
              <a:gd name="connsiteX17" fmla="*/ 1055285 w 1445573"/>
              <a:gd name="connsiteY17" fmla="*/ 1188977 h 189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45573" h="1899821">
                <a:moveTo>
                  <a:pt x="390290" y="1694851"/>
                </a:moveTo>
                <a:lnTo>
                  <a:pt x="390290" y="1874777"/>
                </a:lnTo>
                <a:lnTo>
                  <a:pt x="0" y="1874777"/>
                </a:lnTo>
                <a:lnTo>
                  <a:pt x="0" y="0"/>
                </a:lnTo>
                <a:lnTo>
                  <a:pt x="390290" y="0"/>
                </a:lnTo>
                <a:lnTo>
                  <a:pt x="390290" y="695818"/>
                </a:lnTo>
                <a:cubicBezTo>
                  <a:pt x="485454" y="567519"/>
                  <a:pt x="616449" y="472354"/>
                  <a:pt x="819107" y="472354"/>
                </a:cubicBezTo>
                <a:cubicBezTo>
                  <a:pt x="1140046" y="472354"/>
                  <a:pt x="1445574" y="723943"/>
                  <a:pt x="1445574" y="1183583"/>
                </a:cubicBezTo>
                <a:lnTo>
                  <a:pt x="1445574" y="1188592"/>
                </a:lnTo>
                <a:cubicBezTo>
                  <a:pt x="1445574" y="1648232"/>
                  <a:pt x="1145055" y="1899820"/>
                  <a:pt x="819107" y="1899820"/>
                </a:cubicBezTo>
                <a:cubicBezTo>
                  <a:pt x="611056" y="1900205"/>
                  <a:pt x="482757" y="1805041"/>
                  <a:pt x="390290" y="1694851"/>
                </a:cubicBezTo>
                <a:moveTo>
                  <a:pt x="1055285" y="1188977"/>
                </a:moveTo>
                <a:lnTo>
                  <a:pt x="1055285" y="1183968"/>
                </a:lnTo>
                <a:cubicBezTo>
                  <a:pt x="1055285" y="955497"/>
                  <a:pt x="901172" y="804081"/>
                  <a:pt x="718934" y="804081"/>
                </a:cubicBezTo>
                <a:cubicBezTo>
                  <a:pt x="536696" y="804081"/>
                  <a:pt x="385281" y="955497"/>
                  <a:pt x="385281" y="1183968"/>
                </a:cubicBezTo>
                <a:lnTo>
                  <a:pt x="385281" y="1188977"/>
                </a:lnTo>
                <a:cubicBezTo>
                  <a:pt x="385281" y="1417449"/>
                  <a:pt x="536696" y="1568864"/>
                  <a:pt x="718934" y="1568864"/>
                </a:cubicBezTo>
                <a:cubicBezTo>
                  <a:pt x="901172" y="1568864"/>
                  <a:pt x="1055285" y="1420145"/>
                  <a:pt x="1055285" y="1188977"/>
                </a:cubicBezTo>
              </a:path>
            </a:pathLst>
          </a:custGeom>
          <a:solidFill>
            <a:srgbClr val="192747"/>
          </a:solidFill>
          <a:ln w="38521" cap="flat">
            <a:noFill/>
            <a:prstDash val="solid"/>
            <a:miter/>
          </a:ln>
        </p:spPr>
        <p:txBody>
          <a:bodyPr rtlCol="0" anchor="ctr"/>
          <a:lstStyle/>
          <a:p>
            <a:endParaRPr lang="en-GB"/>
          </a:p>
        </p:txBody>
      </p:sp>
      <p:sp>
        <p:nvSpPr>
          <p:cNvPr id="40" name="Graphic 2">
            <a:extLst>
              <a:ext uri="{FF2B5EF4-FFF2-40B4-BE49-F238E27FC236}">
                <a16:creationId xmlns:a16="http://schemas.microsoft.com/office/drawing/2014/main" id="{AFF7D831-E628-4088-9834-1520DBF30BF7}"/>
              </a:ext>
            </a:extLst>
          </p:cNvPr>
          <p:cNvSpPr/>
          <p:nvPr/>
        </p:nvSpPr>
        <p:spPr>
          <a:xfrm>
            <a:off x="2886139" y="3140969"/>
            <a:ext cx="829509" cy="1403033"/>
          </a:xfrm>
          <a:custGeom>
            <a:avLst/>
            <a:gdLst>
              <a:gd name="connsiteX0" fmla="*/ 0 w 829509"/>
              <a:gd name="connsiteY0" fmla="*/ 26039 h 1403033"/>
              <a:gd name="connsiteX1" fmla="*/ 390289 w 829509"/>
              <a:gd name="connsiteY1" fmla="*/ 26039 h 1403033"/>
              <a:gd name="connsiteX2" fmla="*/ 390289 w 829509"/>
              <a:gd name="connsiteY2" fmla="*/ 303442 h 1403033"/>
              <a:gd name="connsiteX3" fmla="*/ 829510 w 829509"/>
              <a:gd name="connsiteY3" fmla="*/ 611 h 1403033"/>
              <a:gd name="connsiteX4" fmla="*/ 829510 w 829509"/>
              <a:gd name="connsiteY4" fmla="*/ 409009 h 1403033"/>
              <a:gd name="connsiteX5" fmla="*/ 809090 w 829509"/>
              <a:gd name="connsiteY5" fmla="*/ 409009 h 1403033"/>
              <a:gd name="connsiteX6" fmla="*/ 390675 w 829509"/>
              <a:gd name="connsiteY6" fmla="*/ 894463 h 1403033"/>
              <a:gd name="connsiteX7" fmla="*/ 390675 w 829509"/>
              <a:gd name="connsiteY7" fmla="*/ 1403034 h 1403033"/>
              <a:gd name="connsiteX8" fmla="*/ 0 w 829509"/>
              <a:gd name="connsiteY8" fmla="*/ 1403034 h 1403033"/>
              <a:gd name="connsiteX9" fmla="*/ 0 w 829509"/>
              <a:gd name="connsiteY9" fmla="*/ 26039 h 1403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9509" h="1403033">
                <a:moveTo>
                  <a:pt x="0" y="26039"/>
                </a:moveTo>
                <a:lnTo>
                  <a:pt x="390289" y="26039"/>
                </a:lnTo>
                <a:lnTo>
                  <a:pt x="390289" y="303442"/>
                </a:lnTo>
                <a:cubicBezTo>
                  <a:pt x="470043" y="113498"/>
                  <a:pt x="598341" y="-9792"/>
                  <a:pt x="829510" y="611"/>
                </a:cubicBezTo>
                <a:lnTo>
                  <a:pt x="829510" y="409009"/>
                </a:lnTo>
                <a:lnTo>
                  <a:pt x="809090" y="409009"/>
                </a:lnTo>
                <a:cubicBezTo>
                  <a:pt x="549796" y="409009"/>
                  <a:pt x="390675" y="565433"/>
                  <a:pt x="390675" y="894463"/>
                </a:cubicBezTo>
                <a:lnTo>
                  <a:pt x="390675" y="1403034"/>
                </a:lnTo>
                <a:lnTo>
                  <a:pt x="0" y="1403034"/>
                </a:lnTo>
                <a:lnTo>
                  <a:pt x="0" y="26039"/>
                </a:lnTo>
                <a:close/>
              </a:path>
            </a:pathLst>
          </a:custGeom>
          <a:solidFill>
            <a:srgbClr val="192747"/>
          </a:solidFill>
          <a:ln w="38521" cap="flat">
            <a:noFill/>
            <a:prstDash val="solid"/>
            <a:miter/>
          </a:ln>
        </p:spPr>
        <p:txBody>
          <a:bodyPr rtlCol="0" anchor="ctr"/>
          <a:lstStyle/>
          <a:p>
            <a:endParaRPr lang="en-GB"/>
          </a:p>
        </p:txBody>
      </p:sp>
      <p:sp>
        <p:nvSpPr>
          <p:cNvPr id="41" name="Graphic 2">
            <a:extLst>
              <a:ext uri="{FF2B5EF4-FFF2-40B4-BE49-F238E27FC236}">
                <a16:creationId xmlns:a16="http://schemas.microsoft.com/office/drawing/2014/main" id="{AFF7D831-E628-4088-9834-1520DBF30BF7}"/>
              </a:ext>
            </a:extLst>
          </p:cNvPr>
          <p:cNvSpPr/>
          <p:nvPr/>
        </p:nvSpPr>
        <p:spPr>
          <a:xfrm>
            <a:off x="3726051" y="3141580"/>
            <a:ext cx="1350794" cy="1432859"/>
          </a:xfrm>
          <a:custGeom>
            <a:avLst/>
            <a:gdLst>
              <a:gd name="connsiteX0" fmla="*/ 0 w 1350794"/>
              <a:gd name="connsiteY0" fmla="*/ 721246 h 1432859"/>
              <a:gd name="connsiteX1" fmla="*/ 0 w 1350794"/>
              <a:gd name="connsiteY1" fmla="*/ 716237 h 1432859"/>
              <a:gd name="connsiteX2" fmla="*/ 680406 w 1350794"/>
              <a:gd name="connsiteY2" fmla="*/ 0 h 1432859"/>
              <a:gd name="connsiteX3" fmla="*/ 1350795 w 1350794"/>
              <a:gd name="connsiteY3" fmla="*/ 747060 h 1432859"/>
              <a:gd name="connsiteX4" fmla="*/ 1345786 w 1350794"/>
              <a:gd name="connsiteY4" fmla="*/ 849930 h 1432859"/>
              <a:gd name="connsiteX5" fmla="*/ 387978 w 1350794"/>
              <a:gd name="connsiteY5" fmla="*/ 849930 h 1432859"/>
              <a:gd name="connsiteX6" fmla="*/ 724328 w 1350794"/>
              <a:gd name="connsiteY6" fmla="*/ 1119626 h 1432859"/>
              <a:gd name="connsiteX7" fmla="*/ 1057981 w 1350794"/>
              <a:gd name="connsiteY7" fmla="*/ 978614 h 1432859"/>
              <a:gd name="connsiteX8" fmla="*/ 1281444 w 1350794"/>
              <a:gd name="connsiteY8" fmla="*/ 1176263 h 1432859"/>
              <a:gd name="connsiteX9" fmla="*/ 719319 w 1350794"/>
              <a:gd name="connsiteY9" fmla="*/ 1432860 h 1432859"/>
              <a:gd name="connsiteX10" fmla="*/ 0 w 1350794"/>
              <a:gd name="connsiteY10" fmla="*/ 721246 h 1432859"/>
              <a:gd name="connsiteX11" fmla="*/ 970523 w 1350794"/>
              <a:gd name="connsiteY11" fmla="*/ 605662 h 1432859"/>
              <a:gd name="connsiteX12" fmla="*/ 680406 w 1350794"/>
              <a:gd name="connsiteY12" fmla="*/ 312848 h 1432859"/>
              <a:gd name="connsiteX13" fmla="*/ 382584 w 1350794"/>
              <a:gd name="connsiteY13" fmla="*/ 605662 h 1432859"/>
              <a:gd name="connsiteX14" fmla="*/ 970523 w 1350794"/>
              <a:gd name="connsiteY14" fmla="*/ 605662 h 1432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50794" h="1432859">
                <a:moveTo>
                  <a:pt x="0" y="721246"/>
                </a:moveTo>
                <a:lnTo>
                  <a:pt x="0" y="716237"/>
                </a:lnTo>
                <a:cubicBezTo>
                  <a:pt x="0" y="323251"/>
                  <a:pt x="279714" y="0"/>
                  <a:pt x="680406" y="0"/>
                </a:cubicBezTo>
                <a:cubicBezTo>
                  <a:pt x="1140046" y="0"/>
                  <a:pt x="1350795" y="356770"/>
                  <a:pt x="1350795" y="747060"/>
                </a:cubicBezTo>
                <a:cubicBezTo>
                  <a:pt x="1350795" y="777882"/>
                  <a:pt x="1348098" y="813713"/>
                  <a:pt x="1345786" y="849930"/>
                </a:cubicBezTo>
                <a:lnTo>
                  <a:pt x="387978" y="849930"/>
                </a:lnTo>
                <a:cubicBezTo>
                  <a:pt x="426506" y="1027159"/>
                  <a:pt x="549796" y="1119626"/>
                  <a:pt x="724328" y="1119626"/>
                </a:cubicBezTo>
                <a:cubicBezTo>
                  <a:pt x="855324" y="1119626"/>
                  <a:pt x="950488" y="1078401"/>
                  <a:pt x="1057981" y="978614"/>
                </a:cubicBezTo>
                <a:lnTo>
                  <a:pt x="1281444" y="1176263"/>
                </a:lnTo>
                <a:cubicBezTo>
                  <a:pt x="1153146" y="1335384"/>
                  <a:pt x="968211" y="1432860"/>
                  <a:pt x="719319" y="1432860"/>
                </a:cubicBezTo>
                <a:cubicBezTo>
                  <a:pt x="305528" y="1432474"/>
                  <a:pt x="0" y="1142358"/>
                  <a:pt x="0" y="721246"/>
                </a:cubicBezTo>
                <a:moveTo>
                  <a:pt x="970523" y="605662"/>
                </a:moveTo>
                <a:cubicBezTo>
                  <a:pt x="947406" y="431129"/>
                  <a:pt x="844536" y="312848"/>
                  <a:pt x="680406" y="312848"/>
                </a:cubicBezTo>
                <a:cubicBezTo>
                  <a:pt x="518588" y="312848"/>
                  <a:pt x="413407" y="428432"/>
                  <a:pt x="382584" y="605662"/>
                </a:cubicBezTo>
                <a:lnTo>
                  <a:pt x="970523" y="605662"/>
                </a:lnTo>
                <a:close/>
              </a:path>
            </a:pathLst>
          </a:custGeom>
          <a:solidFill>
            <a:srgbClr val="192747"/>
          </a:solidFill>
          <a:ln w="38521" cap="flat">
            <a:noFill/>
            <a:prstDash val="solid"/>
            <a:miter/>
          </a:ln>
        </p:spPr>
        <p:txBody>
          <a:bodyPr rtlCol="0" anchor="ctr"/>
          <a:lstStyle/>
          <a:p>
            <a:endParaRPr lang="en-GB"/>
          </a:p>
        </p:txBody>
      </p:sp>
      <p:sp>
        <p:nvSpPr>
          <p:cNvPr id="42" name="Graphic 2">
            <a:extLst>
              <a:ext uri="{FF2B5EF4-FFF2-40B4-BE49-F238E27FC236}">
                <a16:creationId xmlns:a16="http://schemas.microsoft.com/office/drawing/2014/main" id="{AFF7D831-E628-4088-9834-1520DBF30BF7}"/>
              </a:ext>
            </a:extLst>
          </p:cNvPr>
          <p:cNvSpPr/>
          <p:nvPr/>
        </p:nvSpPr>
        <p:spPr>
          <a:xfrm>
            <a:off x="5156214" y="3151597"/>
            <a:ext cx="1266418" cy="1417448"/>
          </a:xfrm>
          <a:custGeom>
            <a:avLst/>
            <a:gdLst>
              <a:gd name="connsiteX0" fmla="*/ 0 w 1266418"/>
              <a:gd name="connsiteY0" fmla="*/ 996336 h 1417448"/>
              <a:gd name="connsiteX1" fmla="*/ 0 w 1266418"/>
              <a:gd name="connsiteY1" fmla="*/ 991328 h 1417448"/>
              <a:gd name="connsiteX2" fmla="*/ 554804 w 1266418"/>
              <a:gd name="connsiteY2" fmla="*/ 552107 h 1417448"/>
              <a:gd name="connsiteX3" fmla="*/ 891155 w 1266418"/>
              <a:gd name="connsiteY3" fmla="*/ 608744 h 1417448"/>
              <a:gd name="connsiteX4" fmla="*/ 891155 w 1266418"/>
              <a:gd name="connsiteY4" fmla="*/ 585627 h 1417448"/>
              <a:gd name="connsiteX5" fmla="*/ 596030 w 1266418"/>
              <a:gd name="connsiteY5" fmla="*/ 334038 h 1417448"/>
              <a:gd name="connsiteX6" fmla="*/ 216143 w 1266418"/>
              <a:gd name="connsiteY6" fmla="*/ 408398 h 1417448"/>
              <a:gd name="connsiteX7" fmla="*/ 118667 w 1266418"/>
              <a:gd name="connsiteY7" fmla="*/ 110575 h 1417448"/>
              <a:gd name="connsiteX8" fmla="*/ 652666 w 1266418"/>
              <a:gd name="connsiteY8" fmla="*/ 0 h 1417448"/>
              <a:gd name="connsiteX9" fmla="*/ 1117315 w 1266418"/>
              <a:gd name="connsiteY9" fmla="*/ 154112 h 1417448"/>
              <a:gd name="connsiteX10" fmla="*/ 1266418 w 1266418"/>
              <a:gd name="connsiteY10" fmla="*/ 593332 h 1417448"/>
              <a:gd name="connsiteX11" fmla="*/ 1266418 w 1266418"/>
              <a:gd name="connsiteY11" fmla="*/ 1392020 h 1417448"/>
              <a:gd name="connsiteX12" fmla="*/ 888843 w 1266418"/>
              <a:gd name="connsiteY12" fmla="*/ 1392020 h 1417448"/>
              <a:gd name="connsiteX13" fmla="*/ 888843 w 1266418"/>
              <a:gd name="connsiteY13" fmla="*/ 1242916 h 1417448"/>
              <a:gd name="connsiteX14" fmla="*/ 472740 w 1266418"/>
              <a:gd name="connsiteY14" fmla="*/ 1417448 h 1417448"/>
              <a:gd name="connsiteX15" fmla="*/ 0 w 1266418"/>
              <a:gd name="connsiteY15" fmla="*/ 996336 h 1417448"/>
              <a:gd name="connsiteX16" fmla="*/ 896163 w 1266418"/>
              <a:gd name="connsiteY16" fmla="*/ 906566 h 1417448"/>
              <a:gd name="connsiteX17" fmla="*/ 896163 w 1266418"/>
              <a:gd name="connsiteY17" fmla="*/ 837215 h 1417448"/>
              <a:gd name="connsiteX18" fmla="*/ 646886 w 1266418"/>
              <a:gd name="connsiteY18" fmla="*/ 785973 h 1417448"/>
              <a:gd name="connsiteX19" fmla="*/ 377190 w 1266418"/>
              <a:gd name="connsiteY19" fmla="*/ 975916 h 1417448"/>
              <a:gd name="connsiteX20" fmla="*/ 377190 w 1266418"/>
              <a:gd name="connsiteY20" fmla="*/ 980925 h 1417448"/>
              <a:gd name="connsiteX21" fmla="*/ 590250 w 1266418"/>
              <a:gd name="connsiteY21" fmla="*/ 1147752 h 1417448"/>
              <a:gd name="connsiteX22" fmla="*/ 896163 w 1266418"/>
              <a:gd name="connsiteY22" fmla="*/ 906566 h 141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66418" h="1417448">
                <a:moveTo>
                  <a:pt x="0" y="996336"/>
                </a:moveTo>
                <a:lnTo>
                  <a:pt x="0" y="991328"/>
                </a:lnTo>
                <a:cubicBezTo>
                  <a:pt x="0" y="690809"/>
                  <a:pt x="228471" y="552107"/>
                  <a:pt x="554804" y="552107"/>
                </a:cubicBezTo>
                <a:cubicBezTo>
                  <a:pt x="693506" y="552107"/>
                  <a:pt x="793678" y="575224"/>
                  <a:pt x="891155" y="608744"/>
                </a:cubicBezTo>
                <a:lnTo>
                  <a:pt x="891155" y="585627"/>
                </a:lnTo>
                <a:cubicBezTo>
                  <a:pt x="891155" y="423809"/>
                  <a:pt x="790982" y="334038"/>
                  <a:pt x="596030" y="334038"/>
                </a:cubicBezTo>
                <a:cubicBezTo>
                  <a:pt x="446925" y="334038"/>
                  <a:pt x="341744" y="362164"/>
                  <a:pt x="216143" y="408398"/>
                </a:cubicBezTo>
                <a:lnTo>
                  <a:pt x="118667" y="110575"/>
                </a:lnTo>
                <a:cubicBezTo>
                  <a:pt x="270082" y="43922"/>
                  <a:pt x="419186" y="0"/>
                  <a:pt x="652666" y="0"/>
                </a:cubicBezTo>
                <a:cubicBezTo>
                  <a:pt x="865726" y="0"/>
                  <a:pt x="1019839" y="56636"/>
                  <a:pt x="1117315" y="154112"/>
                </a:cubicBezTo>
                <a:cubicBezTo>
                  <a:pt x="1220185" y="256982"/>
                  <a:pt x="1266418" y="408398"/>
                  <a:pt x="1266418" y="593332"/>
                </a:cubicBezTo>
                <a:lnTo>
                  <a:pt x="1266418" y="1392020"/>
                </a:lnTo>
                <a:lnTo>
                  <a:pt x="888843" y="1392020"/>
                </a:lnTo>
                <a:lnTo>
                  <a:pt x="888843" y="1242916"/>
                </a:lnTo>
                <a:cubicBezTo>
                  <a:pt x="793678" y="1348098"/>
                  <a:pt x="663068" y="1417448"/>
                  <a:pt x="472740" y="1417448"/>
                </a:cubicBezTo>
                <a:cubicBezTo>
                  <a:pt x="213445" y="1417448"/>
                  <a:pt x="0" y="1268345"/>
                  <a:pt x="0" y="996336"/>
                </a:cubicBezTo>
                <a:moveTo>
                  <a:pt x="896163" y="906566"/>
                </a:moveTo>
                <a:lnTo>
                  <a:pt x="896163" y="837215"/>
                </a:lnTo>
                <a:cubicBezTo>
                  <a:pt x="829510" y="806393"/>
                  <a:pt x="742051" y="785973"/>
                  <a:pt x="646886" y="785973"/>
                </a:cubicBezTo>
                <a:cubicBezTo>
                  <a:pt x="480060" y="785973"/>
                  <a:pt x="377190" y="852627"/>
                  <a:pt x="377190" y="975916"/>
                </a:cubicBezTo>
                <a:lnTo>
                  <a:pt x="377190" y="980925"/>
                </a:lnTo>
                <a:cubicBezTo>
                  <a:pt x="377190" y="1086107"/>
                  <a:pt x="464649" y="1147752"/>
                  <a:pt x="590250" y="1147752"/>
                </a:cubicBezTo>
                <a:cubicBezTo>
                  <a:pt x="773258" y="1147752"/>
                  <a:pt x="896163" y="1047579"/>
                  <a:pt x="896163" y="906566"/>
                </a:cubicBezTo>
              </a:path>
            </a:pathLst>
          </a:custGeom>
          <a:solidFill>
            <a:srgbClr val="192747"/>
          </a:solidFill>
          <a:ln w="38521" cap="flat">
            <a:noFill/>
            <a:prstDash val="solid"/>
            <a:miter/>
          </a:ln>
        </p:spPr>
        <p:txBody>
          <a:bodyPr rtlCol="0" anchor="ctr"/>
          <a:lstStyle/>
          <a:p>
            <a:endParaRPr lang="en-GB"/>
          </a:p>
        </p:txBody>
      </p:sp>
      <p:grpSp>
        <p:nvGrpSpPr>
          <p:cNvPr id="44" name="Graphic 2">
            <a:extLst>
              <a:ext uri="{FF2B5EF4-FFF2-40B4-BE49-F238E27FC236}">
                <a16:creationId xmlns:a16="http://schemas.microsoft.com/office/drawing/2014/main" id="{22E09391-B74E-4655-B8B9-22345EBABA97}"/>
              </a:ext>
            </a:extLst>
          </p:cNvPr>
          <p:cNvGrpSpPr/>
          <p:nvPr/>
        </p:nvGrpSpPr>
        <p:grpSpPr>
          <a:xfrm>
            <a:off x="1797720" y="2325170"/>
            <a:ext cx="2593325" cy="701596"/>
            <a:chOff x="1797720" y="2325170"/>
            <a:chExt cx="2593325" cy="701596"/>
          </a:xfrm>
          <a:solidFill>
            <a:srgbClr val="192747"/>
          </a:solidFill>
        </p:grpSpPr>
        <p:sp>
          <p:nvSpPr>
            <p:cNvPr id="45" name="Graphic 2">
              <a:extLst>
                <a:ext uri="{FF2B5EF4-FFF2-40B4-BE49-F238E27FC236}">
                  <a16:creationId xmlns:a16="http://schemas.microsoft.com/office/drawing/2014/main" id="{D87D3C47-D31D-42EC-92D8-76537233113F}"/>
                </a:ext>
              </a:extLst>
            </p:cNvPr>
            <p:cNvSpPr/>
            <p:nvPr/>
          </p:nvSpPr>
          <p:spPr>
            <a:xfrm>
              <a:off x="1797720" y="2379109"/>
              <a:ext cx="323250" cy="644960"/>
            </a:xfrm>
            <a:custGeom>
              <a:avLst/>
              <a:gdLst>
                <a:gd name="connsiteX0" fmla="*/ 60489 w 323250"/>
                <a:gd name="connsiteY0" fmla="*/ 492774 h 644960"/>
                <a:gd name="connsiteX1" fmla="*/ 60489 w 323250"/>
                <a:gd name="connsiteY1" fmla="*/ 252359 h 644960"/>
                <a:gd name="connsiteX2" fmla="*/ 0 w 323250"/>
                <a:gd name="connsiteY2" fmla="*/ 252359 h 644960"/>
                <a:gd name="connsiteX3" fmla="*/ 0 w 323250"/>
                <a:gd name="connsiteY3" fmla="*/ 129454 h 644960"/>
                <a:gd name="connsiteX4" fmla="*/ 60489 w 323250"/>
                <a:gd name="connsiteY4" fmla="*/ 129454 h 644960"/>
                <a:gd name="connsiteX5" fmla="*/ 60489 w 323250"/>
                <a:gd name="connsiteY5" fmla="*/ 0 h 644960"/>
                <a:gd name="connsiteX6" fmla="*/ 204199 w 323250"/>
                <a:gd name="connsiteY6" fmla="*/ 0 h 644960"/>
                <a:gd name="connsiteX7" fmla="*/ 204199 w 323250"/>
                <a:gd name="connsiteY7" fmla="*/ 129454 h 644960"/>
                <a:gd name="connsiteX8" fmla="*/ 323251 w 323250"/>
                <a:gd name="connsiteY8" fmla="*/ 129454 h 644960"/>
                <a:gd name="connsiteX9" fmla="*/ 323251 w 323250"/>
                <a:gd name="connsiteY9" fmla="*/ 252359 h 644960"/>
                <a:gd name="connsiteX10" fmla="*/ 204199 w 323250"/>
                <a:gd name="connsiteY10" fmla="*/ 252359 h 644960"/>
                <a:gd name="connsiteX11" fmla="*/ 204199 w 323250"/>
                <a:gd name="connsiteY11" fmla="*/ 468887 h 644960"/>
                <a:gd name="connsiteX12" fmla="*/ 250433 w 323250"/>
                <a:gd name="connsiteY12" fmla="*/ 518203 h 644960"/>
                <a:gd name="connsiteX13" fmla="*/ 321324 w 323250"/>
                <a:gd name="connsiteY13" fmla="*/ 500095 h 644960"/>
                <a:gd name="connsiteX14" fmla="*/ 321324 w 323250"/>
                <a:gd name="connsiteY14" fmla="*/ 615679 h 644960"/>
                <a:gd name="connsiteX15" fmla="*/ 207666 w 323250"/>
                <a:gd name="connsiteY15" fmla="*/ 644960 h 644960"/>
                <a:gd name="connsiteX16" fmla="*/ 60489 w 323250"/>
                <a:gd name="connsiteY16" fmla="*/ 492774 h 64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3250" h="644960">
                  <a:moveTo>
                    <a:pt x="60489" y="492774"/>
                  </a:moveTo>
                  <a:lnTo>
                    <a:pt x="60489" y="252359"/>
                  </a:lnTo>
                  <a:lnTo>
                    <a:pt x="0" y="252359"/>
                  </a:lnTo>
                  <a:lnTo>
                    <a:pt x="0" y="129454"/>
                  </a:lnTo>
                  <a:lnTo>
                    <a:pt x="60489" y="129454"/>
                  </a:lnTo>
                  <a:lnTo>
                    <a:pt x="60489" y="0"/>
                  </a:lnTo>
                  <a:lnTo>
                    <a:pt x="204199" y="0"/>
                  </a:lnTo>
                  <a:lnTo>
                    <a:pt x="204199" y="129454"/>
                  </a:lnTo>
                  <a:lnTo>
                    <a:pt x="323251" y="129454"/>
                  </a:lnTo>
                  <a:lnTo>
                    <a:pt x="323251" y="252359"/>
                  </a:lnTo>
                  <a:lnTo>
                    <a:pt x="204199" y="252359"/>
                  </a:lnTo>
                  <a:lnTo>
                    <a:pt x="204199" y="468887"/>
                  </a:lnTo>
                  <a:cubicBezTo>
                    <a:pt x="204199" y="502021"/>
                    <a:pt x="218454" y="518203"/>
                    <a:pt x="250433" y="518203"/>
                  </a:cubicBezTo>
                  <a:cubicBezTo>
                    <a:pt x="277017" y="518203"/>
                    <a:pt x="300519" y="511653"/>
                    <a:pt x="321324" y="500095"/>
                  </a:cubicBezTo>
                  <a:lnTo>
                    <a:pt x="321324" y="615679"/>
                  </a:lnTo>
                  <a:cubicBezTo>
                    <a:pt x="290887" y="633787"/>
                    <a:pt x="256212" y="644960"/>
                    <a:pt x="207666" y="644960"/>
                  </a:cubicBezTo>
                  <a:cubicBezTo>
                    <a:pt x="120208" y="644960"/>
                    <a:pt x="60489" y="609900"/>
                    <a:pt x="60489" y="492774"/>
                  </a:cubicBezTo>
                  <a:close/>
                </a:path>
              </a:pathLst>
            </a:custGeom>
            <a:grpFill/>
            <a:ln w="38521" cap="flat">
              <a:noFill/>
              <a:prstDash val="solid"/>
              <a:miter/>
            </a:ln>
          </p:spPr>
          <p:txBody>
            <a:bodyPr rtlCol="0" anchor="ctr"/>
            <a:lstStyle/>
            <a:p>
              <a:endParaRPr lang="en-GB"/>
            </a:p>
          </p:txBody>
        </p:sp>
        <p:sp>
          <p:nvSpPr>
            <p:cNvPr id="46" name="Graphic 2">
              <a:extLst>
                <a:ext uri="{FF2B5EF4-FFF2-40B4-BE49-F238E27FC236}">
                  <a16:creationId xmlns:a16="http://schemas.microsoft.com/office/drawing/2014/main" id="{438AF032-5566-48C5-BE10-82EB03993076}"/>
                </a:ext>
              </a:extLst>
            </p:cNvPr>
            <p:cNvSpPr/>
            <p:nvPr/>
          </p:nvSpPr>
          <p:spPr>
            <a:xfrm>
              <a:off x="2149482" y="2502399"/>
              <a:ext cx="466575" cy="522441"/>
            </a:xfrm>
            <a:custGeom>
              <a:avLst/>
              <a:gdLst>
                <a:gd name="connsiteX0" fmla="*/ 0 w 466575"/>
                <a:gd name="connsiteY0" fmla="*/ 367558 h 522441"/>
                <a:gd name="connsiteX1" fmla="*/ 0 w 466575"/>
                <a:gd name="connsiteY1" fmla="*/ 365632 h 522441"/>
                <a:gd name="connsiteX2" fmla="*/ 204199 w 466575"/>
                <a:gd name="connsiteY2" fmla="*/ 203814 h 522441"/>
                <a:gd name="connsiteX3" fmla="*/ 328259 w 466575"/>
                <a:gd name="connsiteY3" fmla="*/ 224619 h 522441"/>
                <a:gd name="connsiteX4" fmla="*/ 328259 w 466575"/>
                <a:gd name="connsiteY4" fmla="*/ 216143 h 522441"/>
                <a:gd name="connsiteX5" fmla="*/ 219610 w 466575"/>
                <a:gd name="connsiteY5" fmla="*/ 123290 h 522441"/>
                <a:gd name="connsiteX6" fmla="*/ 79753 w 466575"/>
                <a:gd name="connsiteY6" fmla="*/ 150645 h 522441"/>
                <a:gd name="connsiteX7" fmla="*/ 43922 w 466575"/>
                <a:gd name="connsiteY7" fmla="*/ 40840 h 522441"/>
                <a:gd name="connsiteX8" fmla="*/ 240801 w 466575"/>
                <a:gd name="connsiteY8" fmla="*/ 0 h 522441"/>
                <a:gd name="connsiteX9" fmla="*/ 411865 w 466575"/>
                <a:gd name="connsiteY9" fmla="*/ 56636 h 522441"/>
                <a:gd name="connsiteX10" fmla="*/ 466575 w 466575"/>
                <a:gd name="connsiteY10" fmla="*/ 218455 h 522441"/>
                <a:gd name="connsiteX11" fmla="*/ 466575 w 466575"/>
                <a:gd name="connsiteY11" fmla="*/ 512809 h 522441"/>
                <a:gd name="connsiteX12" fmla="*/ 327489 w 466575"/>
                <a:gd name="connsiteY12" fmla="*/ 512809 h 522441"/>
                <a:gd name="connsiteX13" fmla="*/ 327489 w 466575"/>
                <a:gd name="connsiteY13" fmla="*/ 458099 h 522441"/>
                <a:gd name="connsiteX14" fmla="*/ 174147 w 466575"/>
                <a:gd name="connsiteY14" fmla="*/ 522441 h 522441"/>
                <a:gd name="connsiteX15" fmla="*/ 0 w 466575"/>
                <a:gd name="connsiteY15" fmla="*/ 367558 h 522441"/>
                <a:gd name="connsiteX16" fmla="*/ 330186 w 466575"/>
                <a:gd name="connsiteY16" fmla="*/ 334424 h 522441"/>
                <a:gd name="connsiteX17" fmla="*/ 330186 w 466575"/>
                <a:gd name="connsiteY17" fmla="*/ 308995 h 522441"/>
                <a:gd name="connsiteX18" fmla="*/ 238489 w 466575"/>
                <a:gd name="connsiteY18" fmla="*/ 290117 h 522441"/>
                <a:gd name="connsiteX19" fmla="*/ 139086 w 466575"/>
                <a:gd name="connsiteY19" fmla="*/ 360238 h 522441"/>
                <a:gd name="connsiteX20" fmla="*/ 139086 w 466575"/>
                <a:gd name="connsiteY20" fmla="*/ 362164 h 522441"/>
                <a:gd name="connsiteX21" fmla="*/ 217684 w 466575"/>
                <a:gd name="connsiteY21" fmla="*/ 423809 h 522441"/>
                <a:gd name="connsiteX22" fmla="*/ 330186 w 466575"/>
                <a:gd name="connsiteY22" fmla="*/ 334424 h 522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66575" h="522441">
                  <a:moveTo>
                    <a:pt x="0" y="367558"/>
                  </a:moveTo>
                  <a:lnTo>
                    <a:pt x="0" y="365632"/>
                  </a:lnTo>
                  <a:cubicBezTo>
                    <a:pt x="0" y="255056"/>
                    <a:pt x="84376" y="203814"/>
                    <a:pt x="204199" y="203814"/>
                  </a:cubicBezTo>
                  <a:cubicBezTo>
                    <a:pt x="255441" y="203814"/>
                    <a:pt x="292043" y="212290"/>
                    <a:pt x="328259" y="224619"/>
                  </a:cubicBezTo>
                  <a:lnTo>
                    <a:pt x="328259" y="216143"/>
                  </a:lnTo>
                  <a:cubicBezTo>
                    <a:pt x="328259" y="156424"/>
                    <a:pt x="291272" y="123290"/>
                    <a:pt x="219610" y="123290"/>
                  </a:cubicBezTo>
                  <a:cubicBezTo>
                    <a:pt x="164900" y="123290"/>
                    <a:pt x="125987" y="133693"/>
                    <a:pt x="79753" y="150645"/>
                  </a:cubicBezTo>
                  <a:lnTo>
                    <a:pt x="43922" y="40840"/>
                  </a:lnTo>
                  <a:cubicBezTo>
                    <a:pt x="99788" y="16182"/>
                    <a:pt x="154498" y="0"/>
                    <a:pt x="240801" y="0"/>
                  </a:cubicBezTo>
                  <a:cubicBezTo>
                    <a:pt x="319398" y="0"/>
                    <a:pt x="376034" y="20805"/>
                    <a:pt x="411865" y="56636"/>
                  </a:cubicBezTo>
                  <a:cubicBezTo>
                    <a:pt x="449623" y="94394"/>
                    <a:pt x="466575" y="150260"/>
                    <a:pt x="466575" y="218455"/>
                  </a:cubicBezTo>
                  <a:lnTo>
                    <a:pt x="466575" y="512809"/>
                  </a:lnTo>
                  <a:lnTo>
                    <a:pt x="327489" y="512809"/>
                  </a:lnTo>
                  <a:lnTo>
                    <a:pt x="327489" y="458099"/>
                  </a:lnTo>
                  <a:cubicBezTo>
                    <a:pt x="292428" y="497012"/>
                    <a:pt x="244268" y="522441"/>
                    <a:pt x="174147" y="522441"/>
                  </a:cubicBezTo>
                  <a:cubicBezTo>
                    <a:pt x="78597" y="522441"/>
                    <a:pt x="0" y="467731"/>
                    <a:pt x="0" y="367558"/>
                  </a:cubicBezTo>
                  <a:close/>
                  <a:moveTo>
                    <a:pt x="330186" y="334424"/>
                  </a:moveTo>
                  <a:lnTo>
                    <a:pt x="330186" y="308995"/>
                  </a:lnTo>
                  <a:cubicBezTo>
                    <a:pt x="305528" y="297822"/>
                    <a:pt x="273549" y="290117"/>
                    <a:pt x="238489" y="290117"/>
                  </a:cubicBezTo>
                  <a:cubicBezTo>
                    <a:pt x="176844" y="290117"/>
                    <a:pt x="139086" y="314775"/>
                    <a:pt x="139086" y="360238"/>
                  </a:cubicBezTo>
                  <a:lnTo>
                    <a:pt x="139086" y="362164"/>
                  </a:lnTo>
                  <a:cubicBezTo>
                    <a:pt x="139086" y="401078"/>
                    <a:pt x="171065" y="423809"/>
                    <a:pt x="217684" y="423809"/>
                  </a:cubicBezTo>
                  <a:cubicBezTo>
                    <a:pt x="284723" y="423424"/>
                    <a:pt x="330186" y="386437"/>
                    <a:pt x="330186" y="334424"/>
                  </a:cubicBezTo>
                  <a:close/>
                </a:path>
              </a:pathLst>
            </a:custGeom>
            <a:grpFill/>
            <a:ln w="38521" cap="flat">
              <a:noFill/>
              <a:prstDash val="solid"/>
              <a:miter/>
            </a:ln>
          </p:spPr>
          <p:txBody>
            <a:bodyPr rtlCol="0" anchor="ctr"/>
            <a:lstStyle/>
            <a:p>
              <a:endParaRPr lang="en-GB"/>
            </a:p>
          </p:txBody>
        </p:sp>
        <p:sp>
          <p:nvSpPr>
            <p:cNvPr id="47" name="Graphic 2">
              <a:extLst>
                <a:ext uri="{FF2B5EF4-FFF2-40B4-BE49-F238E27FC236}">
                  <a16:creationId xmlns:a16="http://schemas.microsoft.com/office/drawing/2014/main" id="{3E6B2A50-9E0A-481E-A09A-39D11B457B1C}"/>
                </a:ext>
              </a:extLst>
            </p:cNvPr>
            <p:cNvSpPr/>
            <p:nvPr/>
          </p:nvSpPr>
          <p:spPr>
            <a:xfrm>
              <a:off x="2693498" y="2325170"/>
              <a:ext cx="490847" cy="690423"/>
            </a:xfrm>
            <a:custGeom>
              <a:avLst/>
              <a:gdLst>
                <a:gd name="connsiteX0" fmla="*/ 0 w 490847"/>
                <a:gd name="connsiteY0" fmla="*/ 0 h 690423"/>
                <a:gd name="connsiteX1" fmla="*/ 143710 w 490847"/>
                <a:gd name="connsiteY1" fmla="*/ 0 h 690423"/>
                <a:gd name="connsiteX2" fmla="*/ 143710 w 490847"/>
                <a:gd name="connsiteY2" fmla="*/ 367943 h 690423"/>
                <a:gd name="connsiteX3" fmla="*/ 312077 w 490847"/>
                <a:gd name="connsiteY3" fmla="*/ 183394 h 690423"/>
                <a:gd name="connsiteX4" fmla="*/ 484298 w 490847"/>
                <a:gd name="connsiteY4" fmla="*/ 183394 h 690423"/>
                <a:gd name="connsiteX5" fmla="*/ 291272 w 490847"/>
                <a:gd name="connsiteY5" fmla="*/ 382969 h 690423"/>
                <a:gd name="connsiteX6" fmla="*/ 490848 w 490847"/>
                <a:gd name="connsiteY6" fmla="*/ 690423 h 690423"/>
                <a:gd name="connsiteX7" fmla="*/ 324406 w 490847"/>
                <a:gd name="connsiteY7" fmla="*/ 690423 h 690423"/>
                <a:gd name="connsiteX8" fmla="*/ 194952 w 490847"/>
                <a:gd name="connsiteY8" fmla="*/ 482372 h 690423"/>
                <a:gd name="connsiteX9" fmla="*/ 143710 w 490847"/>
                <a:gd name="connsiteY9" fmla="*/ 536311 h 690423"/>
                <a:gd name="connsiteX10" fmla="*/ 143710 w 490847"/>
                <a:gd name="connsiteY10" fmla="*/ 690423 h 690423"/>
                <a:gd name="connsiteX11" fmla="*/ 0 w 490847"/>
                <a:gd name="connsiteY11" fmla="*/ 690423 h 690423"/>
                <a:gd name="connsiteX12" fmla="*/ 0 w 490847"/>
                <a:gd name="connsiteY12" fmla="*/ 0 h 690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0847" h="690423">
                  <a:moveTo>
                    <a:pt x="0" y="0"/>
                  </a:moveTo>
                  <a:lnTo>
                    <a:pt x="143710" y="0"/>
                  </a:lnTo>
                  <a:lnTo>
                    <a:pt x="143710" y="367943"/>
                  </a:lnTo>
                  <a:lnTo>
                    <a:pt x="312077" y="183394"/>
                  </a:lnTo>
                  <a:lnTo>
                    <a:pt x="484298" y="183394"/>
                  </a:lnTo>
                  <a:lnTo>
                    <a:pt x="291272" y="382969"/>
                  </a:lnTo>
                  <a:lnTo>
                    <a:pt x="490848" y="690423"/>
                  </a:lnTo>
                  <a:lnTo>
                    <a:pt x="324406" y="690423"/>
                  </a:lnTo>
                  <a:lnTo>
                    <a:pt x="194952" y="482372"/>
                  </a:lnTo>
                  <a:lnTo>
                    <a:pt x="143710" y="536311"/>
                  </a:lnTo>
                  <a:lnTo>
                    <a:pt x="143710" y="690423"/>
                  </a:lnTo>
                  <a:lnTo>
                    <a:pt x="0" y="690423"/>
                  </a:lnTo>
                  <a:lnTo>
                    <a:pt x="0" y="0"/>
                  </a:lnTo>
                  <a:close/>
                </a:path>
              </a:pathLst>
            </a:custGeom>
            <a:grpFill/>
            <a:ln w="38521" cap="flat">
              <a:noFill/>
              <a:prstDash val="solid"/>
              <a:miter/>
            </a:ln>
          </p:spPr>
          <p:txBody>
            <a:bodyPr rtlCol="0" anchor="ctr"/>
            <a:lstStyle/>
            <a:p>
              <a:endParaRPr lang="en-GB"/>
            </a:p>
          </p:txBody>
        </p:sp>
        <p:sp>
          <p:nvSpPr>
            <p:cNvPr id="48" name="Graphic 2">
              <a:extLst>
                <a:ext uri="{FF2B5EF4-FFF2-40B4-BE49-F238E27FC236}">
                  <a16:creationId xmlns:a16="http://schemas.microsoft.com/office/drawing/2014/main" id="{DF5DA966-10E1-43A8-80FC-6E9B769A8A8D}"/>
                </a:ext>
              </a:extLst>
            </p:cNvPr>
            <p:cNvSpPr/>
            <p:nvPr/>
          </p:nvSpPr>
          <p:spPr>
            <a:xfrm>
              <a:off x="3158917" y="2498931"/>
              <a:ext cx="497783" cy="527834"/>
            </a:xfrm>
            <a:custGeom>
              <a:avLst/>
              <a:gdLst>
                <a:gd name="connsiteX0" fmla="*/ 0 w 497783"/>
                <a:gd name="connsiteY0" fmla="*/ 265844 h 527834"/>
                <a:gd name="connsiteX1" fmla="*/ 0 w 497783"/>
                <a:gd name="connsiteY1" fmla="*/ 263917 h 527834"/>
                <a:gd name="connsiteX2" fmla="*/ 250818 w 497783"/>
                <a:gd name="connsiteY2" fmla="*/ 0 h 527834"/>
                <a:gd name="connsiteX3" fmla="*/ 497783 w 497783"/>
                <a:gd name="connsiteY3" fmla="*/ 275091 h 527834"/>
                <a:gd name="connsiteX4" fmla="*/ 495857 w 497783"/>
                <a:gd name="connsiteY4" fmla="*/ 312848 h 527834"/>
                <a:gd name="connsiteX5" fmla="*/ 142939 w 497783"/>
                <a:gd name="connsiteY5" fmla="*/ 312848 h 527834"/>
                <a:gd name="connsiteX6" fmla="*/ 267000 w 497783"/>
                <a:gd name="connsiteY6" fmla="*/ 412250 h 527834"/>
                <a:gd name="connsiteX7" fmla="*/ 389904 w 497783"/>
                <a:gd name="connsiteY7" fmla="*/ 360238 h 527834"/>
                <a:gd name="connsiteX8" fmla="*/ 472354 w 497783"/>
                <a:gd name="connsiteY8" fmla="*/ 433056 h 527834"/>
                <a:gd name="connsiteX9" fmla="*/ 265073 w 497783"/>
                <a:gd name="connsiteY9" fmla="*/ 527835 h 527834"/>
                <a:gd name="connsiteX10" fmla="*/ 0 w 497783"/>
                <a:gd name="connsiteY10" fmla="*/ 265844 h 527834"/>
                <a:gd name="connsiteX11" fmla="*/ 357541 w 497783"/>
                <a:gd name="connsiteY11" fmla="*/ 223463 h 527834"/>
                <a:gd name="connsiteX12" fmla="*/ 250818 w 497783"/>
                <a:gd name="connsiteY12" fmla="*/ 115584 h 527834"/>
                <a:gd name="connsiteX13" fmla="*/ 141013 w 497783"/>
                <a:gd name="connsiteY13" fmla="*/ 223463 h 527834"/>
                <a:gd name="connsiteX14" fmla="*/ 357541 w 497783"/>
                <a:gd name="connsiteY14" fmla="*/ 223463 h 527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97783" h="527834">
                  <a:moveTo>
                    <a:pt x="0" y="265844"/>
                  </a:moveTo>
                  <a:lnTo>
                    <a:pt x="0" y="263917"/>
                  </a:lnTo>
                  <a:cubicBezTo>
                    <a:pt x="0" y="119052"/>
                    <a:pt x="103255" y="0"/>
                    <a:pt x="250818" y="0"/>
                  </a:cubicBezTo>
                  <a:cubicBezTo>
                    <a:pt x="420342" y="0"/>
                    <a:pt x="497783" y="131381"/>
                    <a:pt x="497783" y="275091"/>
                  </a:cubicBezTo>
                  <a:cubicBezTo>
                    <a:pt x="497783" y="286264"/>
                    <a:pt x="497012" y="299749"/>
                    <a:pt x="495857" y="312848"/>
                  </a:cubicBezTo>
                  <a:lnTo>
                    <a:pt x="142939" y="312848"/>
                  </a:lnTo>
                  <a:cubicBezTo>
                    <a:pt x="157195" y="377960"/>
                    <a:pt x="202658" y="412250"/>
                    <a:pt x="267000" y="412250"/>
                  </a:cubicBezTo>
                  <a:cubicBezTo>
                    <a:pt x="315160" y="412250"/>
                    <a:pt x="350220" y="397225"/>
                    <a:pt x="389904" y="360238"/>
                  </a:cubicBezTo>
                  <a:lnTo>
                    <a:pt x="472354" y="433056"/>
                  </a:lnTo>
                  <a:cubicBezTo>
                    <a:pt x="424965" y="491619"/>
                    <a:pt x="356770" y="527835"/>
                    <a:pt x="265073" y="527835"/>
                  </a:cubicBezTo>
                  <a:cubicBezTo>
                    <a:pt x="112502" y="527835"/>
                    <a:pt x="0" y="421112"/>
                    <a:pt x="0" y="265844"/>
                  </a:cubicBezTo>
                  <a:close/>
                  <a:moveTo>
                    <a:pt x="357541" y="223463"/>
                  </a:moveTo>
                  <a:cubicBezTo>
                    <a:pt x="349065" y="159121"/>
                    <a:pt x="311307" y="115584"/>
                    <a:pt x="250818" y="115584"/>
                  </a:cubicBezTo>
                  <a:cubicBezTo>
                    <a:pt x="191099" y="115584"/>
                    <a:pt x="152571" y="157965"/>
                    <a:pt x="141013" y="223463"/>
                  </a:cubicBezTo>
                  <a:lnTo>
                    <a:pt x="357541" y="223463"/>
                  </a:lnTo>
                  <a:close/>
                </a:path>
              </a:pathLst>
            </a:custGeom>
            <a:grpFill/>
            <a:ln w="38521" cap="flat">
              <a:noFill/>
              <a:prstDash val="solid"/>
              <a:miter/>
            </a:ln>
          </p:spPr>
          <p:txBody>
            <a:bodyPr rtlCol="0" anchor="ctr"/>
            <a:lstStyle/>
            <a:p>
              <a:endParaRPr lang="en-GB"/>
            </a:p>
          </p:txBody>
        </p:sp>
        <p:sp>
          <p:nvSpPr>
            <p:cNvPr id="49" name="Graphic 2">
              <a:extLst>
                <a:ext uri="{FF2B5EF4-FFF2-40B4-BE49-F238E27FC236}">
                  <a16:creationId xmlns:a16="http://schemas.microsoft.com/office/drawing/2014/main" id="{C70B2C6E-942A-4866-BCD0-AB2143504F25}"/>
                </a:ext>
              </a:extLst>
            </p:cNvPr>
            <p:cNvSpPr/>
            <p:nvPr/>
          </p:nvSpPr>
          <p:spPr>
            <a:xfrm>
              <a:off x="3924471" y="2502399"/>
              <a:ext cx="466575" cy="522441"/>
            </a:xfrm>
            <a:custGeom>
              <a:avLst/>
              <a:gdLst>
                <a:gd name="connsiteX0" fmla="*/ 0 w 466575"/>
                <a:gd name="connsiteY0" fmla="*/ 367558 h 522441"/>
                <a:gd name="connsiteX1" fmla="*/ 0 w 466575"/>
                <a:gd name="connsiteY1" fmla="*/ 365632 h 522441"/>
                <a:gd name="connsiteX2" fmla="*/ 204199 w 466575"/>
                <a:gd name="connsiteY2" fmla="*/ 203814 h 522441"/>
                <a:gd name="connsiteX3" fmla="*/ 328259 w 466575"/>
                <a:gd name="connsiteY3" fmla="*/ 224619 h 522441"/>
                <a:gd name="connsiteX4" fmla="*/ 328259 w 466575"/>
                <a:gd name="connsiteY4" fmla="*/ 216143 h 522441"/>
                <a:gd name="connsiteX5" fmla="*/ 219610 w 466575"/>
                <a:gd name="connsiteY5" fmla="*/ 123290 h 522441"/>
                <a:gd name="connsiteX6" fmla="*/ 79753 w 466575"/>
                <a:gd name="connsiteY6" fmla="*/ 150645 h 522441"/>
                <a:gd name="connsiteX7" fmla="*/ 43922 w 466575"/>
                <a:gd name="connsiteY7" fmla="*/ 40840 h 522441"/>
                <a:gd name="connsiteX8" fmla="*/ 240801 w 466575"/>
                <a:gd name="connsiteY8" fmla="*/ 0 h 522441"/>
                <a:gd name="connsiteX9" fmla="*/ 411865 w 466575"/>
                <a:gd name="connsiteY9" fmla="*/ 56636 h 522441"/>
                <a:gd name="connsiteX10" fmla="*/ 466575 w 466575"/>
                <a:gd name="connsiteY10" fmla="*/ 218455 h 522441"/>
                <a:gd name="connsiteX11" fmla="*/ 466575 w 466575"/>
                <a:gd name="connsiteY11" fmla="*/ 512809 h 522441"/>
                <a:gd name="connsiteX12" fmla="*/ 327489 w 466575"/>
                <a:gd name="connsiteY12" fmla="*/ 512809 h 522441"/>
                <a:gd name="connsiteX13" fmla="*/ 327489 w 466575"/>
                <a:gd name="connsiteY13" fmla="*/ 458099 h 522441"/>
                <a:gd name="connsiteX14" fmla="*/ 174147 w 466575"/>
                <a:gd name="connsiteY14" fmla="*/ 522441 h 522441"/>
                <a:gd name="connsiteX15" fmla="*/ 0 w 466575"/>
                <a:gd name="connsiteY15" fmla="*/ 367558 h 522441"/>
                <a:gd name="connsiteX16" fmla="*/ 330186 w 466575"/>
                <a:gd name="connsiteY16" fmla="*/ 334424 h 522441"/>
                <a:gd name="connsiteX17" fmla="*/ 330186 w 466575"/>
                <a:gd name="connsiteY17" fmla="*/ 308995 h 522441"/>
                <a:gd name="connsiteX18" fmla="*/ 238489 w 466575"/>
                <a:gd name="connsiteY18" fmla="*/ 290117 h 522441"/>
                <a:gd name="connsiteX19" fmla="*/ 139086 w 466575"/>
                <a:gd name="connsiteY19" fmla="*/ 360238 h 522441"/>
                <a:gd name="connsiteX20" fmla="*/ 139086 w 466575"/>
                <a:gd name="connsiteY20" fmla="*/ 362164 h 522441"/>
                <a:gd name="connsiteX21" fmla="*/ 217684 w 466575"/>
                <a:gd name="connsiteY21" fmla="*/ 423809 h 522441"/>
                <a:gd name="connsiteX22" fmla="*/ 330186 w 466575"/>
                <a:gd name="connsiteY22" fmla="*/ 334424 h 522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66575" h="522441">
                  <a:moveTo>
                    <a:pt x="0" y="367558"/>
                  </a:moveTo>
                  <a:lnTo>
                    <a:pt x="0" y="365632"/>
                  </a:lnTo>
                  <a:cubicBezTo>
                    <a:pt x="0" y="255056"/>
                    <a:pt x="84377" y="203814"/>
                    <a:pt x="204199" y="203814"/>
                  </a:cubicBezTo>
                  <a:cubicBezTo>
                    <a:pt x="255441" y="203814"/>
                    <a:pt x="292043" y="212290"/>
                    <a:pt x="328259" y="224619"/>
                  </a:cubicBezTo>
                  <a:lnTo>
                    <a:pt x="328259" y="216143"/>
                  </a:lnTo>
                  <a:cubicBezTo>
                    <a:pt x="328259" y="156424"/>
                    <a:pt x="291272" y="123290"/>
                    <a:pt x="219610" y="123290"/>
                  </a:cubicBezTo>
                  <a:cubicBezTo>
                    <a:pt x="164900" y="123290"/>
                    <a:pt x="125987" y="133693"/>
                    <a:pt x="79753" y="150645"/>
                  </a:cubicBezTo>
                  <a:lnTo>
                    <a:pt x="43922" y="40840"/>
                  </a:lnTo>
                  <a:cubicBezTo>
                    <a:pt x="99788" y="16182"/>
                    <a:pt x="154498" y="0"/>
                    <a:pt x="240801" y="0"/>
                  </a:cubicBezTo>
                  <a:cubicBezTo>
                    <a:pt x="319398" y="0"/>
                    <a:pt x="376034" y="20805"/>
                    <a:pt x="411865" y="56636"/>
                  </a:cubicBezTo>
                  <a:cubicBezTo>
                    <a:pt x="449623" y="94394"/>
                    <a:pt x="466575" y="150260"/>
                    <a:pt x="466575" y="218455"/>
                  </a:cubicBezTo>
                  <a:lnTo>
                    <a:pt x="466575" y="512809"/>
                  </a:lnTo>
                  <a:lnTo>
                    <a:pt x="327489" y="512809"/>
                  </a:lnTo>
                  <a:lnTo>
                    <a:pt x="327489" y="458099"/>
                  </a:lnTo>
                  <a:cubicBezTo>
                    <a:pt x="292428" y="497012"/>
                    <a:pt x="244268" y="522441"/>
                    <a:pt x="174147" y="522441"/>
                  </a:cubicBezTo>
                  <a:cubicBezTo>
                    <a:pt x="78212" y="522441"/>
                    <a:pt x="0" y="467731"/>
                    <a:pt x="0" y="367558"/>
                  </a:cubicBezTo>
                  <a:close/>
                  <a:moveTo>
                    <a:pt x="330186" y="334424"/>
                  </a:moveTo>
                  <a:lnTo>
                    <a:pt x="330186" y="308995"/>
                  </a:lnTo>
                  <a:cubicBezTo>
                    <a:pt x="305528" y="297822"/>
                    <a:pt x="273549" y="290117"/>
                    <a:pt x="238489" y="290117"/>
                  </a:cubicBezTo>
                  <a:cubicBezTo>
                    <a:pt x="176844" y="290117"/>
                    <a:pt x="139086" y="314775"/>
                    <a:pt x="139086" y="360238"/>
                  </a:cubicBezTo>
                  <a:lnTo>
                    <a:pt x="139086" y="362164"/>
                  </a:lnTo>
                  <a:cubicBezTo>
                    <a:pt x="139086" y="401078"/>
                    <a:pt x="171065" y="423809"/>
                    <a:pt x="217684" y="423809"/>
                  </a:cubicBezTo>
                  <a:cubicBezTo>
                    <a:pt x="284723" y="423424"/>
                    <a:pt x="330186" y="386437"/>
                    <a:pt x="330186" y="334424"/>
                  </a:cubicBezTo>
                  <a:close/>
                </a:path>
              </a:pathLst>
            </a:custGeom>
            <a:grpFill/>
            <a:ln w="38521" cap="flat">
              <a:noFill/>
              <a:prstDash val="solid"/>
              <a:miter/>
            </a:ln>
          </p:spPr>
          <p:txBody>
            <a:bodyPr rtlCol="0" anchor="ctr"/>
            <a:lstStyle/>
            <a:p>
              <a:endParaRPr lang="en-GB"/>
            </a:p>
          </p:txBody>
        </p:sp>
      </p:grpSp>
      <p:sp>
        <p:nvSpPr>
          <p:cNvPr id="50" name="Graphic 2">
            <a:extLst>
              <a:ext uri="{FF2B5EF4-FFF2-40B4-BE49-F238E27FC236}">
                <a16:creationId xmlns:a16="http://schemas.microsoft.com/office/drawing/2014/main" id="{79E7F40F-FC85-4EF5-B3C8-38456C300391}"/>
              </a:ext>
            </a:extLst>
          </p:cNvPr>
          <p:cNvSpPr/>
          <p:nvPr/>
        </p:nvSpPr>
        <p:spPr>
          <a:xfrm>
            <a:off x="6379095" y="4756677"/>
            <a:ext cx="1589283" cy="1589669"/>
          </a:xfrm>
          <a:custGeom>
            <a:avLst/>
            <a:gdLst>
              <a:gd name="connsiteX0" fmla="*/ 792523 w 1589283"/>
              <a:gd name="connsiteY0" fmla="*/ 1589669 h 1589669"/>
              <a:gd name="connsiteX1" fmla="*/ 0 w 1589283"/>
              <a:gd name="connsiteY1" fmla="*/ 1589669 h 1589669"/>
              <a:gd name="connsiteX2" fmla="*/ 0 w 1589283"/>
              <a:gd name="connsiteY2" fmla="*/ 806778 h 1589669"/>
              <a:gd name="connsiteX3" fmla="*/ 806778 w 1589283"/>
              <a:gd name="connsiteY3" fmla="*/ 0 h 1589669"/>
              <a:gd name="connsiteX4" fmla="*/ 1589284 w 1589283"/>
              <a:gd name="connsiteY4" fmla="*/ 782506 h 1589669"/>
              <a:gd name="connsiteX5" fmla="*/ 1589284 w 1589283"/>
              <a:gd name="connsiteY5" fmla="*/ 792523 h 1589669"/>
              <a:gd name="connsiteX6" fmla="*/ 792523 w 1589283"/>
              <a:gd name="connsiteY6" fmla="*/ 1589669 h 1589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9283" h="1589669">
                <a:moveTo>
                  <a:pt x="792523" y="1589669"/>
                </a:moveTo>
                <a:lnTo>
                  <a:pt x="0" y="1589669"/>
                </a:lnTo>
                <a:lnTo>
                  <a:pt x="0" y="806778"/>
                </a:lnTo>
                <a:cubicBezTo>
                  <a:pt x="0" y="361008"/>
                  <a:pt x="361393" y="0"/>
                  <a:pt x="806778" y="0"/>
                </a:cubicBezTo>
                <a:cubicBezTo>
                  <a:pt x="1239063" y="0"/>
                  <a:pt x="1589284" y="350606"/>
                  <a:pt x="1589284" y="782506"/>
                </a:cubicBezTo>
                <a:lnTo>
                  <a:pt x="1589284" y="792523"/>
                </a:lnTo>
                <a:cubicBezTo>
                  <a:pt x="1589284" y="1232899"/>
                  <a:pt x="1232513" y="1589669"/>
                  <a:pt x="792523" y="1589669"/>
                </a:cubicBezTo>
              </a:path>
            </a:pathLst>
          </a:custGeom>
          <a:solidFill>
            <a:schemeClr val="bg1"/>
          </a:solidFill>
          <a:ln w="38521" cap="flat">
            <a:noFill/>
            <a:prstDash val="solid"/>
            <a:miter/>
          </a:ln>
        </p:spPr>
        <p:txBody>
          <a:bodyPr rtlCol="0" anchor="ctr"/>
          <a:lstStyle/>
          <a:p>
            <a:endParaRPr lang="en-GB"/>
          </a:p>
        </p:txBody>
      </p:sp>
      <p:sp>
        <p:nvSpPr>
          <p:cNvPr id="51" name="Graphic 2">
            <a:extLst>
              <a:ext uri="{FF2B5EF4-FFF2-40B4-BE49-F238E27FC236}">
                <a16:creationId xmlns:a16="http://schemas.microsoft.com/office/drawing/2014/main" id="{ADEED84A-66F5-4725-A6C7-C547BE2DA8B4}"/>
              </a:ext>
            </a:extLst>
          </p:cNvPr>
          <p:cNvSpPr/>
          <p:nvPr/>
        </p:nvSpPr>
        <p:spPr>
          <a:xfrm>
            <a:off x="6897298" y="5331902"/>
            <a:ext cx="510111" cy="175687"/>
          </a:xfrm>
          <a:custGeom>
            <a:avLst/>
            <a:gdLst>
              <a:gd name="connsiteX0" fmla="*/ 510112 w 510111"/>
              <a:gd name="connsiteY0" fmla="*/ 87844 h 175687"/>
              <a:gd name="connsiteX1" fmla="*/ 255056 w 510111"/>
              <a:gd name="connsiteY1" fmla="*/ 175688 h 175687"/>
              <a:gd name="connsiteX2" fmla="*/ 0 w 510111"/>
              <a:gd name="connsiteY2" fmla="*/ 87844 h 175687"/>
              <a:gd name="connsiteX3" fmla="*/ 255056 w 510111"/>
              <a:gd name="connsiteY3" fmla="*/ 0 h 175687"/>
              <a:gd name="connsiteX4" fmla="*/ 510112 w 510111"/>
              <a:gd name="connsiteY4" fmla="*/ 87844 h 1756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0111" h="175687">
                <a:moveTo>
                  <a:pt x="510112" y="87844"/>
                </a:moveTo>
                <a:cubicBezTo>
                  <a:pt x="510112" y="136389"/>
                  <a:pt x="396069" y="175688"/>
                  <a:pt x="255056" y="175688"/>
                </a:cubicBezTo>
                <a:cubicBezTo>
                  <a:pt x="114043" y="175688"/>
                  <a:pt x="0" y="136389"/>
                  <a:pt x="0" y="87844"/>
                </a:cubicBezTo>
                <a:cubicBezTo>
                  <a:pt x="0" y="39299"/>
                  <a:pt x="114043" y="0"/>
                  <a:pt x="255056" y="0"/>
                </a:cubicBezTo>
                <a:cubicBezTo>
                  <a:pt x="396069" y="0"/>
                  <a:pt x="510112" y="39299"/>
                  <a:pt x="510112" y="87844"/>
                </a:cubicBezTo>
                <a:close/>
              </a:path>
            </a:pathLst>
          </a:custGeom>
          <a:noFill/>
          <a:ln w="31548" cap="rnd">
            <a:solidFill>
              <a:srgbClr val="192747"/>
            </a:solidFill>
            <a:prstDash val="solid"/>
            <a:miter/>
          </a:ln>
        </p:spPr>
        <p:txBody>
          <a:bodyPr rtlCol="0" anchor="ctr"/>
          <a:lstStyle/>
          <a:p>
            <a:endParaRPr lang="en-GB"/>
          </a:p>
        </p:txBody>
      </p:sp>
      <p:sp>
        <p:nvSpPr>
          <p:cNvPr id="52" name="Graphic 2">
            <a:extLst>
              <a:ext uri="{FF2B5EF4-FFF2-40B4-BE49-F238E27FC236}">
                <a16:creationId xmlns:a16="http://schemas.microsoft.com/office/drawing/2014/main" id="{E11DE948-F40B-4ACA-A45E-2A2B0B05D00E}"/>
              </a:ext>
            </a:extLst>
          </p:cNvPr>
          <p:cNvSpPr/>
          <p:nvPr/>
        </p:nvSpPr>
        <p:spPr>
          <a:xfrm>
            <a:off x="6897298" y="5422828"/>
            <a:ext cx="510111" cy="402233"/>
          </a:xfrm>
          <a:custGeom>
            <a:avLst/>
            <a:gdLst>
              <a:gd name="connsiteX0" fmla="*/ 510112 w 510111"/>
              <a:gd name="connsiteY0" fmla="*/ 119437 h 402233"/>
              <a:gd name="connsiteX1" fmla="*/ 510112 w 510111"/>
              <a:gd name="connsiteY1" fmla="*/ 178770 h 402233"/>
              <a:gd name="connsiteX2" fmla="*/ 286649 w 510111"/>
              <a:gd name="connsiteY2" fmla="*/ 402233 h 402233"/>
              <a:gd name="connsiteX3" fmla="*/ 223463 w 510111"/>
              <a:gd name="connsiteY3" fmla="*/ 402233 h 402233"/>
              <a:gd name="connsiteX4" fmla="*/ 0 w 510111"/>
              <a:gd name="connsiteY4" fmla="*/ 178770 h 402233"/>
              <a:gd name="connsiteX5" fmla="*/ 0 w 510111"/>
              <a:gd name="connsiteY5" fmla="*/ 0 h 402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0111" h="402233">
                <a:moveTo>
                  <a:pt x="510112" y="119437"/>
                </a:moveTo>
                <a:lnTo>
                  <a:pt x="510112" y="178770"/>
                </a:lnTo>
                <a:cubicBezTo>
                  <a:pt x="510112" y="302060"/>
                  <a:pt x="409939" y="402233"/>
                  <a:pt x="286649" y="402233"/>
                </a:cubicBezTo>
                <a:lnTo>
                  <a:pt x="223463" y="402233"/>
                </a:lnTo>
                <a:cubicBezTo>
                  <a:pt x="99788" y="402233"/>
                  <a:pt x="0" y="302060"/>
                  <a:pt x="0" y="178770"/>
                </a:cubicBezTo>
                <a:lnTo>
                  <a:pt x="0" y="0"/>
                </a:lnTo>
              </a:path>
            </a:pathLst>
          </a:custGeom>
          <a:noFill/>
          <a:ln w="31548" cap="rnd">
            <a:solidFill>
              <a:srgbClr val="192747"/>
            </a:solidFill>
            <a:prstDash val="solid"/>
            <a:miter/>
          </a:ln>
        </p:spPr>
        <p:txBody>
          <a:bodyPr rtlCol="0" anchor="ctr"/>
          <a:lstStyle/>
          <a:p>
            <a:endParaRPr lang="en-GB"/>
          </a:p>
        </p:txBody>
      </p:sp>
      <p:sp>
        <p:nvSpPr>
          <p:cNvPr id="53" name="Graphic 2">
            <a:extLst>
              <a:ext uri="{FF2B5EF4-FFF2-40B4-BE49-F238E27FC236}">
                <a16:creationId xmlns:a16="http://schemas.microsoft.com/office/drawing/2014/main" id="{88196419-711E-4593-ABCD-927D6A0A5C7B}"/>
              </a:ext>
            </a:extLst>
          </p:cNvPr>
          <p:cNvSpPr/>
          <p:nvPr/>
        </p:nvSpPr>
        <p:spPr>
          <a:xfrm>
            <a:off x="7407410" y="5471373"/>
            <a:ext cx="124446" cy="124446"/>
          </a:xfrm>
          <a:custGeom>
            <a:avLst/>
            <a:gdLst>
              <a:gd name="connsiteX0" fmla="*/ 58948 w 124446"/>
              <a:gd name="connsiteY0" fmla="*/ 124446 h 124446"/>
              <a:gd name="connsiteX1" fmla="*/ 0 w 124446"/>
              <a:gd name="connsiteY1" fmla="*/ 124446 h 124446"/>
              <a:gd name="connsiteX2" fmla="*/ 0 w 124446"/>
              <a:gd name="connsiteY2" fmla="*/ 63957 h 124446"/>
              <a:gd name="connsiteX3" fmla="*/ 63957 w 124446"/>
              <a:gd name="connsiteY3" fmla="*/ 0 h 124446"/>
              <a:gd name="connsiteX4" fmla="*/ 124446 w 124446"/>
              <a:gd name="connsiteY4" fmla="*/ 0 h 124446"/>
              <a:gd name="connsiteX5" fmla="*/ 124446 w 124446"/>
              <a:gd name="connsiteY5" fmla="*/ 58948 h 124446"/>
              <a:gd name="connsiteX6" fmla="*/ 58948 w 124446"/>
              <a:gd name="connsiteY6" fmla="*/ 124446 h 124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446" h="124446">
                <a:moveTo>
                  <a:pt x="58948" y="124446"/>
                </a:moveTo>
                <a:lnTo>
                  <a:pt x="0" y="124446"/>
                </a:lnTo>
                <a:lnTo>
                  <a:pt x="0" y="63957"/>
                </a:lnTo>
                <a:cubicBezTo>
                  <a:pt x="0" y="28511"/>
                  <a:pt x="28511" y="0"/>
                  <a:pt x="63957" y="0"/>
                </a:cubicBezTo>
                <a:lnTo>
                  <a:pt x="124446" y="0"/>
                </a:lnTo>
                <a:lnTo>
                  <a:pt x="124446" y="58948"/>
                </a:lnTo>
                <a:cubicBezTo>
                  <a:pt x="124446" y="95164"/>
                  <a:pt x="95164" y="124446"/>
                  <a:pt x="58948" y="124446"/>
                </a:cubicBezTo>
                <a:close/>
              </a:path>
            </a:pathLst>
          </a:custGeom>
          <a:noFill/>
          <a:ln w="31548" cap="rnd">
            <a:solidFill>
              <a:srgbClr val="192747"/>
            </a:solidFill>
            <a:prstDash val="solid"/>
            <a:miter/>
          </a:ln>
        </p:spPr>
        <p:txBody>
          <a:bodyPr rtlCol="0" anchor="ctr"/>
          <a:lstStyle/>
          <a:p>
            <a:endParaRPr lang="en-GB"/>
          </a:p>
        </p:txBody>
      </p:sp>
      <p:sp>
        <p:nvSpPr>
          <p:cNvPr id="54" name="Graphic 2">
            <a:extLst>
              <a:ext uri="{FF2B5EF4-FFF2-40B4-BE49-F238E27FC236}">
                <a16:creationId xmlns:a16="http://schemas.microsoft.com/office/drawing/2014/main" id="{3455CC7F-D0B8-4E31-BCD1-E7FB9F50233A}"/>
              </a:ext>
            </a:extLst>
          </p:cNvPr>
          <p:cNvSpPr/>
          <p:nvPr/>
        </p:nvSpPr>
        <p:spPr>
          <a:xfrm>
            <a:off x="7161601" y="5223253"/>
            <a:ext cx="88988" cy="225774"/>
          </a:xfrm>
          <a:custGeom>
            <a:avLst/>
            <a:gdLst>
              <a:gd name="connsiteX0" fmla="*/ 48545 w 88988"/>
              <a:gd name="connsiteY0" fmla="*/ 0 h 225774"/>
              <a:gd name="connsiteX1" fmla="*/ 61645 w 88988"/>
              <a:gd name="connsiteY1" fmla="*/ 130995 h 225774"/>
              <a:gd name="connsiteX2" fmla="*/ 0 w 88988"/>
              <a:gd name="connsiteY2" fmla="*/ 225774 h 225774"/>
            </a:gdLst>
            <a:ahLst/>
            <a:cxnLst>
              <a:cxn ang="0">
                <a:pos x="connsiteX0" y="connsiteY0"/>
              </a:cxn>
              <a:cxn ang="0">
                <a:pos x="connsiteX1" y="connsiteY1"/>
              </a:cxn>
              <a:cxn ang="0">
                <a:pos x="connsiteX2" y="connsiteY2"/>
              </a:cxn>
            </a:cxnLst>
            <a:rect l="l" t="t" r="r" b="b"/>
            <a:pathLst>
              <a:path w="88988" h="225774">
                <a:moveTo>
                  <a:pt x="48545" y="0"/>
                </a:moveTo>
                <a:cubicBezTo>
                  <a:pt x="73974" y="16182"/>
                  <a:pt x="117896" y="89000"/>
                  <a:pt x="61645" y="130995"/>
                </a:cubicBezTo>
                <a:cubicBezTo>
                  <a:pt x="13099" y="167212"/>
                  <a:pt x="0" y="210748"/>
                  <a:pt x="0" y="225774"/>
                </a:cubicBezTo>
              </a:path>
            </a:pathLst>
          </a:custGeom>
          <a:noFill/>
          <a:ln w="31548" cap="rnd">
            <a:solidFill>
              <a:srgbClr val="192747"/>
            </a:solidFill>
            <a:prstDash val="solid"/>
            <a:miter/>
          </a:ln>
        </p:spPr>
        <p:txBody>
          <a:bodyPr rtlCol="0" anchor="ctr"/>
          <a:lstStyle/>
          <a:p>
            <a:endParaRPr lang="en-GB"/>
          </a:p>
        </p:txBody>
      </p:sp>
      <p:sp>
        <p:nvSpPr>
          <p:cNvPr id="55" name="Graphic 2">
            <a:extLst>
              <a:ext uri="{FF2B5EF4-FFF2-40B4-BE49-F238E27FC236}">
                <a16:creationId xmlns:a16="http://schemas.microsoft.com/office/drawing/2014/main" id="{68D7C541-70D0-4B67-89DD-05233ECA7E00}"/>
              </a:ext>
            </a:extLst>
          </p:cNvPr>
          <p:cNvSpPr/>
          <p:nvPr/>
        </p:nvSpPr>
        <p:spPr>
          <a:xfrm>
            <a:off x="7064895" y="5223253"/>
            <a:ext cx="88988" cy="225774"/>
          </a:xfrm>
          <a:custGeom>
            <a:avLst/>
            <a:gdLst>
              <a:gd name="connsiteX0" fmla="*/ 48546 w 88988"/>
              <a:gd name="connsiteY0" fmla="*/ 0 h 225774"/>
              <a:gd name="connsiteX1" fmla="*/ 61645 w 88988"/>
              <a:gd name="connsiteY1" fmla="*/ 130995 h 225774"/>
              <a:gd name="connsiteX2" fmla="*/ 0 w 88988"/>
              <a:gd name="connsiteY2" fmla="*/ 225774 h 225774"/>
            </a:gdLst>
            <a:ahLst/>
            <a:cxnLst>
              <a:cxn ang="0">
                <a:pos x="connsiteX0" y="connsiteY0"/>
              </a:cxn>
              <a:cxn ang="0">
                <a:pos x="connsiteX1" y="connsiteY1"/>
              </a:cxn>
              <a:cxn ang="0">
                <a:pos x="connsiteX2" y="connsiteY2"/>
              </a:cxn>
            </a:cxnLst>
            <a:rect l="l" t="t" r="r" b="b"/>
            <a:pathLst>
              <a:path w="88988" h="225774">
                <a:moveTo>
                  <a:pt x="48546" y="0"/>
                </a:moveTo>
                <a:cubicBezTo>
                  <a:pt x="73974" y="16182"/>
                  <a:pt x="117896" y="89000"/>
                  <a:pt x="61645" y="130995"/>
                </a:cubicBezTo>
                <a:cubicBezTo>
                  <a:pt x="13100" y="167212"/>
                  <a:pt x="0" y="210748"/>
                  <a:pt x="0" y="225774"/>
                </a:cubicBezTo>
              </a:path>
            </a:pathLst>
          </a:custGeom>
          <a:noFill/>
          <a:ln w="31548" cap="rnd">
            <a:solidFill>
              <a:srgbClr val="192747"/>
            </a:solidFill>
            <a:prstDash val="solid"/>
            <a:miter/>
          </a:ln>
        </p:spPr>
        <p:txBody>
          <a:bodyPr rtlCol="0" anchor="ctr"/>
          <a:lstStyle/>
          <a:p>
            <a:endParaRPr lang="en-GB"/>
          </a:p>
        </p:txBody>
      </p:sp>
      <p:sp>
        <p:nvSpPr>
          <p:cNvPr id="56" name="Graphic 2">
            <a:extLst>
              <a:ext uri="{FF2B5EF4-FFF2-40B4-BE49-F238E27FC236}">
                <a16:creationId xmlns:a16="http://schemas.microsoft.com/office/drawing/2014/main" id="{32DA967D-1D22-4748-AE19-6EBCE38A0126}"/>
              </a:ext>
            </a:extLst>
          </p:cNvPr>
          <p:cNvSpPr/>
          <p:nvPr/>
        </p:nvSpPr>
        <p:spPr>
          <a:xfrm>
            <a:off x="6784796" y="5727585"/>
            <a:ext cx="746673" cy="240414"/>
          </a:xfrm>
          <a:custGeom>
            <a:avLst/>
            <a:gdLst>
              <a:gd name="connsiteX0" fmla="*/ 585241 w 746673"/>
              <a:gd name="connsiteY0" fmla="*/ 0 h 240414"/>
              <a:gd name="connsiteX1" fmla="*/ 746674 w 746673"/>
              <a:gd name="connsiteY1" fmla="*/ 108649 h 240414"/>
              <a:gd name="connsiteX2" fmla="*/ 373337 w 746673"/>
              <a:gd name="connsiteY2" fmla="*/ 240415 h 240414"/>
              <a:gd name="connsiteX3" fmla="*/ 0 w 746673"/>
              <a:gd name="connsiteY3" fmla="*/ 108649 h 240414"/>
              <a:gd name="connsiteX4" fmla="*/ 151415 w 746673"/>
              <a:gd name="connsiteY4" fmla="*/ 2312 h 240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673" h="240414">
                <a:moveTo>
                  <a:pt x="585241" y="0"/>
                </a:moveTo>
                <a:cubicBezTo>
                  <a:pt x="682718" y="23887"/>
                  <a:pt x="746674" y="63571"/>
                  <a:pt x="746674" y="108649"/>
                </a:cubicBezTo>
                <a:cubicBezTo>
                  <a:pt x="746674" y="181467"/>
                  <a:pt x="579462" y="240415"/>
                  <a:pt x="373337" y="240415"/>
                </a:cubicBezTo>
                <a:cubicBezTo>
                  <a:pt x="167212" y="240415"/>
                  <a:pt x="0" y="181467"/>
                  <a:pt x="0" y="108649"/>
                </a:cubicBezTo>
                <a:cubicBezTo>
                  <a:pt x="0" y="65113"/>
                  <a:pt x="59718" y="26584"/>
                  <a:pt x="151415" y="2312"/>
                </a:cubicBezTo>
              </a:path>
            </a:pathLst>
          </a:custGeom>
          <a:noFill/>
          <a:ln w="31587" cap="rnd">
            <a:solidFill>
              <a:srgbClr val="192747"/>
            </a:solidFill>
            <a:prstDash val="solid"/>
            <a:miter/>
          </a:ln>
        </p:spPr>
        <p:txBody>
          <a:bodyPr rtlCol="0" anchor="ctr"/>
          <a:lstStyle/>
          <a:p>
            <a:endParaRPr lang="en-GB"/>
          </a:p>
        </p:txBody>
      </p:sp>
      <p:pic>
        <p:nvPicPr>
          <p:cNvPr id="23" name="Picture 22">
            <a:extLst>
              <a:ext uri="{FF2B5EF4-FFF2-40B4-BE49-F238E27FC236}">
                <a16:creationId xmlns:a16="http://schemas.microsoft.com/office/drawing/2014/main" id="{145C2E98-1180-C747-812F-342933AF96AC}"/>
              </a:ext>
            </a:extLst>
          </p:cNvPr>
          <p:cNvPicPr>
            <a:picLocks noChangeAspect="1"/>
          </p:cNvPicPr>
          <p:nvPr userDrawn="1"/>
        </p:nvPicPr>
        <p:blipFill>
          <a:blip r:embed="rId4"/>
          <a:stretch>
            <a:fillRect/>
          </a:stretch>
        </p:blipFill>
        <p:spPr>
          <a:xfrm>
            <a:off x="9495090" y="549274"/>
            <a:ext cx="2277389" cy="804512"/>
          </a:xfrm>
          <a:prstGeom prst="rect">
            <a:avLst/>
          </a:prstGeom>
        </p:spPr>
      </p:pic>
    </p:spTree>
    <p:extLst>
      <p:ext uri="{BB962C8B-B14F-4D97-AF65-F5344CB8AC3E}">
        <p14:creationId xmlns:p14="http://schemas.microsoft.com/office/powerpoint/2010/main" val="3752131256"/>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mp; Image &amp; Caption ">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ECC199BB-397F-4C8A-834D-F6243BE18568}"/>
              </a:ext>
            </a:extLst>
          </p:cNvPr>
          <p:cNvSpPr>
            <a:spLocks noGrp="1"/>
          </p:cNvSpPr>
          <p:nvPr>
            <p:ph type="pic" sz="quarter" idx="11"/>
          </p:nvPr>
        </p:nvSpPr>
        <p:spPr>
          <a:xfrm>
            <a:off x="1336191" y="1595642"/>
            <a:ext cx="8209253" cy="4397651"/>
          </a:xfrm>
          <a:custGeom>
            <a:avLst/>
            <a:gdLst>
              <a:gd name="connsiteX0" fmla="*/ 412187 w 8394130"/>
              <a:gd name="connsiteY0" fmla="*/ 0 h 4611888"/>
              <a:gd name="connsiteX1" fmla="*/ 8394130 w 8394130"/>
              <a:gd name="connsiteY1" fmla="*/ 0 h 4611888"/>
              <a:gd name="connsiteX2" fmla="*/ 8394130 w 8394130"/>
              <a:gd name="connsiteY2" fmla="*/ 2924537 h 4611888"/>
              <a:gd name="connsiteX3" fmla="*/ 6706779 w 8394130"/>
              <a:gd name="connsiteY3" fmla="*/ 4611888 h 4611888"/>
              <a:gd name="connsiteX4" fmla="*/ 0 w 8394130"/>
              <a:gd name="connsiteY4" fmla="*/ 4611888 h 4611888"/>
              <a:gd name="connsiteX5" fmla="*/ 0 w 8394130"/>
              <a:gd name="connsiteY5" fmla="*/ 1 h 4611888"/>
              <a:gd name="connsiteX6" fmla="*/ 412168 w 8394130"/>
              <a:gd name="connsiteY6" fmla="*/ 1 h 4611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94130" h="4611888">
                <a:moveTo>
                  <a:pt x="412187" y="0"/>
                </a:moveTo>
                <a:lnTo>
                  <a:pt x="8394130" y="0"/>
                </a:lnTo>
                <a:lnTo>
                  <a:pt x="8394130" y="2924537"/>
                </a:lnTo>
                <a:cubicBezTo>
                  <a:pt x="8394130" y="3856435"/>
                  <a:pt x="7638677" y="4611888"/>
                  <a:pt x="6706779" y="4611888"/>
                </a:cubicBezTo>
                <a:lnTo>
                  <a:pt x="0" y="4611888"/>
                </a:lnTo>
                <a:lnTo>
                  <a:pt x="0" y="1"/>
                </a:lnTo>
                <a:lnTo>
                  <a:pt x="412168" y="1"/>
                </a:lnTo>
                <a:close/>
              </a:path>
            </a:pathLst>
          </a:custGeom>
          <a:ln w="377825">
            <a:noFill/>
            <a:miter lim="800000"/>
          </a:ln>
        </p:spPr>
        <p:txBody>
          <a:bodyPr vert="horz" wrap="square" lIns="91440" tIns="45720" rIns="91440" bIns="45720" rtlCol="0" anchor="ctr">
            <a:noAutofit/>
          </a:bodyPr>
          <a:lstStyle>
            <a:lvl1pPr>
              <a:defRPr lang="en-GB" sz="1800" dirty="0"/>
            </a:lvl1pPr>
          </a:lstStyle>
          <a:p>
            <a:pPr marR="0" lvl="0" algn="ctr" fontAlgn="auto">
              <a:lnSpc>
                <a:spcPct val="110000"/>
              </a:lnSpc>
              <a:spcAft>
                <a:spcPts val="0"/>
              </a:spcAft>
              <a:buClrTx/>
              <a:buSzTx/>
              <a:tabLst/>
            </a:pPr>
            <a:endParaRPr lang="en-GB"/>
          </a:p>
        </p:txBody>
      </p:sp>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p:txBody>
          <a:bodyPr>
            <a:noAutofit/>
          </a:bodyPr>
          <a:lstStyle/>
          <a:p>
            <a:r>
              <a:rPr lang="en-GB"/>
              <a:t>CLICK TO EDIT MASTER TITLE STYLE</a:t>
            </a:r>
          </a:p>
        </p:txBody>
      </p:sp>
      <p:pic>
        <p:nvPicPr>
          <p:cNvPr id="14" name="Graphic 13">
            <a:extLst>
              <a:ext uri="{FF2B5EF4-FFF2-40B4-BE49-F238E27FC236}">
                <a16:creationId xmlns:a16="http://schemas.microsoft.com/office/drawing/2014/main" id="{0A9AA878-9C43-420D-AB97-266A4E5DF2A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flipH="1">
            <a:off x="9545444" y="1597720"/>
            <a:ext cx="2423976" cy="2423976"/>
          </a:xfrm>
          <a:prstGeom prst="rect">
            <a:avLst/>
          </a:prstGeom>
        </p:spPr>
      </p:pic>
      <p:sp>
        <p:nvSpPr>
          <p:cNvPr id="15" name="Text Placeholder 2">
            <a:extLst>
              <a:ext uri="{FF2B5EF4-FFF2-40B4-BE49-F238E27FC236}">
                <a16:creationId xmlns:a16="http://schemas.microsoft.com/office/drawing/2014/main" id="{AED05096-C851-44AB-B491-09F2E9EDCE9C}"/>
              </a:ext>
            </a:extLst>
          </p:cNvPr>
          <p:cNvSpPr>
            <a:spLocks noGrp="1"/>
          </p:cNvSpPr>
          <p:nvPr>
            <p:ph idx="12" hasCustomPrompt="1"/>
          </p:nvPr>
        </p:nvSpPr>
        <p:spPr>
          <a:xfrm>
            <a:off x="9545444" y="1595642"/>
            <a:ext cx="2013952" cy="2091775"/>
          </a:xfrm>
          <a:prstGeom prst="rect">
            <a:avLst/>
          </a:prstGeom>
        </p:spPr>
        <p:txBody>
          <a:bodyPr vert="horz" lIns="91440" tIns="180000" rIns="91440" bIns="45720" rtlCol="0" anchor="t" anchorCtr="0">
            <a:noAutofit/>
          </a:bodyPr>
          <a:lstStyle>
            <a:lvl1pPr>
              <a:defRPr sz="1100" b="1">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157214711"/>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mp; Content Dark">
    <p:spTree>
      <p:nvGrpSpPr>
        <p:cNvPr id="1" name=""/>
        <p:cNvGrpSpPr/>
        <p:nvPr/>
      </p:nvGrpSpPr>
      <p:grpSpPr>
        <a:xfrm>
          <a:off x="0" y="0"/>
          <a:ext cx="0" cy="0"/>
          <a:chOff x="0" y="0"/>
          <a:chExt cx="0" cy="0"/>
        </a:xfrm>
      </p:grpSpPr>
      <p:sp>
        <p:nvSpPr>
          <p:cNvPr id="3" name="Rectangle: Diagonal Corners Rounded 2">
            <a:extLst>
              <a:ext uri="{FF2B5EF4-FFF2-40B4-BE49-F238E27FC236}">
                <a16:creationId xmlns:a16="http://schemas.microsoft.com/office/drawing/2014/main" id="{6EB28BBB-DFAA-4A71-A717-3256E8BEAC36}"/>
              </a:ext>
            </a:extLst>
          </p:cNvPr>
          <p:cNvSpPr/>
          <p:nvPr userDrawn="1"/>
        </p:nvSpPr>
        <p:spPr>
          <a:xfrm>
            <a:off x="1055687" y="1321805"/>
            <a:ext cx="10044111" cy="4517680"/>
          </a:xfrm>
          <a:prstGeom prst="round2DiagRect">
            <a:avLst>
              <a:gd name="adj1" fmla="val 36587"/>
              <a:gd name="adj2" fmla="val 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mn-ea"/>
              <a:cs typeface="+mn-cs"/>
            </a:endParaRPr>
          </a:p>
        </p:txBody>
      </p:sp>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p:txBody>
          <a:bodyPr>
            <a:noAutofit/>
          </a:bodyPr>
          <a:lstStyle/>
          <a:p>
            <a:r>
              <a:rPr lang="en-GB"/>
              <a:t>CLICK TO EDIT MASTER TITLE STYLE</a:t>
            </a:r>
          </a:p>
        </p:txBody>
      </p:sp>
      <p:sp>
        <p:nvSpPr>
          <p:cNvPr id="5" name="Content Placeholder 4">
            <a:extLst>
              <a:ext uri="{FF2B5EF4-FFF2-40B4-BE49-F238E27FC236}">
                <a16:creationId xmlns:a16="http://schemas.microsoft.com/office/drawing/2014/main" id="{FF3E8945-3CED-4345-8AF3-0D4D6C309779}"/>
              </a:ext>
            </a:extLst>
          </p:cNvPr>
          <p:cNvSpPr>
            <a:spLocks noGrp="1"/>
          </p:cNvSpPr>
          <p:nvPr>
            <p:ph sz="quarter" idx="11"/>
          </p:nvPr>
        </p:nvSpPr>
        <p:spPr>
          <a:xfrm>
            <a:off x="1848917" y="1855444"/>
            <a:ext cx="8951366" cy="3789981"/>
          </a:xfrm>
        </p:spPr>
        <p:txBody>
          <a:bodyPr lIns="0"/>
          <a:lstStyle>
            <a:lvl1pPr marL="171450" indent="-171450">
              <a:buFontTx/>
              <a:buBlip>
                <a:blip r:embed="rId2"/>
              </a:buBlip>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653738433"/>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mp; Content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p:txBody>
          <a:bodyPr>
            <a:noAutofit/>
          </a:bodyPr>
          <a:lstStyle/>
          <a:p>
            <a:r>
              <a:rPr lang="en-GB"/>
              <a:t>CLICK TO EDIT MASTER TITLE STYLE</a:t>
            </a:r>
          </a:p>
        </p:txBody>
      </p:sp>
      <p:sp>
        <p:nvSpPr>
          <p:cNvPr id="5" name="Rectangle: Diagonal Corners Rounded 4">
            <a:extLst>
              <a:ext uri="{FF2B5EF4-FFF2-40B4-BE49-F238E27FC236}">
                <a16:creationId xmlns:a16="http://schemas.microsoft.com/office/drawing/2014/main" id="{2D002626-28F7-4820-B12B-F09523C2FA57}"/>
              </a:ext>
            </a:extLst>
          </p:cNvPr>
          <p:cNvSpPr/>
          <p:nvPr userDrawn="1"/>
        </p:nvSpPr>
        <p:spPr>
          <a:xfrm>
            <a:off x="1055687" y="1321805"/>
            <a:ext cx="10044111" cy="4517680"/>
          </a:xfrm>
          <a:prstGeom prst="round2DiagRect">
            <a:avLst>
              <a:gd name="adj1" fmla="val 36587"/>
              <a:gd name="adj2" fmla="val 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mn-ea"/>
              <a:cs typeface="+mn-cs"/>
            </a:endParaRPr>
          </a:p>
        </p:txBody>
      </p:sp>
      <p:sp>
        <p:nvSpPr>
          <p:cNvPr id="8" name="Content Placeholder 4">
            <a:extLst>
              <a:ext uri="{FF2B5EF4-FFF2-40B4-BE49-F238E27FC236}">
                <a16:creationId xmlns:a16="http://schemas.microsoft.com/office/drawing/2014/main" id="{4B105790-AE41-4757-BFAA-016BEEF820AB}"/>
              </a:ext>
            </a:extLst>
          </p:cNvPr>
          <p:cNvSpPr>
            <a:spLocks noGrp="1"/>
          </p:cNvSpPr>
          <p:nvPr>
            <p:ph sz="quarter" idx="11"/>
          </p:nvPr>
        </p:nvSpPr>
        <p:spPr>
          <a:xfrm>
            <a:off x="1848917" y="1855444"/>
            <a:ext cx="8951366" cy="3789981"/>
          </a:xfrm>
        </p:spPr>
        <p:txBody>
          <a:bodyPr lIns="0"/>
          <a:lstStyle>
            <a:lvl1pPr marL="171450" indent="-171450">
              <a:buFontTx/>
              <a:buBlip>
                <a:blip r:embed="rId2"/>
              </a:buBlip>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747937954"/>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mp; Content Gre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p:txBody>
          <a:bodyPr>
            <a:noAutofit/>
          </a:bodyPr>
          <a:lstStyle/>
          <a:p>
            <a:r>
              <a:rPr lang="en-GB"/>
              <a:t>CLICK TO EDIT MASTER TITLE STYLE</a:t>
            </a:r>
          </a:p>
        </p:txBody>
      </p:sp>
      <p:sp>
        <p:nvSpPr>
          <p:cNvPr id="5" name="Rectangle: Diagonal Corners Rounded 4">
            <a:extLst>
              <a:ext uri="{FF2B5EF4-FFF2-40B4-BE49-F238E27FC236}">
                <a16:creationId xmlns:a16="http://schemas.microsoft.com/office/drawing/2014/main" id="{59A558B2-467C-4018-9008-F6250273DFA3}"/>
              </a:ext>
            </a:extLst>
          </p:cNvPr>
          <p:cNvSpPr/>
          <p:nvPr userDrawn="1"/>
        </p:nvSpPr>
        <p:spPr>
          <a:xfrm>
            <a:off x="1055687" y="1321805"/>
            <a:ext cx="10044111" cy="4517680"/>
          </a:xfrm>
          <a:prstGeom prst="round2DiagRect">
            <a:avLst>
              <a:gd name="adj1" fmla="val 36587"/>
              <a:gd name="adj2" fmla="val 0"/>
            </a:avLst>
          </a:prstGeom>
          <a:solidFill>
            <a:schemeClr val="accent3">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mn-ea"/>
              <a:cs typeface="+mn-cs"/>
            </a:endParaRPr>
          </a:p>
        </p:txBody>
      </p:sp>
      <p:sp>
        <p:nvSpPr>
          <p:cNvPr id="8" name="Content Placeholder 4">
            <a:extLst>
              <a:ext uri="{FF2B5EF4-FFF2-40B4-BE49-F238E27FC236}">
                <a16:creationId xmlns:a16="http://schemas.microsoft.com/office/drawing/2014/main" id="{32E45403-6DAA-4B87-96FD-CA10C647427A}"/>
              </a:ext>
            </a:extLst>
          </p:cNvPr>
          <p:cNvSpPr>
            <a:spLocks noGrp="1"/>
          </p:cNvSpPr>
          <p:nvPr>
            <p:ph sz="quarter" idx="11"/>
          </p:nvPr>
        </p:nvSpPr>
        <p:spPr>
          <a:xfrm>
            <a:off x="1848917" y="1855444"/>
            <a:ext cx="8951366" cy="3789981"/>
          </a:xfrm>
        </p:spPr>
        <p:txBody>
          <a:bodyPr lIns="0"/>
          <a:lstStyle>
            <a:lvl1pPr marL="171450" indent="-171450">
              <a:buFontTx/>
              <a:buBlip>
                <a:blip r:embed="rId2"/>
              </a:buBlip>
              <a:defRPr>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463316731"/>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Content, Image, Quot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5D61FB37-7370-49A7-B59D-80AF6DDC5B0E}"/>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7" name="Text Placeholder 2">
            <a:extLst>
              <a:ext uri="{FF2B5EF4-FFF2-40B4-BE49-F238E27FC236}">
                <a16:creationId xmlns:a16="http://schemas.microsoft.com/office/drawing/2014/main" id="{25499359-1D8A-49E7-9A6E-64EA4B7ECC26}"/>
              </a:ext>
            </a:extLst>
          </p:cNvPr>
          <p:cNvSpPr>
            <a:spLocks noGrp="1"/>
          </p:cNvSpPr>
          <p:nvPr>
            <p:ph idx="16"/>
          </p:nvPr>
        </p:nvSpPr>
        <p:spPr>
          <a:xfrm>
            <a:off x="1331843" y="1560443"/>
            <a:ext cx="6887818" cy="4526179"/>
          </a:xfrm>
          <a:prstGeom prst="rect">
            <a:avLst/>
          </a:prstGeom>
          <a:noFill/>
        </p:spPr>
        <p:txBody>
          <a:bodyPr vert="horz" lIns="0" tIns="0" rIns="91440" bIns="45720" rtlCol="0">
            <a:noAutofit/>
          </a:bodyPr>
          <a:lstStyle>
            <a:lvl1pPr>
              <a:defRPr sz="1100">
                <a:solidFill>
                  <a:schemeClr val="accent1"/>
                </a:solidFill>
              </a:defRPr>
            </a:lvl1pPr>
          </a:lstStyle>
          <a:p>
            <a:pPr lvl="0"/>
            <a:r>
              <a:rPr lang="en-GB"/>
              <a:t>Click to edit Master text styles</a:t>
            </a:r>
          </a:p>
        </p:txBody>
      </p:sp>
      <p:sp>
        <p:nvSpPr>
          <p:cNvPr id="6" name="Text Placeholder 2">
            <a:extLst>
              <a:ext uri="{FF2B5EF4-FFF2-40B4-BE49-F238E27FC236}">
                <a16:creationId xmlns:a16="http://schemas.microsoft.com/office/drawing/2014/main" id="{02061C36-E302-4FAC-BBE8-0C26AEFF41FB}"/>
              </a:ext>
            </a:extLst>
          </p:cNvPr>
          <p:cNvSpPr>
            <a:spLocks noGrp="1"/>
          </p:cNvSpPr>
          <p:nvPr>
            <p:ph idx="12"/>
          </p:nvPr>
        </p:nvSpPr>
        <p:spPr>
          <a:xfrm>
            <a:off x="8488114" y="3203829"/>
            <a:ext cx="3170486" cy="2897633"/>
          </a:xfrm>
          <a:prstGeom prst="round2DiagRect">
            <a:avLst>
              <a:gd name="adj1" fmla="val 0"/>
              <a:gd name="adj2" fmla="val 50000"/>
            </a:avLst>
          </a:prstGeom>
          <a:solidFill>
            <a:schemeClr val="accent1"/>
          </a:solidFill>
        </p:spPr>
        <p:txBody>
          <a:bodyPr vert="horz" lIns="0" tIns="144000" rIns="144000" bIns="45720" rtlCol="0">
            <a:normAutofit/>
          </a:bodyPr>
          <a:lstStyle>
            <a:lvl1pPr>
              <a:defRPr sz="1100">
                <a:solidFill>
                  <a:schemeClr val="bg1"/>
                </a:solidFill>
              </a:defRPr>
            </a:lvl1pPr>
          </a:lstStyle>
          <a:p>
            <a:pPr lvl="0"/>
            <a:r>
              <a:rPr lang="en-GB"/>
              <a:t>Click to edit Master text styles</a:t>
            </a:r>
          </a:p>
        </p:txBody>
      </p:sp>
      <p:sp>
        <p:nvSpPr>
          <p:cNvPr id="9" name="Picture Placeholder 19">
            <a:extLst>
              <a:ext uri="{FF2B5EF4-FFF2-40B4-BE49-F238E27FC236}">
                <a16:creationId xmlns:a16="http://schemas.microsoft.com/office/drawing/2014/main" id="{4690EE25-B060-4F54-8D50-D1922C82AF23}"/>
              </a:ext>
            </a:extLst>
          </p:cNvPr>
          <p:cNvSpPr>
            <a:spLocks noGrp="1"/>
          </p:cNvSpPr>
          <p:nvPr>
            <p:ph type="pic" sz="quarter" idx="15"/>
          </p:nvPr>
        </p:nvSpPr>
        <p:spPr>
          <a:xfrm>
            <a:off x="8488115" y="1583871"/>
            <a:ext cx="1614264" cy="1614264"/>
          </a:xfrm>
          <a:custGeom>
            <a:avLst/>
            <a:gdLst>
              <a:gd name="connsiteX0" fmla="*/ 858511 w 1717022"/>
              <a:gd name="connsiteY0" fmla="*/ 0 h 1717022"/>
              <a:gd name="connsiteX1" fmla="*/ 1717022 w 1717022"/>
              <a:gd name="connsiteY1" fmla="*/ 858511 h 1717022"/>
              <a:gd name="connsiteX2" fmla="*/ 1717021 w 1717022"/>
              <a:gd name="connsiteY2" fmla="*/ 858511 h 1717022"/>
              <a:gd name="connsiteX3" fmla="*/ 858510 w 1717022"/>
              <a:gd name="connsiteY3" fmla="*/ 1717022 h 1717022"/>
              <a:gd name="connsiteX4" fmla="*/ 0 w 1717022"/>
              <a:gd name="connsiteY4" fmla="*/ 1717022 h 1717022"/>
              <a:gd name="connsiteX5" fmla="*/ 0 w 1717022"/>
              <a:gd name="connsiteY5" fmla="*/ 858511 h 1717022"/>
              <a:gd name="connsiteX6" fmla="*/ 858511 w 1717022"/>
              <a:gd name="connsiteY6" fmla="*/ 0 h 171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7022" h="1717022">
                <a:moveTo>
                  <a:pt x="858511" y="0"/>
                </a:moveTo>
                <a:cubicBezTo>
                  <a:pt x="1332654" y="0"/>
                  <a:pt x="1717022" y="384368"/>
                  <a:pt x="1717022" y="858511"/>
                </a:cubicBezTo>
                <a:lnTo>
                  <a:pt x="1717021" y="858511"/>
                </a:lnTo>
                <a:cubicBezTo>
                  <a:pt x="1717021" y="1332654"/>
                  <a:pt x="1332653" y="1717022"/>
                  <a:pt x="858510" y="1717022"/>
                </a:cubicBezTo>
                <a:lnTo>
                  <a:pt x="0" y="1717022"/>
                </a:lnTo>
                <a:lnTo>
                  <a:pt x="0" y="858511"/>
                </a:lnTo>
                <a:cubicBezTo>
                  <a:pt x="0" y="384368"/>
                  <a:pt x="384368" y="0"/>
                  <a:pt x="858511" y="0"/>
                </a:cubicBezTo>
                <a:close/>
              </a:path>
            </a:pathLst>
          </a:custGeom>
        </p:spPr>
        <p:txBody>
          <a:bodyPr wrap="square">
            <a:noAutofit/>
          </a:bodyPr>
          <a:lstStyle/>
          <a:p>
            <a:endParaRPr lang="en-GB"/>
          </a:p>
        </p:txBody>
      </p:sp>
    </p:spTree>
    <p:extLst>
      <p:ext uri="{BB962C8B-B14F-4D97-AF65-F5344CB8AC3E}">
        <p14:creationId xmlns:p14="http://schemas.microsoft.com/office/powerpoint/2010/main" val="1035293155"/>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Content, Image">
    <p:spTree>
      <p:nvGrpSpPr>
        <p:cNvPr id="1" name=""/>
        <p:cNvGrpSpPr/>
        <p:nvPr/>
      </p:nvGrpSpPr>
      <p:grpSpPr>
        <a:xfrm>
          <a:off x="0" y="0"/>
          <a:ext cx="0" cy="0"/>
          <a:chOff x="0" y="0"/>
          <a:chExt cx="0" cy="0"/>
        </a:xfrm>
      </p:grpSpPr>
      <p:sp>
        <p:nvSpPr>
          <p:cNvPr id="9" name="Text Placeholder 2">
            <a:extLst>
              <a:ext uri="{FF2B5EF4-FFF2-40B4-BE49-F238E27FC236}">
                <a16:creationId xmlns:a16="http://schemas.microsoft.com/office/drawing/2014/main" id="{BB64EC0C-23AE-41A4-89DD-A8FDBA18C70C}"/>
              </a:ext>
            </a:extLst>
          </p:cNvPr>
          <p:cNvSpPr>
            <a:spLocks noGrp="1"/>
          </p:cNvSpPr>
          <p:nvPr>
            <p:ph idx="12"/>
          </p:nvPr>
        </p:nvSpPr>
        <p:spPr>
          <a:xfrm>
            <a:off x="1331842" y="1600200"/>
            <a:ext cx="5836033" cy="4492486"/>
          </a:xfrm>
          <a:prstGeom prst="round2DiagRect">
            <a:avLst>
              <a:gd name="adj1" fmla="val 0"/>
              <a:gd name="adj2" fmla="val 50000"/>
            </a:avLst>
          </a:prstGeom>
          <a:solidFill>
            <a:schemeClr val="accent1"/>
          </a:solidFill>
        </p:spPr>
        <p:txBody>
          <a:bodyPr vert="horz" lIns="0" tIns="45720" rIns="216000" bIns="45720" rtlCol="0">
            <a:noAutofit/>
          </a:bodyPr>
          <a:lstStyle>
            <a:lvl1pPr>
              <a:defRPr sz="1100">
                <a:solidFill>
                  <a:schemeClr val="bg1"/>
                </a:solidFill>
              </a:defRPr>
            </a:lvl1pPr>
          </a:lstStyle>
          <a:p>
            <a:pPr lvl="0"/>
            <a:r>
              <a:rPr lang="en-GB"/>
              <a:t>Click to edit Master text styles</a:t>
            </a:r>
          </a:p>
        </p:txBody>
      </p:sp>
      <p:sp>
        <p:nvSpPr>
          <p:cNvPr id="8" name="Title Placeholder 1">
            <a:extLst>
              <a:ext uri="{FF2B5EF4-FFF2-40B4-BE49-F238E27FC236}">
                <a16:creationId xmlns:a16="http://schemas.microsoft.com/office/drawing/2014/main" id="{5D61FB37-7370-49A7-B59D-80AF6DDC5B0E}"/>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5" name="Picture Placeholder 19">
            <a:extLst>
              <a:ext uri="{FF2B5EF4-FFF2-40B4-BE49-F238E27FC236}">
                <a16:creationId xmlns:a16="http://schemas.microsoft.com/office/drawing/2014/main" id="{8B92EE96-E215-4FF1-B8A4-9BAC67F9D5A1}"/>
              </a:ext>
            </a:extLst>
          </p:cNvPr>
          <p:cNvSpPr>
            <a:spLocks noGrp="1"/>
          </p:cNvSpPr>
          <p:nvPr>
            <p:ph type="pic" sz="quarter" idx="15"/>
          </p:nvPr>
        </p:nvSpPr>
        <p:spPr>
          <a:xfrm>
            <a:off x="7167877" y="1600200"/>
            <a:ext cx="4492486" cy="4492486"/>
          </a:xfrm>
          <a:custGeom>
            <a:avLst/>
            <a:gdLst>
              <a:gd name="connsiteX0" fmla="*/ 858511 w 1717022"/>
              <a:gd name="connsiteY0" fmla="*/ 0 h 1717022"/>
              <a:gd name="connsiteX1" fmla="*/ 1717022 w 1717022"/>
              <a:gd name="connsiteY1" fmla="*/ 858511 h 1717022"/>
              <a:gd name="connsiteX2" fmla="*/ 1717021 w 1717022"/>
              <a:gd name="connsiteY2" fmla="*/ 858511 h 1717022"/>
              <a:gd name="connsiteX3" fmla="*/ 858510 w 1717022"/>
              <a:gd name="connsiteY3" fmla="*/ 1717022 h 1717022"/>
              <a:gd name="connsiteX4" fmla="*/ 0 w 1717022"/>
              <a:gd name="connsiteY4" fmla="*/ 1717022 h 1717022"/>
              <a:gd name="connsiteX5" fmla="*/ 0 w 1717022"/>
              <a:gd name="connsiteY5" fmla="*/ 858511 h 1717022"/>
              <a:gd name="connsiteX6" fmla="*/ 858511 w 1717022"/>
              <a:gd name="connsiteY6" fmla="*/ 0 h 171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7022" h="1717022">
                <a:moveTo>
                  <a:pt x="858511" y="0"/>
                </a:moveTo>
                <a:cubicBezTo>
                  <a:pt x="1332654" y="0"/>
                  <a:pt x="1717022" y="384368"/>
                  <a:pt x="1717022" y="858511"/>
                </a:cubicBezTo>
                <a:lnTo>
                  <a:pt x="1717021" y="858511"/>
                </a:lnTo>
                <a:cubicBezTo>
                  <a:pt x="1717021" y="1332654"/>
                  <a:pt x="1332653" y="1717022"/>
                  <a:pt x="858510" y="1717022"/>
                </a:cubicBezTo>
                <a:lnTo>
                  <a:pt x="0" y="1717022"/>
                </a:lnTo>
                <a:lnTo>
                  <a:pt x="0" y="858511"/>
                </a:lnTo>
                <a:cubicBezTo>
                  <a:pt x="0" y="384368"/>
                  <a:pt x="384368" y="0"/>
                  <a:pt x="858511" y="0"/>
                </a:cubicBezTo>
                <a:close/>
              </a:path>
            </a:pathLst>
          </a:custGeom>
        </p:spPr>
        <p:txBody>
          <a:bodyPr wrap="square" anchor="ctr">
            <a:noAutofit/>
          </a:bodyPr>
          <a:lstStyle>
            <a:lvl1pPr algn="ctr">
              <a:defRPr/>
            </a:lvl1pPr>
          </a:lstStyle>
          <a:p>
            <a:endParaRPr lang="en-GB"/>
          </a:p>
        </p:txBody>
      </p:sp>
    </p:spTree>
    <p:extLst>
      <p:ext uri="{BB962C8B-B14F-4D97-AF65-F5344CB8AC3E}">
        <p14:creationId xmlns:p14="http://schemas.microsoft.com/office/powerpoint/2010/main" val="959466353"/>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Plain Content, Image">
    <p:spTree>
      <p:nvGrpSpPr>
        <p:cNvPr id="1" name=""/>
        <p:cNvGrpSpPr/>
        <p:nvPr/>
      </p:nvGrpSpPr>
      <p:grpSpPr>
        <a:xfrm>
          <a:off x="0" y="0"/>
          <a:ext cx="0" cy="0"/>
          <a:chOff x="0" y="0"/>
          <a:chExt cx="0" cy="0"/>
        </a:xfrm>
      </p:grpSpPr>
      <p:sp>
        <p:nvSpPr>
          <p:cNvPr id="9" name="Text Placeholder 2">
            <a:extLst>
              <a:ext uri="{FF2B5EF4-FFF2-40B4-BE49-F238E27FC236}">
                <a16:creationId xmlns:a16="http://schemas.microsoft.com/office/drawing/2014/main" id="{BB64EC0C-23AE-41A4-89DD-A8FDBA18C70C}"/>
              </a:ext>
            </a:extLst>
          </p:cNvPr>
          <p:cNvSpPr>
            <a:spLocks noGrp="1"/>
          </p:cNvSpPr>
          <p:nvPr>
            <p:ph idx="12"/>
          </p:nvPr>
        </p:nvSpPr>
        <p:spPr>
          <a:xfrm>
            <a:off x="1311965" y="1590261"/>
            <a:ext cx="5585792" cy="4536118"/>
          </a:xfrm>
          <a:prstGeom prst="rect">
            <a:avLst/>
          </a:prstGeom>
          <a:noFill/>
        </p:spPr>
        <p:txBody>
          <a:bodyPr vert="horz" lIns="0" tIns="45720" rIns="91440" bIns="45720" rtlCol="0">
            <a:noAutofit/>
          </a:bodyPr>
          <a:lstStyle>
            <a:lvl1pPr>
              <a:defRPr sz="1100">
                <a:solidFill>
                  <a:schemeClr val="accent1"/>
                </a:solidFill>
              </a:defRPr>
            </a:lvl1pPr>
          </a:lstStyle>
          <a:p>
            <a:pPr lvl="0"/>
            <a:r>
              <a:rPr lang="en-GB"/>
              <a:t>Click to edit Master text styles</a:t>
            </a:r>
          </a:p>
        </p:txBody>
      </p:sp>
      <p:sp>
        <p:nvSpPr>
          <p:cNvPr id="8" name="Title Placeholder 1">
            <a:extLst>
              <a:ext uri="{FF2B5EF4-FFF2-40B4-BE49-F238E27FC236}">
                <a16:creationId xmlns:a16="http://schemas.microsoft.com/office/drawing/2014/main" id="{5D61FB37-7370-49A7-B59D-80AF6DDC5B0E}"/>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5" name="Picture Placeholder 19">
            <a:extLst>
              <a:ext uri="{FF2B5EF4-FFF2-40B4-BE49-F238E27FC236}">
                <a16:creationId xmlns:a16="http://schemas.microsoft.com/office/drawing/2014/main" id="{30670B37-40B9-475F-ABF3-FE85CABDBA01}"/>
              </a:ext>
            </a:extLst>
          </p:cNvPr>
          <p:cNvSpPr>
            <a:spLocks noGrp="1"/>
          </p:cNvSpPr>
          <p:nvPr>
            <p:ph type="pic" sz="quarter" idx="15"/>
          </p:nvPr>
        </p:nvSpPr>
        <p:spPr>
          <a:xfrm>
            <a:off x="7167877" y="1600200"/>
            <a:ext cx="4492486" cy="4492486"/>
          </a:xfrm>
          <a:custGeom>
            <a:avLst/>
            <a:gdLst>
              <a:gd name="connsiteX0" fmla="*/ 858511 w 1717022"/>
              <a:gd name="connsiteY0" fmla="*/ 0 h 1717022"/>
              <a:gd name="connsiteX1" fmla="*/ 1717022 w 1717022"/>
              <a:gd name="connsiteY1" fmla="*/ 858511 h 1717022"/>
              <a:gd name="connsiteX2" fmla="*/ 1717021 w 1717022"/>
              <a:gd name="connsiteY2" fmla="*/ 858511 h 1717022"/>
              <a:gd name="connsiteX3" fmla="*/ 858510 w 1717022"/>
              <a:gd name="connsiteY3" fmla="*/ 1717022 h 1717022"/>
              <a:gd name="connsiteX4" fmla="*/ 0 w 1717022"/>
              <a:gd name="connsiteY4" fmla="*/ 1717022 h 1717022"/>
              <a:gd name="connsiteX5" fmla="*/ 0 w 1717022"/>
              <a:gd name="connsiteY5" fmla="*/ 858511 h 1717022"/>
              <a:gd name="connsiteX6" fmla="*/ 858511 w 1717022"/>
              <a:gd name="connsiteY6" fmla="*/ 0 h 171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7022" h="1717022">
                <a:moveTo>
                  <a:pt x="858511" y="0"/>
                </a:moveTo>
                <a:cubicBezTo>
                  <a:pt x="1332654" y="0"/>
                  <a:pt x="1717022" y="384368"/>
                  <a:pt x="1717022" y="858511"/>
                </a:cubicBezTo>
                <a:lnTo>
                  <a:pt x="1717021" y="858511"/>
                </a:lnTo>
                <a:cubicBezTo>
                  <a:pt x="1717021" y="1332654"/>
                  <a:pt x="1332653" y="1717022"/>
                  <a:pt x="858510" y="1717022"/>
                </a:cubicBezTo>
                <a:lnTo>
                  <a:pt x="0" y="1717022"/>
                </a:lnTo>
                <a:lnTo>
                  <a:pt x="0" y="858511"/>
                </a:lnTo>
                <a:cubicBezTo>
                  <a:pt x="0" y="384368"/>
                  <a:pt x="384368" y="0"/>
                  <a:pt x="858511" y="0"/>
                </a:cubicBezTo>
                <a:close/>
              </a:path>
            </a:pathLst>
          </a:custGeom>
        </p:spPr>
        <p:txBody>
          <a:bodyPr wrap="square" anchor="ctr">
            <a:noAutofit/>
          </a:bodyPr>
          <a:lstStyle>
            <a:lvl1pPr algn="ctr">
              <a:defRPr/>
            </a:lvl1pPr>
          </a:lstStyle>
          <a:p>
            <a:endParaRPr lang="en-GB"/>
          </a:p>
        </p:txBody>
      </p:sp>
    </p:spTree>
    <p:extLst>
      <p:ext uri="{BB962C8B-B14F-4D97-AF65-F5344CB8AC3E}">
        <p14:creationId xmlns:p14="http://schemas.microsoft.com/office/powerpoint/2010/main" val="396569244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ub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B95B285-9117-4B3A-8BD7-930FC4B267CD}"/>
              </a:ext>
            </a:extLst>
          </p:cNvPr>
          <p:cNvSpPr>
            <a:spLocks noGrp="1"/>
          </p:cNvSpPr>
          <p:nvPr>
            <p:ph idx="1"/>
          </p:nvPr>
        </p:nvSpPr>
        <p:spPr>
          <a:xfrm>
            <a:off x="947738" y="2307009"/>
            <a:ext cx="10152062" cy="3944704"/>
          </a:xfrm>
        </p:spPr>
        <p:txBody>
          <a:bodyPr>
            <a:normAutofit/>
          </a:bodyPr>
          <a:lstStyle>
            <a:lvl1pPr marL="171450" indent="-171450">
              <a:lnSpc>
                <a:spcPct val="120000"/>
              </a:lnSpc>
              <a:buFontTx/>
              <a:buBlip>
                <a:blip r:embed="rId2"/>
              </a:buBlip>
              <a:defRPr sz="1100">
                <a:solidFill>
                  <a:schemeClr val="accent1"/>
                </a:solidFill>
              </a:defRPr>
            </a:lvl1pPr>
            <a:lvl2pPr marL="457200" indent="0">
              <a:lnSpc>
                <a:spcPct val="110000"/>
              </a:lnSpc>
              <a:buFontTx/>
              <a:buNone/>
              <a:defRPr sz="900">
                <a:solidFill>
                  <a:schemeClr val="accent1"/>
                </a:solidFill>
              </a:defRPr>
            </a:lvl2pPr>
            <a:lvl3pPr marL="914400" indent="0">
              <a:lnSpc>
                <a:spcPct val="110000"/>
              </a:lnSpc>
              <a:buFontTx/>
              <a:buNone/>
              <a:defRPr sz="800">
                <a:solidFill>
                  <a:schemeClr val="accent1"/>
                </a:solidFill>
              </a:defRPr>
            </a:lvl3pPr>
            <a:lvl4pPr marL="1371600" indent="0">
              <a:lnSpc>
                <a:spcPct val="110000"/>
              </a:lnSpc>
              <a:buFontTx/>
              <a:buNone/>
              <a:defRPr sz="700">
                <a:solidFill>
                  <a:schemeClr val="accent1"/>
                </a:solidFill>
              </a:defRPr>
            </a:lvl4pPr>
            <a:lvl5pPr marL="1828800" indent="0">
              <a:lnSpc>
                <a:spcPct val="110000"/>
              </a:lnSpc>
              <a:buFontTx/>
              <a:buNone/>
              <a:defRPr sz="700">
                <a:solidFill>
                  <a:schemeClr val="accent1"/>
                </a:solidFill>
              </a:defRPr>
            </a:lvl5pPr>
          </a:lstStyle>
          <a:p>
            <a:pPr lvl="0"/>
            <a:r>
              <a:rPr lang="en-US"/>
              <a:t>Click to edit Master text styles</a:t>
            </a:r>
          </a:p>
        </p:txBody>
      </p:sp>
      <p:sp>
        <p:nvSpPr>
          <p:cNvPr id="7" name="Text Placeholder 2">
            <a:extLst>
              <a:ext uri="{FF2B5EF4-FFF2-40B4-BE49-F238E27FC236}">
                <a16:creationId xmlns:a16="http://schemas.microsoft.com/office/drawing/2014/main" id="{8D7E6D6E-B46D-4701-BD48-EC863E973B95}"/>
              </a:ext>
            </a:extLst>
          </p:cNvPr>
          <p:cNvSpPr>
            <a:spLocks noGrp="1"/>
          </p:cNvSpPr>
          <p:nvPr>
            <p:ph type="body" idx="10"/>
          </p:nvPr>
        </p:nvSpPr>
        <p:spPr>
          <a:xfrm>
            <a:off x="947739" y="1484313"/>
            <a:ext cx="10152062" cy="549275"/>
          </a:xfrm>
        </p:spPr>
        <p:txBody>
          <a:bodyPr>
            <a:normAutofit/>
          </a:bodyPr>
          <a:lstStyle>
            <a:lvl1pPr marL="0" indent="0">
              <a:lnSpc>
                <a:spcPct val="120000"/>
              </a:lnSpc>
              <a:buNone/>
              <a:defRPr sz="1200" b="1">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5" name="Title Placeholder 1">
            <a:extLst>
              <a:ext uri="{FF2B5EF4-FFF2-40B4-BE49-F238E27FC236}">
                <a16:creationId xmlns:a16="http://schemas.microsoft.com/office/drawing/2014/main" id="{F37C8807-7669-42D5-BA25-52332BE2C320}"/>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8" name="Text Placeholder 3">
            <a:extLst>
              <a:ext uri="{FF2B5EF4-FFF2-40B4-BE49-F238E27FC236}">
                <a16:creationId xmlns:a16="http://schemas.microsoft.com/office/drawing/2014/main" id="{1BC7B01F-D714-4989-BF9F-4CFB254CCEEC}"/>
              </a:ext>
            </a:extLst>
          </p:cNvPr>
          <p:cNvSpPr>
            <a:spLocks noGrp="1"/>
          </p:cNvSpPr>
          <p:nvPr>
            <p:ph type="body" sz="half" idx="2"/>
          </p:nvPr>
        </p:nvSpPr>
        <p:spPr>
          <a:xfrm>
            <a:off x="1367690" y="907328"/>
            <a:ext cx="8902072" cy="418832"/>
          </a:xfrm>
        </p:spPr>
        <p:txBody>
          <a:bodyPr tIns="0">
            <a:noAutofit/>
          </a:bodyPr>
          <a:lstStyle>
            <a:lvl1pPr marL="0" indent="0">
              <a:lnSpc>
                <a:spcPct val="100000"/>
              </a:lnSpc>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971201619"/>
      </p:ext>
    </p:extLst>
  </p:cSld>
  <p:clrMapOvr>
    <a:masterClrMapping/>
  </p:clrMapOvr>
  <p:transition>
    <p:fade/>
  </p:transition>
  <p:extLst>
    <p:ext uri="{DCECCB84-F9BA-43D5-87BE-67443E8EF086}">
      <p15:sldGuideLst xmlns:p15="http://schemas.microsoft.com/office/powerpoint/2012/main">
        <p15:guide id="1" pos="665">
          <p15:clr>
            <a:srgbClr val="FBAE40"/>
          </p15:clr>
        </p15:guide>
        <p15:guide id="2" pos="6562">
          <p15:clr>
            <a:srgbClr val="FBAE40"/>
          </p15:clr>
        </p15:guide>
        <p15:guide id="3" orient="horz" pos="3906">
          <p15:clr>
            <a:srgbClr val="FBAE40"/>
          </p15:clr>
        </p15:guide>
        <p15:guide id="4" orient="horz" pos="1003">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Content, Caption">
    <p:spTree>
      <p:nvGrpSpPr>
        <p:cNvPr id="1" name=""/>
        <p:cNvGrpSpPr/>
        <p:nvPr/>
      </p:nvGrpSpPr>
      <p:grpSpPr>
        <a:xfrm>
          <a:off x="0" y="0"/>
          <a:ext cx="0" cy="0"/>
          <a:chOff x="0" y="0"/>
          <a:chExt cx="0" cy="0"/>
        </a:xfrm>
      </p:grpSpPr>
      <p:sp>
        <p:nvSpPr>
          <p:cNvPr id="9" name="Text Placeholder 2">
            <a:extLst>
              <a:ext uri="{FF2B5EF4-FFF2-40B4-BE49-F238E27FC236}">
                <a16:creationId xmlns:a16="http://schemas.microsoft.com/office/drawing/2014/main" id="{BB64EC0C-23AE-41A4-89DD-A8FDBA18C70C}"/>
              </a:ext>
            </a:extLst>
          </p:cNvPr>
          <p:cNvSpPr>
            <a:spLocks noGrp="1"/>
          </p:cNvSpPr>
          <p:nvPr>
            <p:ph idx="12"/>
          </p:nvPr>
        </p:nvSpPr>
        <p:spPr>
          <a:xfrm>
            <a:off x="1321904" y="1580321"/>
            <a:ext cx="6887378" cy="4546058"/>
          </a:xfrm>
          <a:prstGeom prst="round2DiagRect">
            <a:avLst>
              <a:gd name="adj1" fmla="val 0"/>
              <a:gd name="adj2" fmla="val 50000"/>
            </a:avLst>
          </a:prstGeom>
          <a:solidFill>
            <a:schemeClr val="accent1"/>
          </a:solidFill>
        </p:spPr>
        <p:txBody>
          <a:bodyPr vert="horz" lIns="0" tIns="45720" rIns="91440" bIns="45720" rtlCol="0">
            <a:noAutofit/>
          </a:bodyPr>
          <a:lstStyle>
            <a:lvl1pPr>
              <a:defRPr sz="1100">
                <a:solidFill>
                  <a:schemeClr val="bg1"/>
                </a:solidFill>
              </a:defRPr>
            </a:lvl1pPr>
          </a:lstStyle>
          <a:p>
            <a:pPr lvl="0"/>
            <a:r>
              <a:rPr lang="en-GB"/>
              <a:t>Click to edit Master text styles</a:t>
            </a:r>
          </a:p>
        </p:txBody>
      </p:sp>
      <p:sp>
        <p:nvSpPr>
          <p:cNvPr id="8" name="Title Placeholder 1">
            <a:extLst>
              <a:ext uri="{FF2B5EF4-FFF2-40B4-BE49-F238E27FC236}">
                <a16:creationId xmlns:a16="http://schemas.microsoft.com/office/drawing/2014/main" id="{5D61FB37-7370-49A7-B59D-80AF6DDC5B0E}"/>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5" name="Text Placeholder 2">
            <a:extLst>
              <a:ext uri="{FF2B5EF4-FFF2-40B4-BE49-F238E27FC236}">
                <a16:creationId xmlns:a16="http://schemas.microsoft.com/office/drawing/2014/main" id="{DBE25B48-4F76-4A9C-94C3-2470CBFBBEDF}"/>
              </a:ext>
            </a:extLst>
          </p:cNvPr>
          <p:cNvSpPr>
            <a:spLocks noGrp="1"/>
          </p:cNvSpPr>
          <p:nvPr>
            <p:ph idx="16"/>
          </p:nvPr>
        </p:nvSpPr>
        <p:spPr>
          <a:xfrm>
            <a:off x="8199341" y="3707296"/>
            <a:ext cx="2922546" cy="2419083"/>
          </a:xfrm>
          <a:prstGeom prst="round2DiagRect">
            <a:avLst>
              <a:gd name="adj1" fmla="val 0"/>
              <a:gd name="adj2" fmla="val 50000"/>
            </a:avLst>
          </a:prstGeom>
          <a:solidFill>
            <a:schemeClr val="accent1"/>
          </a:solidFill>
        </p:spPr>
        <p:txBody>
          <a:bodyPr vert="horz" lIns="0" tIns="180000" rIns="36000" bIns="45720" rtlCol="0">
            <a:noAutofit/>
          </a:bodyPr>
          <a:lstStyle>
            <a:lvl1pPr>
              <a:defRPr sz="1100">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3990129908"/>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C89AAA1E-F696-4AF1-83BB-339CA69BDF3D}"/>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6" name="Freeform: Shape 5">
            <a:extLst>
              <a:ext uri="{FF2B5EF4-FFF2-40B4-BE49-F238E27FC236}">
                <a16:creationId xmlns:a16="http://schemas.microsoft.com/office/drawing/2014/main" id="{AA937C80-F4EF-4468-979A-7AADA312E86C}"/>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pic>
        <p:nvPicPr>
          <p:cNvPr id="7" name="Graphic 6">
            <a:extLst>
              <a:ext uri="{FF2B5EF4-FFF2-40B4-BE49-F238E27FC236}">
                <a16:creationId xmlns:a16="http://schemas.microsoft.com/office/drawing/2014/main" id="{B19ADF10-7C80-4FAB-ACDA-69D86819AA1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392068" y="6602145"/>
            <a:ext cx="626225" cy="130532"/>
          </a:xfrm>
          <a:prstGeom prst="rect">
            <a:avLst/>
          </a:prstGeom>
        </p:spPr>
      </p:pic>
    </p:spTree>
    <p:extLst>
      <p:ext uri="{BB962C8B-B14F-4D97-AF65-F5344CB8AC3E}">
        <p14:creationId xmlns:p14="http://schemas.microsoft.com/office/powerpoint/2010/main" val="112618610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thank you">
    <p:bg>
      <p:bgPr>
        <a:solidFill>
          <a:schemeClr val="accent1"/>
        </a:solid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4C4FDE28-F7AE-4DEF-B018-AE658E6CAC0B}"/>
              </a:ext>
            </a:extLst>
          </p:cNvPr>
          <p:cNvPicPr>
            <a:picLocks noChangeAspect="1"/>
          </p:cNvPicPr>
          <p:nvPr userDrawn="1"/>
        </p:nvPicPr>
        <p:blipFill>
          <a:blip r:embed="rId2"/>
          <a:srcRect/>
          <a:stretch/>
        </p:blipFill>
        <p:spPr>
          <a:xfrm>
            <a:off x="0" y="0"/>
            <a:ext cx="12192000" cy="6858000"/>
          </a:xfrm>
          <a:prstGeom prst="rect">
            <a:avLst/>
          </a:prstGeom>
        </p:spPr>
      </p:pic>
      <p:pic>
        <p:nvPicPr>
          <p:cNvPr id="5" name="Picture 4" hidden="1">
            <a:extLst>
              <a:ext uri="{FF2B5EF4-FFF2-40B4-BE49-F238E27FC236}">
                <a16:creationId xmlns:a16="http://schemas.microsoft.com/office/drawing/2014/main" id="{EF026EBF-E82D-4484-B5F0-D28644D3A83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 y="0"/>
            <a:ext cx="12197227" cy="6858000"/>
          </a:xfrm>
          <a:prstGeom prst="rect">
            <a:avLst/>
          </a:prstGeom>
        </p:spPr>
      </p:pic>
      <p:pic>
        <p:nvPicPr>
          <p:cNvPr id="12" name="Graphic 11">
            <a:extLst>
              <a:ext uri="{FF2B5EF4-FFF2-40B4-BE49-F238E27FC236}">
                <a16:creationId xmlns:a16="http://schemas.microsoft.com/office/drawing/2014/main" id="{39C99A16-0867-4813-AD21-851331B783A3}"/>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528320" y="549274"/>
            <a:ext cx="5841047" cy="5827619"/>
          </a:xfrm>
          <a:prstGeom prst="rect">
            <a:avLst/>
          </a:prstGeom>
        </p:spPr>
      </p:pic>
      <p:pic>
        <p:nvPicPr>
          <p:cNvPr id="6" name="Graphic 5">
            <a:extLst>
              <a:ext uri="{FF2B5EF4-FFF2-40B4-BE49-F238E27FC236}">
                <a16:creationId xmlns:a16="http://schemas.microsoft.com/office/drawing/2014/main" id="{B40447D9-8456-4A59-89B9-0FA474758EE0}"/>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9396776" y="827225"/>
            <a:ext cx="2174684" cy="453773"/>
          </a:xfrm>
          <a:prstGeom prst="rect">
            <a:avLst/>
          </a:prstGeom>
        </p:spPr>
      </p:pic>
    </p:spTree>
    <p:extLst>
      <p:ext uri="{BB962C8B-B14F-4D97-AF65-F5344CB8AC3E}">
        <p14:creationId xmlns:p14="http://schemas.microsoft.com/office/powerpoint/2010/main" val="893804955"/>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blank" preserve="1">
  <p:cSld name="hello">
    <p:bg>
      <p:bgPr>
        <a:solidFill>
          <a:schemeClr val="accent1"/>
        </a:solidFill>
        <a:effectLst/>
      </p:bgPr>
    </p:bg>
    <p:spTree>
      <p:nvGrpSpPr>
        <p:cNvPr id="1" name=""/>
        <p:cNvGrpSpPr/>
        <p:nvPr/>
      </p:nvGrpSpPr>
      <p:grpSpPr>
        <a:xfrm>
          <a:off x="0" y="0"/>
          <a:ext cx="0" cy="0"/>
          <a:chOff x="0" y="0"/>
          <a:chExt cx="0" cy="0"/>
        </a:xfrm>
      </p:grpSpPr>
      <p:pic>
        <p:nvPicPr>
          <p:cNvPr id="5" name="Picture 4" hidden="1">
            <a:extLst>
              <a:ext uri="{FF2B5EF4-FFF2-40B4-BE49-F238E27FC236}">
                <a16:creationId xmlns:a16="http://schemas.microsoft.com/office/drawing/2014/main" id="{EF026EBF-E82D-4484-B5F0-D28644D3A83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0"/>
            <a:ext cx="12197227" cy="6858000"/>
          </a:xfrm>
          <a:prstGeom prst="rect">
            <a:avLst/>
          </a:prstGeom>
        </p:spPr>
      </p:pic>
      <p:pic>
        <p:nvPicPr>
          <p:cNvPr id="6" name="Graphic 5">
            <a:extLst>
              <a:ext uri="{FF2B5EF4-FFF2-40B4-BE49-F238E27FC236}">
                <a16:creationId xmlns:a16="http://schemas.microsoft.com/office/drawing/2014/main" id="{C387385A-8F16-4C67-B114-500A345EA79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9396776" y="827225"/>
            <a:ext cx="2174684" cy="453773"/>
          </a:xfrm>
          <a:prstGeom prst="rect">
            <a:avLst/>
          </a:prstGeom>
        </p:spPr>
      </p:pic>
      <p:sp>
        <p:nvSpPr>
          <p:cNvPr id="2" name="Teardrop 1">
            <a:extLst>
              <a:ext uri="{FF2B5EF4-FFF2-40B4-BE49-F238E27FC236}">
                <a16:creationId xmlns:a16="http://schemas.microsoft.com/office/drawing/2014/main" id="{19302670-2403-4BF9-9856-622EFA24C880}"/>
              </a:ext>
            </a:extLst>
          </p:cNvPr>
          <p:cNvSpPr/>
          <p:nvPr userDrawn="1"/>
        </p:nvSpPr>
        <p:spPr>
          <a:xfrm rot="5400000">
            <a:off x="1095469" y="525102"/>
            <a:ext cx="5849394" cy="5849394"/>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504F89CE-833B-4E3D-88F1-166410F6C18E}"/>
              </a:ext>
            </a:extLst>
          </p:cNvPr>
          <p:cNvSpPr txBox="1"/>
          <p:nvPr userDrawn="1"/>
        </p:nvSpPr>
        <p:spPr>
          <a:xfrm>
            <a:off x="1361139" y="1749513"/>
            <a:ext cx="5580374" cy="2862322"/>
          </a:xfrm>
          <a:prstGeom prst="rect">
            <a:avLst/>
          </a:prstGeom>
          <a:noFill/>
        </p:spPr>
        <p:txBody>
          <a:bodyPr wrap="none" rtlCol="0">
            <a:spAutoFit/>
          </a:bodyPr>
          <a:lstStyle/>
          <a:p>
            <a:r>
              <a:rPr lang="en-GB" sz="18000" spc="-400" baseline="0">
                <a:solidFill>
                  <a:schemeClr val="bg1"/>
                </a:solidFill>
                <a:latin typeface="Gotham Bold" pitchFamily="50" charset="0"/>
              </a:rPr>
              <a:t>h</a:t>
            </a:r>
            <a:r>
              <a:rPr lang="en-GB" sz="18000" spc="-1000" baseline="0">
                <a:solidFill>
                  <a:schemeClr val="bg1"/>
                </a:solidFill>
                <a:latin typeface="Gotham Bold" pitchFamily="50" charset="0"/>
              </a:rPr>
              <a:t>e</a:t>
            </a:r>
            <a:r>
              <a:rPr lang="en-GB" sz="18000" spc="-800" baseline="0">
                <a:solidFill>
                  <a:schemeClr val="bg1"/>
                </a:solidFill>
                <a:latin typeface="Gotham Bold" pitchFamily="50" charset="0"/>
              </a:rPr>
              <a:t>ll</a:t>
            </a:r>
            <a:r>
              <a:rPr lang="en-GB" sz="18000" spc="-400" baseline="0">
                <a:solidFill>
                  <a:schemeClr val="bg1"/>
                </a:solidFill>
                <a:latin typeface="Gotham Bold" pitchFamily="50" charset="0"/>
              </a:rPr>
              <a:t>o</a:t>
            </a:r>
          </a:p>
        </p:txBody>
      </p:sp>
    </p:spTree>
    <p:extLst>
      <p:ext uri="{BB962C8B-B14F-4D97-AF65-F5344CB8AC3E}">
        <p14:creationId xmlns:p14="http://schemas.microsoft.com/office/powerpoint/2010/main" val="747218342"/>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1_hello">
    <p:bg>
      <p:bgPr>
        <a:solidFill>
          <a:schemeClr val="accent1"/>
        </a:solidFill>
        <a:effectLst/>
      </p:bgPr>
    </p:bg>
    <p:spTree>
      <p:nvGrpSpPr>
        <p:cNvPr id="1" name=""/>
        <p:cNvGrpSpPr/>
        <p:nvPr/>
      </p:nvGrpSpPr>
      <p:grpSpPr>
        <a:xfrm>
          <a:off x="0" y="0"/>
          <a:ext cx="0" cy="0"/>
          <a:chOff x="0" y="0"/>
          <a:chExt cx="0" cy="0"/>
        </a:xfrm>
      </p:grpSpPr>
      <p:pic>
        <p:nvPicPr>
          <p:cNvPr id="5" name="Picture 4" hidden="1">
            <a:extLst>
              <a:ext uri="{FF2B5EF4-FFF2-40B4-BE49-F238E27FC236}">
                <a16:creationId xmlns:a16="http://schemas.microsoft.com/office/drawing/2014/main" id="{EF026EBF-E82D-4484-B5F0-D28644D3A83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0"/>
            <a:ext cx="12197227" cy="6858000"/>
          </a:xfrm>
          <a:prstGeom prst="rect">
            <a:avLst/>
          </a:prstGeom>
        </p:spPr>
      </p:pic>
      <p:pic>
        <p:nvPicPr>
          <p:cNvPr id="6" name="Graphic 5">
            <a:extLst>
              <a:ext uri="{FF2B5EF4-FFF2-40B4-BE49-F238E27FC236}">
                <a16:creationId xmlns:a16="http://schemas.microsoft.com/office/drawing/2014/main" id="{C387385A-8F16-4C67-B114-500A345EA79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9396776" y="827225"/>
            <a:ext cx="2174684" cy="453773"/>
          </a:xfrm>
          <a:prstGeom prst="rect">
            <a:avLst/>
          </a:prstGeom>
        </p:spPr>
      </p:pic>
      <p:sp>
        <p:nvSpPr>
          <p:cNvPr id="2" name="Teardrop 1">
            <a:extLst>
              <a:ext uri="{FF2B5EF4-FFF2-40B4-BE49-F238E27FC236}">
                <a16:creationId xmlns:a16="http://schemas.microsoft.com/office/drawing/2014/main" id="{19302670-2403-4BF9-9856-622EFA24C880}"/>
              </a:ext>
            </a:extLst>
          </p:cNvPr>
          <p:cNvSpPr/>
          <p:nvPr userDrawn="1"/>
        </p:nvSpPr>
        <p:spPr>
          <a:xfrm rot="5400000">
            <a:off x="1095469" y="525102"/>
            <a:ext cx="5849394" cy="5849394"/>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 company name&#10;&#10;Description automatically generated">
            <a:extLst>
              <a:ext uri="{FF2B5EF4-FFF2-40B4-BE49-F238E27FC236}">
                <a16:creationId xmlns:a16="http://schemas.microsoft.com/office/drawing/2014/main" id="{43801AA6-2D86-4E81-B29D-C24BE4A2016B}"/>
              </a:ext>
            </a:extLst>
          </p:cNvPr>
          <p:cNvPicPr>
            <a:picLocks noChangeAspect="1"/>
          </p:cNvPicPr>
          <p:nvPr userDrawn="1"/>
        </p:nvPicPr>
        <p:blipFill>
          <a:blip r:embed="rId5"/>
          <a:stretch>
            <a:fillRect/>
          </a:stretch>
        </p:blipFill>
        <p:spPr>
          <a:xfrm>
            <a:off x="1160939" y="1747046"/>
            <a:ext cx="8041321" cy="3853006"/>
          </a:xfrm>
          <a:prstGeom prst="rect">
            <a:avLst/>
          </a:prstGeom>
        </p:spPr>
      </p:pic>
    </p:spTree>
    <p:extLst>
      <p:ext uri="{BB962C8B-B14F-4D97-AF65-F5344CB8AC3E}">
        <p14:creationId xmlns:p14="http://schemas.microsoft.com/office/powerpoint/2010/main" val="412004383"/>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blank" preserve="1">
  <p:cSld name="welcome">
    <p:bg>
      <p:bgPr>
        <a:solidFill>
          <a:schemeClr val="accent1"/>
        </a:solidFill>
        <a:effectLst/>
      </p:bgPr>
    </p:bg>
    <p:spTree>
      <p:nvGrpSpPr>
        <p:cNvPr id="1" name=""/>
        <p:cNvGrpSpPr/>
        <p:nvPr/>
      </p:nvGrpSpPr>
      <p:grpSpPr>
        <a:xfrm>
          <a:off x="0" y="0"/>
          <a:ext cx="0" cy="0"/>
          <a:chOff x="0" y="0"/>
          <a:chExt cx="0" cy="0"/>
        </a:xfrm>
      </p:grpSpPr>
      <p:sp>
        <p:nvSpPr>
          <p:cNvPr id="2" name="Rectangle: Diagonal Corners Rounded 1">
            <a:extLst>
              <a:ext uri="{FF2B5EF4-FFF2-40B4-BE49-F238E27FC236}">
                <a16:creationId xmlns:a16="http://schemas.microsoft.com/office/drawing/2014/main" id="{C505B3D9-22F7-43F7-A993-48D3225F2447}"/>
              </a:ext>
            </a:extLst>
          </p:cNvPr>
          <p:cNvSpPr/>
          <p:nvPr userDrawn="1"/>
        </p:nvSpPr>
        <p:spPr>
          <a:xfrm flipH="1">
            <a:off x="3429000" y="1600201"/>
            <a:ext cx="7991061" cy="3906078"/>
          </a:xfrm>
          <a:prstGeom prst="round2DiagRect">
            <a:avLst>
              <a:gd name="adj1" fmla="val 50000"/>
              <a:gd name="adj2" fmla="val 0"/>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hidden="1">
            <a:extLst>
              <a:ext uri="{FF2B5EF4-FFF2-40B4-BE49-F238E27FC236}">
                <a16:creationId xmlns:a16="http://schemas.microsoft.com/office/drawing/2014/main" id="{EF026EBF-E82D-4484-B5F0-D28644D3A83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0"/>
            <a:ext cx="12197227" cy="6858000"/>
          </a:xfrm>
          <a:prstGeom prst="rect">
            <a:avLst/>
          </a:prstGeom>
        </p:spPr>
      </p:pic>
      <p:sp>
        <p:nvSpPr>
          <p:cNvPr id="6" name="TextBox 5">
            <a:extLst>
              <a:ext uri="{FF2B5EF4-FFF2-40B4-BE49-F238E27FC236}">
                <a16:creationId xmlns:a16="http://schemas.microsoft.com/office/drawing/2014/main" id="{2DAFADAF-0D69-4FDA-826B-66E40745D63B}"/>
              </a:ext>
            </a:extLst>
          </p:cNvPr>
          <p:cNvSpPr txBox="1"/>
          <p:nvPr userDrawn="1"/>
        </p:nvSpPr>
        <p:spPr>
          <a:xfrm>
            <a:off x="3685077" y="2306103"/>
            <a:ext cx="7498784" cy="2123658"/>
          </a:xfrm>
          <a:prstGeom prst="rect">
            <a:avLst/>
          </a:prstGeom>
          <a:noFill/>
        </p:spPr>
        <p:txBody>
          <a:bodyPr wrap="none" rtlCol="0">
            <a:spAutoFit/>
          </a:bodyPr>
          <a:lstStyle/>
          <a:p>
            <a:r>
              <a:rPr lang="en-GB" sz="13200" spc="-400" baseline="0">
                <a:solidFill>
                  <a:schemeClr val="bg1"/>
                </a:solidFill>
                <a:latin typeface="Gotham Bold" pitchFamily="50" charset="0"/>
              </a:rPr>
              <a:t>welcome</a:t>
            </a:r>
          </a:p>
        </p:txBody>
      </p:sp>
      <p:pic>
        <p:nvPicPr>
          <p:cNvPr id="7" name="Graphic 6">
            <a:extLst>
              <a:ext uri="{FF2B5EF4-FFF2-40B4-BE49-F238E27FC236}">
                <a16:creationId xmlns:a16="http://schemas.microsoft.com/office/drawing/2014/main" id="{B04869F7-3AFC-4AFB-9A7C-CCCCCA72B9A6}"/>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781878" y="1055713"/>
            <a:ext cx="2657061" cy="554427"/>
          </a:xfrm>
          <a:prstGeom prst="rect">
            <a:avLst/>
          </a:prstGeom>
        </p:spPr>
      </p:pic>
    </p:spTree>
    <p:extLst>
      <p:ext uri="{BB962C8B-B14F-4D97-AF65-F5344CB8AC3E}">
        <p14:creationId xmlns:p14="http://schemas.microsoft.com/office/powerpoint/2010/main" val="2816102736"/>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blank" preserve="1">
  <p:cSld name="welocme 2">
    <p:bg>
      <p:bgPr>
        <a:solidFill>
          <a:schemeClr val="accent1"/>
        </a:solidFill>
        <a:effectLst/>
      </p:bgPr>
    </p:bg>
    <p:spTree>
      <p:nvGrpSpPr>
        <p:cNvPr id="1" name=""/>
        <p:cNvGrpSpPr/>
        <p:nvPr/>
      </p:nvGrpSpPr>
      <p:grpSpPr>
        <a:xfrm>
          <a:off x="0" y="0"/>
          <a:ext cx="0" cy="0"/>
          <a:chOff x="0" y="0"/>
          <a:chExt cx="0" cy="0"/>
        </a:xfrm>
      </p:grpSpPr>
      <p:pic>
        <p:nvPicPr>
          <p:cNvPr id="5" name="Picture 4" hidden="1">
            <a:extLst>
              <a:ext uri="{FF2B5EF4-FFF2-40B4-BE49-F238E27FC236}">
                <a16:creationId xmlns:a16="http://schemas.microsoft.com/office/drawing/2014/main" id="{EF026EBF-E82D-4484-B5F0-D28644D3A83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0"/>
            <a:ext cx="12197227" cy="6858000"/>
          </a:xfrm>
          <a:prstGeom prst="rect">
            <a:avLst/>
          </a:prstGeom>
        </p:spPr>
      </p:pic>
      <p:sp>
        <p:nvSpPr>
          <p:cNvPr id="4" name="Teardrop 3">
            <a:extLst>
              <a:ext uri="{FF2B5EF4-FFF2-40B4-BE49-F238E27FC236}">
                <a16:creationId xmlns:a16="http://schemas.microsoft.com/office/drawing/2014/main" id="{D098127E-311A-4F6A-B79A-2B997378AB97}"/>
              </a:ext>
            </a:extLst>
          </p:cNvPr>
          <p:cNvSpPr/>
          <p:nvPr userDrawn="1"/>
        </p:nvSpPr>
        <p:spPr>
          <a:xfrm rot="5400000">
            <a:off x="5836434" y="525102"/>
            <a:ext cx="5849394" cy="5849394"/>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C2ED6003-A935-4B32-946D-D41A29938DE4}"/>
              </a:ext>
            </a:extLst>
          </p:cNvPr>
          <p:cNvSpPr txBox="1"/>
          <p:nvPr userDrawn="1"/>
        </p:nvSpPr>
        <p:spPr>
          <a:xfrm>
            <a:off x="2027061" y="2415435"/>
            <a:ext cx="9753632" cy="2862322"/>
          </a:xfrm>
          <a:prstGeom prst="rect">
            <a:avLst/>
          </a:prstGeom>
          <a:noFill/>
        </p:spPr>
        <p:txBody>
          <a:bodyPr wrap="none" rtlCol="0">
            <a:spAutoFit/>
          </a:bodyPr>
          <a:lstStyle/>
          <a:p>
            <a:r>
              <a:rPr lang="en-GB" sz="18000" spc="-1000" baseline="0">
                <a:solidFill>
                  <a:schemeClr val="bg1"/>
                </a:solidFill>
                <a:latin typeface="Gotham Bold" pitchFamily="50" charset="0"/>
              </a:rPr>
              <a:t>welcome</a:t>
            </a:r>
          </a:p>
        </p:txBody>
      </p:sp>
      <p:pic>
        <p:nvPicPr>
          <p:cNvPr id="7" name="Graphic 6">
            <a:extLst>
              <a:ext uri="{FF2B5EF4-FFF2-40B4-BE49-F238E27FC236}">
                <a16:creationId xmlns:a16="http://schemas.microsoft.com/office/drawing/2014/main" id="{475F8F57-4219-40A3-93F7-4C8FA2D1CC56}"/>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781878" y="1055713"/>
            <a:ext cx="2657061" cy="554427"/>
          </a:xfrm>
          <a:prstGeom prst="rect">
            <a:avLst/>
          </a:prstGeom>
        </p:spPr>
      </p:pic>
    </p:spTree>
    <p:extLst>
      <p:ext uri="{BB962C8B-B14F-4D97-AF65-F5344CB8AC3E}">
        <p14:creationId xmlns:p14="http://schemas.microsoft.com/office/powerpoint/2010/main" val="1825935791"/>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blank" preserve="1">
  <p:cSld name="ready">
    <p:bg>
      <p:bgPr>
        <a:solidFill>
          <a:schemeClr val="accent1"/>
        </a:solidFill>
        <a:effectLst/>
      </p:bgPr>
    </p:bg>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9FA17CB-0BFC-4F33-BDF1-EB47F5F3F0BB}"/>
              </a:ext>
            </a:extLst>
          </p:cNvPr>
          <p:cNvPicPr>
            <a:picLocks noChangeAspect="1"/>
          </p:cNvPicPr>
          <p:nvPr userDrawn="1"/>
        </p:nvPicPr>
        <p:blipFill>
          <a:blip r:embed="rId2">
            <a:extLst>
              <a:ext uri="{28A0092B-C50C-407E-A947-70E740481C1C}">
                <a14:useLocalDpi xmlns:a14="http://schemas.microsoft.com/office/drawing/2010/main" val="0"/>
              </a:ext>
            </a:extLst>
          </a:blip>
          <a:srcRect t="5100" b="5100"/>
          <a:stretch/>
        </p:blipFill>
        <p:spPr>
          <a:xfrm>
            <a:off x="6959208" y="1773938"/>
            <a:ext cx="992012" cy="1600200"/>
          </a:xfrm>
          <a:prstGeom prst="rect">
            <a:avLst/>
          </a:prstGeom>
        </p:spPr>
      </p:pic>
      <p:sp>
        <p:nvSpPr>
          <p:cNvPr id="11" name="Freeform: Shape 10">
            <a:extLst>
              <a:ext uri="{FF2B5EF4-FFF2-40B4-BE49-F238E27FC236}">
                <a16:creationId xmlns:a16="http://schemas.microsoft.com/office/drawing/2014/main" id="{D6E94401-020F-440A-90D6-F6EB0A2A0396}"/>
              </a:ext>
            </a:extLst>
          </p:cNvPr>
          <p:cNvSpPr/>
          <p:nvPr userDrawn="1"/>
        </p:nvSpPr>
        <p:spPr>
          <a:xfrm rot="5400000">
            <a:off x="1058781" y="526330"/>
            <a:ext cx="5845097" cy="5845097"/>
          </a:xfrm>
          <a:custGeom>
            <a:avLst/>
            <a:gdLst>
              <a:gd name="connsiteX0" fmla="*/ 0 w 5845097"/>
              <a:gd name="connsiteY0" fmla="*/ 5845096 h 5845097"/>
              <a:gd name="connsiteX1" fmla="*/ 0 w 5845097"/>
              <a:gd name="connsiteY1" fmla="*/ 2924282 h 5845097"/>
              <a:gd name="connsiteX2" fmla="*/ 0 w 5845097"/>
              <a:gd name="connsiteY2" fmla="*/ 2157679 h 5845097"/>
              <a:gd name="connsiteX3" fmla="*/ 0 w 5845097"/>
              <a:gd name="connsiteY3" fmla="*/ 0 h 5845097"/>
              <a:gd name="connsiteX4" fmla="*/ 2928135 w 5845097"/>
              <a:gd name="connsiteY4" fmla="*/ 0 h 5845097"/>
              <a:gd name="connsiteX5" fmla="*/ 5845097 w 5845097"/>
              <a:gd name="connsiteY5" fmla="*/ 2916962 h 5845097"/>
              <a:gd name="connsiteX6" fmla="*/ 5845097 w 5845097"/>
              <a:gd name="connsiteY6" fmla="*/ 5845097 h 5845097"/>
              <a:gd name="connsiteX7" fmla="*/ 2920814 w 5845097"/>
              <a:gd name="connsiteY7" fmla="*/ 5845097 h 5845097"/>
              <a:gd name="connsiteX8" fmla="*/ 2920776 w 5845097"/>
              <a:gd name="connsiteY8" fmla="*/ 5845096 h 5845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45097" h="5845097">
                <a:moveTo>
                  <a:pt x="0" y="5845096"/>
                </a:moveTo>
                <a:lnTo>
                  <a:pt x="0" y="2924282"/>
                </a:lnTo>
                <a:lnTo>
                  <a:pt x="0" y="2157679"/>
                </a:lnTo>
                <a:lnTo>
                  <a:pt x="0" y="0"/>
                </a:lnTo>
                <a:lnTo>
                  <a:pt x="2928135" y="0"/>
                </a:lnTo>
                <a:cubicBezTo>
                  <a:pt x="4538995" y="0"/>
                  <a:pt x="5845097" y="1305717"/>
                  <a:pt x="5845097" y="2916962"/>
                </a:cubicBezTo>
                <a:lnTo>
                  <a:pt x="5845097" y="5845097"/>
                </a:lnTo>
                <a:lnTo>
                  <a:pt x="2920814" y="5845097"/>
                </a:lnTo>
                <a:lnTo>
                  <a:pt x="2920776" y="5845096"/>
                </a:lnTo>
                <a:close/>
              </a:path>
            </a:pathLst>
          </a:custGeom>
          <a:solidFill>
            <a:schemeClr val="accent2"/>
          </a:solidFill>
          <a:ln w="38521" cap="flat">
            <a:noFill/>
            <a:prstDash val="solid"/>
            <a:miter/>
          </a:ln>
        </p:spPr>
        <p:txBody>
          <a:bodyPr wrap="square" rtlCol="0" anchor="ctr">
            <a:noAutofit/>
          </a:bodyPr>
          <a:lstStyle/>
          <a:p>
            <a:endParaRPr lang="en-GB"/>
          </a:p>
        </p:txBody>
      </p:sp>
      <p:pic>
        <p:nvPicPr>
          <p:cNvPr id="5" name="Picture 4" hidden="1">
            <a:extLst>
              <a:ext uri="{FF2B5EF4-FFF2-40B4-BE49-F238E27FC236}">
                <a16:creationId xmlns:a16="http://schemas.microsoft.com/office/drawing/2014/main" id="{EF026EBF-E82D-4484-B5F0-D28644D3A83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 y="0"/>
            <a:ext cx="12197227" cy="6858000"/>
          </a:xfrm>
          <a:prstGeom prst="rect">
            <a:avLst/>
          </a:prstGeom>
        </p:spPr>
      </p:pic>
      <p:sp>
        <p:nvSpPr>
          <p:cNvPr id="7" name="TextBox 6">
            <a:extLst>
              <a:ext uri="{FF2B5EF4-FFF2-40B4-BE49-F238E27FC236}">
                <a16:creationId xmlns:a16="http://schemas.microsoft.com/office/drawing/2014/main" id="{269031B7-E73D-422D-9E02-742939770794}"/>
              </a:ext>
            </a:extLst>
          </p:cNvPr>
          <p:cNvSpPr txBox="1"/>
          <p:nvPr userDrawn="1"/>
        </p:nvSpPr>
        <p:spPr>
          <a:xfrm>
            <a:off x="1172295" y="1809149"/>
            <a:ext cx="5956439" cy="2708434"/>
          </a:xfrm>
          <a:prstGeom prst="rect">
            <a:avLst/>
          </a:prstGeom>
          <a:noFill/>
        </p:spPr>
        <p:txBody>
          <a:bodyPr wrap="none" rtlCol="0">
            <a:spAutoFit/>
          </a:bodyPr>
          <a:lstStyle/>
          <a:p>
            <a:r>
              <a:rPr lang="en-GB" sz="17000" spc="-800" baseline="0">
                <a:solidFill>
                  <a:schemeClr val="accent1"/>
                </a:solidFill>
                <a:latin typeface="Gotham Bold" pitchFamily="50" charset="0"/>
              </a:rPr>
              <a:t>ready</a:t>
            </a:r>
          </a:p>
        </p:txBody>
      </p:sp>
      <p:sp>
        <p:nvSpPr>
          <p:cNvPr id="13" name="Teardrop 12">
            <a:extLst>
              <a:ext uri="{FF2B5EF4-FFF2-40B4-BE49-F238E27FC236}">
                <a16:creationId xmlns:a16="http://schemas.microsoft.com/office/drawing/2014/main" id="{CBD262CB-4706-4481-A63E-4E5DA4EF9A0D}"/>
              </a:ext>
            </a:extLst>
          </p:cNvPr>
          <p:cNvSpPr/>
          <p:nvPr userDrawn="1"/>
        </p:nvSpPr>
        <p:spPr>
          <a:xfrm rot="10800000">
            <a:off x="7202556" y="3627782"/>
            <a:ext cx="447261" cy="447261"/>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Graphic 17">
            <a:extLst>
              <a:ext uri="{FF2B5EF4-FFF2-40B4-BE49-F238E27FC236}">
                <a16:creationId xmlns:a16="http://schemas.microsoft.com/office/drawing/2014/main" id="{EC0B66FD-DC2B-4CE7-82EE-61CD3090DB18}"/>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396776" y="827225"/>
            <a:ext cx="2174684" cy="453773"/>
          </a:xfrm>
          <a:prstGeom prst="rect">
            <a:avLst/>
          </a:prstGeom>
        </p:spPr>
      </p:pic>
    </p:spTree>
    <p:extLst>
      <p:ext uri="{BB962C8B-B14F-4D97-AF65-F5344CB8AC3E}">
        <p14:creationId xmlns:p14="http://schemas.microsoft.com/office/powerpoint/2010/main" val="1723332318"/>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blank" preserve="1">
  <p:cSld name="Break">
    <p:bg>
      <p:bgPr>
        <a:solidFill>
          <a:schemeClr val="accent1"/>
        </a:solidFill>
        <a:effectLst/>
      </p:bgPr>
    </p:bg>
    <p:spTree>
      <p:nvGrpSpPr>
        <p:cNvPr id="1" name=""/>
        <p:cNvGrpSpPr/>
        <p:nvPr/>
      </p:nvGrpSpPr>
      <p:grpSpPr>
        <a:xfrm>
          <a:off x="0" y="0"/>
          <a:ext cx="0" cy="0"/>
          <a:chOff x="0" y="0"/>
          <a:chExt cx="0" cy="0"/>
        </a:xfrm>
      </p:grpSpPr>
      <p:pic>
        <p:nvPicPr>
          <p:cNvPr id="5" name="Picture 4" hidden="1">
            <a:extLst>
              <a:ext uri="{FF2B5EF4-FFF2-40B4-BE49-F238E27FC236}">
                <a16:creationId xmlns:a16="http://schemas.microsoft.com/office/drawing/2014/main" id="{EF026EBF-E82D-4484-B5F0-D28644D3A83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0"/>
            <a:ext cx="12197227" cy="6858000"/>
          </a:xfrm>
          <a:prstGeom prst="rect">
            <a:avLst/>
          </a:prstGeom>
        </p:spPr>
      </p:pic>
      <p:sp>
        <p:nvSpPr>
          <p:cNvPr id="38" name="Graphic 2">
            <a:extLst>
              <a:ext uri="{FF2B5EF4-FFF2-40B4-BE49-F238E27FC236}">
                <a16:creationId xmlns:a16="http://schemas.microsoft.com/office/drawing/2014/main" id="{AFF7D831-E628-4088-9834-1520DBF30BF7}"/>
              </a:ext>
            </a:extLst>
          </p:cNvPr>
          <p:cNvSpPr/>
          <p:nvPr/>
        </p:nvSpPr>
        <p:spPr>
          <a:xfrm>
            <a:off x="535540" y="507029"/>
            <a:ext cx="5845096" cy="5845096"/>
          </a:xfrm>
          <a:custGeom>
            <a:avLst/>
            <a:gdLst>
              <a:gd name="connsiteX0" fmla="*/ 2920814 w 5845096"/>
              <a:gd name="connsiteY0" fmla="*/ 5845097 h 5845096"/>
              <a:gd name="connsiteX1" fmla="*/ 5845097 w 5845096"/>
              <a:gd name="connsiteY1" fmla="*/ 5845097 h 5845096"/>
              <a:gd name="connsiteX2" fmla="*/ 5845097 w 5845096"/>
              <a:gd name="connsiteY2" fmla="*/ 2916962 h 5845096"/>
              <a:gd name="connsiteX3" fmla="*/ 2928135 w 5845096"/>
              <a:gd name="connsiteY3" fmla="*/ 0 h 5845096"/>
              <a:gd name="connsiteX4" fmla="*/ 0 w 5845096"/>
              <a:gd name="connsiteY4" fmla="*/ 0 h 5845096"/>
              <a:gd name="connsiteX5" fmla="*/ 0 w 5845096"/>
              <a:gd name="connsiteY5" fmla="*/ 2924282 h 5845096"/>
              <a:gd name="connsiteX6" fmla="*/ 2920814 w 5845096"/>
              <a:gd name="connsiteY6" fmla="*/ 5845097 h 5845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5096" h="5845096">
                <a:moveTo>
                  <a:pt x="2920814" y="5845097"/>
                </a:moveTo>
                <a:lnTo>
                  <a:pt x="5845097" y="5845097"/>
                </a:lnTo>
                <a:lnTo>
                  <a:pt x="5845097" y="2916962"/>
                </a:lnTo>
                <a:cubicBezTo>
                  <a:pt x="5845097" y="1305717"/>
                  <a:pt x="4538995" y="0"/>
                  <a:pt x="2928135" y="0"/>
                </a:cubicBezTo>
                <a:lnTo>
                  <a:pt x="0" y="0"/>
                </a:lnTo>
                <a:lnTo>
                  <a:pt x="0" y="2924282"/>
                </a:lnTo>
                <a:cubicBezTo>
                  <a:pt x="0" y="4537453"/>
                  <a:pt x="1307643" y="5845097"/>
                  <a:pt x="2920814" y="5845097"/>
                </a:cubicBezTo>
              </a:path>
            </a:pathLst>
          </a:custGeom>
          <a:solidFill>
            <a:schemeClr val="accent2"/>
          </a:solidFill>
          <a:ln w="38521" cap="flat">
            <a:noFill/>
            <a:prstDash val="solid"/>
            <a:miter/>
          </a:ln>
        </p:spPr>
        <p:txBody>
          <a:bodyPr rtlCol="0" anchor="ctr"/>
          <a:lstStyle/>
          <a:p>
            <a:endParaRPr lang="en-GB"/>
          </a:p>
        </p:txBody>
      </p:sp>
      <p:sp>
        <p:nvSpPr>
          <p:cNvPr id="50" name="Graphic 2">
            <a:extLst>
              <a:ext uri="{FF2B5EF4-FFF2-40B4-BE49-F238E27FC236}">
                <a16:creationId xmlns:a16="http://schemas.microsoft.com/office/drawing/2014/main" id="{79E7F40F-FC85-4EF5-B3C8-38456C300391}"/>
              </a:ext>
            </a:extLst>
          </p:cNvPr>
          <p:cNvSpPr/>
          <p:nvPr/>
        </p:nvSpPr>
        <p:spPr>
          <a:xfrm>
            <a:off x="6379095" y="4756677"/>
            <a:ext cx="1589283" cy="1589669"/>
          </a:xfrm>
          <a:custGeom>
            <a:avLst/>
            <a:gdLst>
              <a:gd name="connsiteX0" fmla="*/ 792523 w 1589283"/>
              <a:gd name="connsiteY0" fmla="*/ 1589669 h 1589669"/>
              <a:gd name="connsiteX1" fmla="*/ 0 w 1589283"/>
              <a:gd name="connsiteY1" fmla="*/ 1589669 h 1589669"/>
              <a:gd name="connsiteX2" fmla="*/ 0 w 1589283"/>
              <a:gd name="connsiteY2" fmla="*/ 806778 h 1589669"/>
              <a:gd name="connsiteX3" fmla="*/ 806778 w 1589283"/>
              <a:gd name="connsiteY3" fmla="*/ 0 h 1589669"/>
              <a:gd name="connsiteX4" fmla="*/ 1589284 w 1589283"/>
              <a:gd name="connsiteY4" fmla="*/ 782506 h 1589669"/>
              <a:gd name="connsiteX5" fmla="*/ 1589284 w 1589283"/>
              <a:gd name="connsiteY5" fmla="*/ 792523 h 1589669"/>
              <a:gd name="connsiteX6" fmla="*/ 792523 w 1589283"/>
              <a:gd name="connsiteY6" fmla="*/ 1589669 h 1589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9283" h="1589669">
                <a:moveTo>
                  <a:pt x="792523" y="1589669"/>
                </a:moveTo>
                <a:lnTo>
                  <a:pt x="0" y="1589669"/>
                </a:lnTo>
                <a:lnTo>
                  <a:pt x="0" y="806778"/>
                </a:lnTo>
                <a:cubicBezTo>
                  <a:pt x="0" y="361008"/>
                  <a:pt x="361393" y="0"/>
                  <a:pt x="806778" y="0"/>
                </a:cubicBezTo>
                <a:cubicBezTo>
                  <a:pt x="1239063" y="0"/>
                  <a:pt x="1589284" y="350606"/>
                  <a:pt x="1589284" y="782506"/>
                </a:cubicBezTo>
                <a:lnTo>
                  <a:pt x="1589284" y="792523"/>
                </a:lnTo>
                <a:cubicBezTo>
                  <a:pt x="1589284" y="1232899"/>
                  <a:pt x="1232513" y="1589669"/>
                  <a:pt x="792523" y="1589669"/>
                </a:cubicBezTo>
              </a:path>
            </a:pathLst>
          </a:custGeom>
          <a:solidFill>
            <a:srgbClr val="FFFFFF"/>
          </a:solidFill>
          <a:ln w="38521" cap="flat">
            <a:noFill/>
            <a:prstDash val="solid"/>
            <a:miter/>
          </a:ln>
        </p:spPr>
        <p:txBody>
          <a:bodyPr rtlCol="0" anchor="ctr"/>
          <a:lstStyle/>
          <a:p>
            <a:endParaRPr lang="en-GB"/>
          </a:p>
        </p:txBody>
      </p:sp>
      <p:pic>
        <p:nvPicPr>
          <p:cNvPr id="23" name="Graphic 22">
            <a:extLst>
              <a:ext uri="{FF2B5EF4-FFF2-40B4-BE49-F238E27FC236}">
                <a16:creationId xmlns:a16="http://schemas.microsoft.com/office/drawing/2014/main" id="{695EF330-6D40-4091-BA80-56E64E3BB8C3}"/>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9396776" y="827225"/>
            <a:ext cx="2174684" cy="453773"/>
          </a:xfrm>
          <a:prstGeom prst="rect">
            <a:avLst/>
          </a:prstGeom>
        </p:spPr>
      </p:pic>
      <p:sp>
        <p:nvSpPr>
          <p:cNvPr id="39" name="Graphic 2">
            <a:extLst>
              <a:ext uri="{FF2B5EF4-FFF2-40B4-BE49-F238E27FC236}">
                <a16:creationId xmlns:a16="http://schemas.microsoft.com/office/drawing/2014/main" id="{AFF7D831-E628-4088-9834-1520DBF30BF7}"/>
              </a:ext>
            </a:extLst>
          </p:cNvPr>
          <p:cNvSpPr/>
          <p:nvPr/>
        </p:nvSpPr>
        <p:spPr>
          <a:xfrm>
            <a:off x="1281444" y="2668840"/>
            <a:ext cx="1445573" cy="1899821"/>
          </a:xfrm>
          <a:custGeom>
            <a:avLst/>
            <a:gdLst>
              <a:gd name="connsiteX0" fmla="*/ 390290 w 1445573"/>
              <a:gd name="connsiteY0" fmla="*/ 1694851 h 1899821"/>
              <a:gd name="connsiteX1" fmla="*/ 390290 w 1445573"/>
              <a:gd name="connsiteY1" fmla="*/ 1874777 h 1899821"/>
              <a:gd name="connsiteX2" fmla="*/ 0 w 1445573"/>
              <a:gd name="connsiteY2" fmla="*/ 1874777 h 1899821"/>
              <a:gd name="connsiteX3" fmla="*/ 0 w 1445573"/>
              <a:gd name="connsiteY3" fmla="*/ 0 h 1899821"/>
              <a:gd name="connsiteX4" fmla="*/ 390290 w 1445573"/>
              <a:gd name="connsiteY4" fmla="*/ 0 h 1899821"/>
              <a:gd name="connsiteX5" fmla="*/ 390290 w 1445573"/>
              <a:gd name="connsiteY5" fmla="*/ 695818 h 1899821"/>
              <a:gd name="connsiteX6" fmla="*/ 819107 w 1445573"/>
              <a:gd name="connsiteY6" fmla="*/ 472354 h 1899821"/>
              <a:gd name="connsiteX7" fmla="*/ 1445574 w 1445573"/>
              <a:gd name="connsiteY7" fmla="*/ 1183583 h 1899821"/>
              <a:gd name="connsiteX8" fmla="*/ 1445574 w 1445573"/>
              <a:gd name="connsiteY8" fmla="*/ 1188592 h 1899821"/>
              <a:gd name="connsiteX9" fmla="*/ 819107 w 1445573"/>
              <a:gd name="connsiteY9" fmla="*/ 1899820 h 1899821"/>
              <a:gd name="connsiteX10" fmla="*/ 390290 w 1445573"/>
              <a:gd name="connsiteY10" fmla="*/ 1694851 h 1899821"/>
              <a:gd name="connsiteX11" fmla="*/ 1055285 w 1445573"/>
              <a:gd name="connsiteY11" fmla="*/ 1188977 h 1899821"/>
              <a:gd name="connsiteX12" fmla="*/ 1055285 w 1445573"/>
              <a:gd name="connsiteY12" fmla="*/ 1183968 h 1899821"/>
              <a:gd name="connsiteX13" fmla="*/ 718934 w 1445573"/>
              <a:gd name="connsiteY13" fmla="*/ 804081 h 1899821"/>
              <a:gd name="connsiteX14" fmla="*/ 385281 w 1445573"/>
              <a:gd name="connsiteY14" fmla="*/ 1183968 h 1899821"/>
              <a:gd name="connsiteX15" fmla="*/ 385281 w 1445573"/>
              <a:gd name="connsiteY15" fmla="*/ 1188977 h 1899821"/>
              <a:gd name="connsiteX16" fmla="*/ 718934 w 1445573"/>
              <a:gd name="connsiteY16" fmla="*/ 1568864 h 1899821"/>
              <a:gd name="connsiteX17" fmla="*/ 1055285 w 1445573"/>
              <a:gd name="connsiteY17" fmla="*/ 1188977 h 189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45573" h="1899821">
                <a:moveTo>
                  <a:pt x="390290" y="1694851"/>
                </a:moveTo>
                <a:lnTo>
                  <a:pt x="390290" y="1874777"/>
                </a:lnTo>
                <a:lnTo>
                  <a:pt x="0" y="1874777"/>
                </a:lnTo>
                <a:lnTo>
                  <a:pt x="0" y="0"/>
                </a:lnTo>
                <a:lnTo>
                  <a:pt x="390290" y="0"/>
                </a:lnTo>
                <a:lnTo>
                  <a:pt x="390290" y="695818"/>
                </a:lnTo>
                <a:cubicBezTo>
                  <a:pt x="485454" y="567519"/>
                  <a:pt x="616449" y="472354"/>
                  <a:pt x="819107" y="472354"/>
                </a:cubicBezTo>
                <a:cubicBezTo>
                  <a:pt x="1140046" y="472354"/>
                  <a:pt x="1445574" y="723943"/>
                  <a:pt x="1445574" y="1183583"/>
                </a:cubicBezTo>
                <a:lnTo>
                  <a:pt x="1445574" y="1188592"/>
                </a:lnTo>
                <a:cubicBezTo>
                  <a:pt x="1445574" y="1648232"/>
                  <a:pt x="1145055" y="1899820"/>
                  <a:pt x="819107" y="1899820"/>
                </a:cubicBezTo>
                <a:cubicBezTo>
                  <a:pt x="611056" y="1900205"/>
                  <a:pt x="482757" y="1805041"/>
                  <a:pt x="390290" y="1694851"/>
                </a:cubicBezTo>
                <a:moveTo>
                  <a:pt x="1055285" y="1188977"/>
                </a:moveTo>
                <a:lnTo>
                  <a:pt x="1055285" y="1183968"/>
                </a:lnTo>
                <a:cubicBezTo>
                  <a:pt x="1055285" y="955497"/>
                  <a:pt x="901172" y="804081"/>
                  <a:pt x="718934" y="804081"/>
                </a:cubicBezTo>
                <a:cubicBezTo>
                  <a:pt x="536696" y="804081"/>
                  <a:pt x="385281" y="955497"/>
                  <a:pt x="385281" y="1183968"/>
                </a:cubicBezTo>
                <a:lnTo>
                  <a:pt x="385281" y="1188977"/>
                </a:lnTo>
                <a:cubicBezTo>
                  <a:pt x="385281" y="1417449"/>
                  <a:pt x="536696" y="1568864"/>
                  <a:pt x="718934" y="1568864"/>
                </a:cubicBezTo>
                <a:cubicBezTo>
                  <a:pt x="901172" y="1568864"/>
                  <a:pt x="1055285" y="1420145"/>
                  <a:pt x="1055285" y="1188977"/>
                </a:cubicBezTo>
              </a:path>
            </a:pathLst>
          </a:custGeom>
          <a:solidFill>
            <a:schemeClr val="accent1"/>
          </a:solidFill>
          <a:ln w="38521" cap="flat">
            <a:noFill/>
            <a:prstDash val="solid"/>
            <a:miter/>
          </a:ln>
        </p:spPr>
        <p:txBody>
          <a:bodyPr rtlCol="0" anchor="ctr"/>
          <a:lstStyle/>
          <a:p>
            <a:endParaRPr lang="en-GB">
              <a:solidFill>
                <a:schemeClr val="accent1"/>
              </a:solidFill>
            </a:endParaRPr>
          </a:p>
        </p:txBody>
      </p:sp>
      <p:sp>
        <p:nvSpPr>
          <p:cNvPr id="40" name="Graphic 2">
            <a:extLst>
              <a:ext uri="{FF2B5EF4-FFF2-40B4-BE49-F238E27FC236}">
                <a16:creationId xmlns:a16="http://schemas.microsoft.com/office/drawing/2014/main" id="{AFF7D831-E628-4088-9834-1520DBF30BF7}"/>
              </a:ext>
            </a:extLst>
          </p:cNvPr>
          <p:cNvSpPr/>
          <p:nvPr/>
        </p:nvSpPr>
        <p:spPr>
          <a:xfrm>
            <a:off x="2886139" y="3140969"/>
            <a:ext cx="829509" cy="1403033"/>
          </a:xfrm>
          <a:custGeom>
            <a:avLst/>
            <a:gdLst>
              <a:gd name="connsiteX0" fmla="*/ 0 w 829509"/>
              <a:gd name="connsiteY0" fmla="*/ 26039 h 1403033"/>
              <a:gd name="connsiteX1" fmla="*/ 390289 w 829509"/>
              <a:gd name="connsiteY1" fmla="*/ 26039 h 1403033"/>
              <a:gd name="connsiteX2" fmla="*/ 390289 w 829509"/>
              <a:gd name="connsiteY2" fmla="*/ 303442 h 1403033"/>
              <a:gd name="connsiteX3" fmla="*/ 829510 w 829509"/>
              <a:gd name="connsiteY3" fmla="*/ 611 h 1403033"/>
              <a:gd name="connsiteX4" fmla="*/ 829510 w 829509"/>
              <a:gd name="connsiteY4" fmla="*/ 409009 h 1403033"/>
              <a:gd name="connsiteX5" fmla="*/ 809090 w 829509"/>
              <a:gd name="connsiteY5" fmla="*/ 409009 h 1403033"/>
              <a:gd name="connsiteX6" fmla="*/ 390675 w 829509"/>
              <a:gd name="connsiteY6" fmla="*/ 894463 h 1403033"/>
              <a:gd name="connsiteX7" fmla="*/ 390675 w 829509"/>
              <a:gd name="connsiteY7" fmla="*/ 1403034 h 1403033"/>
              <a:gd name="connsiteX8" fmla="*/ 0 w 829509"/>
              <a:gd name="connsiteY8" fmla="*/ 1403034 h 1403033"/>
              <a:gd name="connsiteX9" fmla="*/ 0 w 829509"/>
              <a:gd name="connsiteY9" fmla="*/ 26039 h 1403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9509" h="1403033">
                <a:moveTo>
                  <a:pt x="0" y="26039"/>
                </a:moveTo>
                <a:lnTo>
                  <a:pt x="390289" y="26039"/>
                </a:lnTo>
                <a:lnTo>
                  <a:pt x="390289" y="303442"/>
                </a:lnTo>
                <a:cubicBezTo>
                  <a:pt x="470043" y="113498"/>
                  <a:pt x="598341" y="-9792"/>
                  <a:pt x="829510" y="611"/>
                </a:cubicBezTo>
                <a:lnTo>
                  <a:pt x="829510" y="409009"/>
                </a:lnTo>
                <a:lnTo>
                  <a:pt x="809090" y="409009"/>
                </a:lnTo>
                <a:cubicBezTo>
                  <a:pt x="549796" y="409009"/>
                  <a:pt x="390675" y="565433"/>
                  <a:pt x="390675" y="894463"/>
                </a:cubicBezTo>
                <a:lnTo>
                  <a:pt x="390675" y="1403034"/>
                </a:lnTo>
                <a:lnTo>
                  <a:pt x="0" y="1403034"/>
                </a:lnTo>
                <a:lnTo>
                  <a:pt x="0" y="26039"/>
                </a:lnTo>
                <a:close/>
              </a:path>
            </a:pathLst>
          </a:custGeom>
          <a:solidFill>
            <a:schemeClr val="accent1"/>
          </a:solidFill>
          <a:ln w="38521" cap="flat">
            <a:noFill/>
            <a:prstDash val="solid"/>
            <a:miter/>
          </a:ln>
        </p:spPr>
        <p:txBody>
          <a:bodyPr rtlCol="0" anchor="ctr"/>
          <a:lstStyle/>
          <a:p>
            <a:endParaRPr lang="en-GB">
              <a:solidFill>
                <a:schemeClr val="accent1"/>
              </a:solidFill>
            </a:endParaRPr>
          </a:p>
        </p:txBody>
      </p:sp>
      <p:sp>
        <p:nvSpPr>
          <p:cNvPr id="41" name="Graphic 2">
            <a:extLst>
              <a:ext uri="{FF2B5EF4-FFF2-40B4-BE49-F238E27FC236}">
                <a16:creationId xmlns:a16="http://schemas.microsoft.com/office/drawing/2014/main" id="{AFF7D831-E628-4088-9834-1520DBF30BF7}"/>
              </a:ext>
            </a:extLst>
          </p:cNvPr>
          <p:cNvSpPr/>
          <p:nvPr/>
        </p:nvSpPr>
        <p:spPr>
          <a:xfrm>
            <a:off x="3726051" y="3141580"/>
            <a:ext cx="1350794" cy="1432859"/>
          </a:xfrm>
          <a:custGeom>
            <a:avLst/>
            <a:gdLst>
              <a:gd name="connsiteX0" fmla="*/ 0 w 1350794"/>
              <a:gd name="connsiteY0" fmla="*/ 721246 h 1432859"/>
              <a:gd name="connsiteX1" fmla="*/ 0 w 1350794"/>
              <a:gd name="connsiteY1" fmla="*/ 716237 h 1432859"/>
              <a:gd name="connsiteX2" fmla="*/ 680406 w 1350794"/>
              <a:gd name="connsiteY2" fmla="*/ 0 h 1432859"/>
              <a:gd name="connsiteX3" fmla="*/ 1350795 w 1350794"/>
              <a:gd name="connsiteY3" fmla="*/ 747060 h 1432859"/>
              <a:gd name="connsiteX4" fmla="*/ 1345786 w 1350794"/>
              <a:gd name="connsiteY4" fmla="*/ 849930 h 1432859"/>
              <a:gd name="connsiteX5" fmla="*/ 387978 w 1350794"/>
              <a:gd name="connsiteY5" fmla="*/ 849930 h 1432859"/>
              <a:gd name="connsiteX6" fmla="*/ 724328 w 1350794"/>
              <a:gd name="connsiteY6" fmla="*/ 1119626 h 1432859"/>
              <a:gd name="connsiteX7" fmla="*/ 1057981 w 1350794"/>
              <a:gd name="connsiteY7" fmla="*/ 978614 h 1432859"/>
              <a:gd name="connsiteX8" fmla="*/ 1281444 w 1350794"/>
              <a:gd name="connsiteY8" fmla="*/ 1176263 h 1432859"/>
              <a:gd name="connsiteX9" fmla="*/ 719319 w 1350794"/>
              <a:gd name="connsiteY9" fmla="*/ 1432860 h 1432859"/>
              <a:gd name="connsiteX10" fmla="*/ 0 w 1350794"/>
              <a:gd name="connsiteY10" fmla="*/ 721246 h 1432859"/>
              <a:gd name="connsiteX11" fmla="*/ 970523 w 1350794"/>
              <a:gd name="connsiteY11" fmla="*/ 605662 h 1432859"/>
              <a:gd name="connsiteX12" fmla="*/ 680406 w 1350794"/>
              <a:gd name="connsiteY12" fmla="*/ 312848 h 1432859"/>
              <a:gd name="connsiteX13" fmla="*/ 382584 w 1350794"/>
              <a:gd name="connsiteY13" fmla="*/ 605662 h 1432859"/>
              <a:gd name="connsiteX14" fmla="*/ 970523 w 1350794"/>
              <a:gd name="connsiteY14" fmla="*/ 605662 h 1432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50794" h="1432859">
                <a:moveTo>
                  <a:pt x="0" y="721246"/>
                </a:moveTo>
                <a:lnTo>
                  <a:pt x="0" y="716237"/>
                </a:lnTo>
                <a:cubicBezTo>
                  <a:pt x="0" y="323251"/>
                  <a:pt x="279714" y="0"/>
                  <a:pt x="680406" y="0"/>
                </a:cubicBezTo>
                <a:cubicBezTo>
                  <a:pt x="1140046" y="0"/>
                  <a:pt x="1350795" y="356770"/>
                  <a:pt x="1350795" y="747060"/>
                </a:cubicBezTo>
                <a:cubicBezTo>
                  <a:pt x="1350795" y="777882"/>
                  <a:pt x="1348098" y="813713"/>
                  <a:pt x="1345786" y="849930"/>
                </a:cubicBezTo>
                <a:lnTo>
                  <a:pt x="387978" y="849930"/>
                </a:lnTo>
                <a:cubicBezTo>
                  <a:pt x="426506" y="1027159"/>
                  <a:pt x="549796" y="1119626"/>
                  <a:pt x="724328" y="1119626"/>
                </a:cubicBezTo>
                <a:cubicBezTo>
                  <a:pt x="855324" y="1119626"/>
                  <a:pt x="950488" y="1078401"/>
                  <a:pt x="1057981" y="978614"/>
                </a:cubicBezTo>
                <a:lnTo>
                  <a:pt x="1281444" y="1176263"/>
                </a:lnTo>
                <a:cubicBezTo>
                  <a:pt x="1153146" y="1335384"/>
                  <a:pt x="968211" y="1432860"/>
                  <a:pt x="719319" y="1432860"/>
                </a:cubicBezTo>
                <a:cubicBezTo>
                  <a:pt x="305528" y="1432474"/>
                  <a:pt x="0" y="1142358"/>
                  <a:pt x="0" y="721246"/>
                </a:cubicBezTo>
                <a:moveTo>
                  <a:pt x="970523" y="605662"/>
                </a:moveTo>
                <a:cubicBezTo>
                  <a:pt x="947406" y="431129"/>
                  <a:pt x="844536" y="312848"/>
                  <a:pt x="680406" y="312848"/>
                </a:cubicBezTo>
                <a:cubicBezTo>
                  <a:pt x="518588" y="312848"/>
                  <a:pt x="413407" y="428432"/>
                  <a:pt x="382584" y="605662"/>
                </a:cubicBezTo>
                <a:lnTo>
                  <a:pt x="970523" y="605662"/>
                </a:lnTo>
                <a:close/>
              </a:path>
            </a:pathLst>
          </a:custGeom>
          <a:solidFill>
            <a:schemeClr val="accent1"/>
          </a:solidFill>
          <a:ln w="38521" cap="flat">
            <a:noFill/>
            <a:prstDash val="solid"/>
            <a:miter/>
          </a:ln>
        </p:spPr>
        <p:txBody>
          <a:bodyPr rtlCol="0" anchor="ctr"/>
          <a:lstStyle/>
          <a:p>
            <a:endParaRPr lang="en-GB">
              <a:solidFill>
                <a:schemeClr val="accent1"/>
              </a:solidFill>
            </a:endParaRPr>
          </a:p>
        </p:txBody>
      </p:sp>
      <p:sp>
        <p:nvSpPr>
          <p:cNvPr id="42" name="Graphic 2">
            <a:extLst>
              <a:ext uri="{FF2B5EF4-FFF2-40B4-BE49-F238E27FC236}">
                <a16:creationId xmlns:a16="http://schemas.microsoft.com/office/drawing/2014/main" id="{AFF7D831-E628-4088-9834-1520DBF30BF7}"/>
              </a:ext>
            </a:extLst>
          </p:cNvPr>
          <p:cNvSpPr/>
          <p:nvPr/>
        </p:nvSpPr>
        <p:spPr>
          <a:xfrm>
            <a:off x="5156214" y="3151597"/>
            <a:ext cx="1266418" cy="1417448"/>
          </a:xfrm>
          <a:custGeom>
            <a:avLst/>
            <a:gdLst>
              <a:gd name="connsiteX0" fmla="*/ 0 w 1266418"/>
              <a:gd name="connsiteY0" fmla="*/ 996336 h 1417448"/>
              <a:gd name="connsiteX1" fmla="*/ 0 w 1266418"/>
              <a:gd name="connsiteY1" fmla="*/ 991328 h 1417448"/>
              <a:gd name="connsiteX2" fmla="*/ 554804 w 1266418"/>
              <a:gd name="connsiteY2" fmla="*/ 552107 h 1417448"/>
              <a:gd name="connsiteX3" fmla="*/ 891155 w 1266418"/>
              <a:gd name="connsiteY3" fmla="*/ 608744 h 1417448"/>
              <a:gd name="connsiteX4" fmla="*/ 891155 w 1266418"/>
              <a:gd name="connsiteY4" fmla="*/ 585627 h 1417448"/>
              <a:gd name="connsiteX5" fmla="*/ 596030 w 1266418"/>
              <a:gd name="connsiteY5" fmla="*/ 334038 h 1417448"/>
              <a:gd name="connsiteX6" fmla="*/ 216143 w 1266418"/>
              <a:gd name="connsiteY6" fmla="*/ 408398 h 1417448"/>
              <a:gd name="connsiteX7" fmla="*/ 118667 w 1266418"/>
              <a:gd name="connsiteY7" fmla="*/ 110575 h 1417448"/>
              <a:gd name="connsiteX8" fmla="*/ 652666 w 1266418"/>
              <a:gd name="connsiteY8" fmla="*/ 0 h 1417448"/>
              <a:gd name="connsiteX9" fmla="*/ 1117315 w 1266418"/>
              <a:gd name="connsiteY9" fmla="*/ 154112 h 1417448"/>
              <a:gd name="connsiteX10" fmla="*/ 1266418 w 1266418"/>
              <a:gd name="connsiteY10" fmla="*/ 593332 h 1417448"/>
              <a:gd name="connsiteX11" fmla="*/ 1266418 w 1266418"/>
              <a:gd name="connsiteY11" fmla="*/ 1392020 h 1417448"/>
              <a:gd name="connsiteX12" fmla="*/ 888843 w 1266418"/>
              <a:gd name="connsiteY12" fmla="*/ 1392020 h 1417448"/>
              <a:gd name="connsiteX13" fmla="*/ 888843 w 1266418"/>
              <a:gd name="connsiteY13" fmla="*/ 1242916 h 1417448"/>
              <a:gd name="connsiteX14" fmla="*/ 472740 w 1266418"/>
              <a:gd name="connsiteY14" fmla="*/ 1417448 h 1417448"/>
              <a:gd name="connsiteX15" fmla="*/ 0 w 1266418"/>
              <a:gd name="connsiteY15" fmla="*/ 996336 h 1417448"/>
              <a:gd name="connsiteX16" fmla="*/ 896163 w 1266418"/>
              <a:gd name="connsiteY16" fmla="*/ 906566 h 1417448"/>
              <a:gd name="connsiteX17" fmla="*/ 896163 w 1266418"/>
              <a:gd name="connsiteY17" fmla="*/ 837215 h 1417448"/>
              <a:gd name="connsiteX18" fmla="*/ 646886 w 1266418"/>
              <a:gd name="connsiteY18" fmla="*/ 785973 h 1417448"/>
              <a:gd name="connsiteX19" fmla="*/ 377190 w 1266418"/>
              <a:gd name="connsiteY19" fmla="*/ 975916 h 1417448"/>
              <a:gd name="connsiteX20" fmla="*/ 377190 w 1266418"/>
              <a:gd name="connsiteY20" fmla="*/ 980925 h 1417448"/>
              <a:gd name="connsiteX21" fmla="*/ 590250 w 1266418"/>
              <a:gd name="connsiteY21" fmla="*/ 1147752 h 1417448"/>
              <a:gd name="connsiteX22" fmla="*/ 896163 w 1266418"/>
              <a:gd name="connsiteY22" fmla="*/ 906566 h 141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66418" h="1417448">
                <a:moveTo>
                  <a:pt x="0" y="996336"/>
                </a:moveTo>
                <a:lnTo>
                  <a:pt x="0" y="991328"/>
                </a:lnTo>
                <a:cubicBezTo>
                  <a:pt x="0" y="690809"/>
                  <a:pt x="228471" y="552107"/>
                  <a:pt x="554804" y="552107"/>
                </a:cubicBezTo>
                <a:cubicBezTo>
                  <a:pt x="693506" y="552107"/>
                  <a:pt x="793678" y="575224"/>
                  <a:pt x="891155" y="608744"/>
                </a:cubicBezTo>
                <a:lnTo>
                  <a:pt x="891155" y="585627"/>
                </a:lnTo>
                <a:cubicBezTo>
                  <a:pt x="891155" y="423809"/>
                  <a:pt x="790982" y="334038"/>
                  <a:pt x="596030" y="334038"/>
                </a:cubicBezTo>
                <a:cubicBezTo>
                  <a:pt x="446925" y="334038"/>
                  <a:pt x="341744" y="362164"/>
                  <a:pt x="216143" y="408398"/>
                </a:cubicBezTo>
                <a:lnTo>
                  <a:pt x="118667" y="110575"/>
                </a:lnTo>
                <a:cubicBezTo>
                  <a:pt x="270082" y="43922"/>
                  <a:pt x="419186" y="0"/>
                  <a:pt x="652666" y="0"/>
                </a:cubicBezTo>
                <a:cubicBezTo>
                  <a:pt x="865726" y="0"/>
                  <a:pt x="1019839" y="56636"/>
                  <a:pt x="1117315" y="154112"/>
                </a:cubicBezTo>
                <a:cubicBezTo>
                  <a:pt x="1220185" y="256982"/>
                  <a:pt x="1266418" y="408398"/>
                  <a:pt x="1266418" y="593332"/>
                </a:cubicBezTo>
                <a:lnTo>
                  <a:pt x="1266418" y="1392020"/>
                </a:lnTo>
                <a:lnTo>
                  <a:pt x="888843" y="1392020"/>
                </a:lnTo>
                <a:lnTo>
                  <a:pt x="888843" y="1242916"/>
                </a:lnTo>
                <a:cubicBezTo>
                  <a:pt x="793678" y="1348098"/>
                  <a:pt x="663068" y="1417448"/>
                  <a:pt x="472740" y="1417448"/>
                </a:cubicBezTo>
                <a:cubicBezTo>
                  <a:pt x="213445" y="1417448"/>
                  <a:pt x="0" y="1268345"/>
                  <a:pt x="0" y="996336"/>
                </a:cubicBezTo>
                <a:moveTo>
                  <a:pt x="896163" y="906566"/>
                </a:moveTo>
                <a:lnTo>
                  <a:pt x="896163" y="837215"/>
                </a:lnTo>
                <a:cubicBezTo>
                  <a:pt x="829510" y="806393"/>
                  <a:pt x="742051" y="785973"/>
                  <a:pt x="646886" y="785973"/>
                </a:cubicBezTo>
                <a:cubicBezTo>
                  <a:pt x="480060" y="785973"/>
                  <a:pt x="377190" y="852627"/>
                  <a:pt x="377190" y="975916"/>
                </a:cubicBezTo>
                <a:lnTo>
                  <a:pt x="377190" y="980925"/>
                </a:lnTo>
                <a:cubicBezTo>
                  <a:pt x="377190" y="1086107"/>
                  <a:pt x="464649" y="1147752"/>
                  <a:pt x="590250" y="1147752"/>
                </a:cubicBezTo>
                <a:cubicBezTo>
                  <a:pt x="773258" y="1147752"/>
                  <a:pt x="896163" y="1047579"/>
                  <a:pt x="896163" y="906566"/>
                </a:cubicBezTo>
              </a:path>
            </a:pathLst>
          </a:custGeom>
          <a:solidFill>
            <a:schemeClr val="accent1"/>
          </a:solidFill>
          <a:ln w="38521" cap="flat">
            <a:noFill/>
            <a:prstDash val="solid"/>
            <a:miter/>
          </a:ln>
        </p:spPr>
        <p:txBody>
          <a:bodyPr rtlCol="0" anchor="ctr"/>
          <a:lstStyle/>
          <a:p>
            <a:endParaRPr lang="en-GB">
              <a:solidFill>
                <a:schemeClr val="accent1"/>
              </a:solidFill>
            </a:endParaRPr>
          </a:p>
        </p:txBody>
      </p:sp>
      <p:grpSp>
        <p:nvGrpSpPr>
          <p:cNvPr id="44" name="Graphic 2">
            <a:extLst>
              <a:ext uri="{FF2B5EF4-FFF2-40B4-BE49-F238E27FC236}">
                <a16:creationId xmlns:a16="http://schemas.microsoft.com/office/drawing/2014/main" id="{22E09391-B74E-4655-B8B9-22345EBABA97}"/>
              </a:ext>
            </a:extLst>
          </p:cNvPr>
          <p:cNvGrpSpPr/>
          <p:nvPr/>
        </p:nvGrpSpPr>
        <p:grpSpPr>
          <a:xfrm>
            <a:off x="1797720" y="2325170"/>
            <a:ext cx="2593325" cy="701596"/>
            <a:chOff x="1797720" y="2325170"/>
            <a:chExt cx="2593325" cy="701596"/>
          </a:xfrm>
          <a:solidFill>
            <a:schemeClr val="accent1"/>
          </a:solidFill>
        </p:grpSpPr>
        <p:sp>
          <p:nvSpPr>
            <p:cNvPr id="45" name="Graphic 2">
              <a:extLst>
                <a:ext uri="{FF2B5EF4-FFF2-40B4-BE49-F238E27FC236}">
                  <a16:creationId xmlns:a16="http://schemas.microsoft.com/office/drawing/2014/main" id="{D87D3C47-D31D-42EC-92D8-76537233113F}"/>
                </a:ext>
              </a:extLst>
            </p:cNvPr>
            <p:cNvSpPr/>
            <p:nvPr/>
          </p:nvSpPr>
          <p:spPr>
            <a:xfrm>
              <a:off x="1797720" y="2379109"/>
              <a:ext cx="323250" cy="644960"/>
            </a:xfrm>
            <a:custGeom>
              <a:avLst/>
              <a:gdLst>
                <a:gd name="connsiteX0" fmla="*/ 60489 w 323250"/>
                <a:gd name="connsiteY0" fmla="*/ 492774 h 644960"/>
                <a:gd name="connsiteX1" fmla="*/ 60489 w 323250"/>
                <a:gd name="connsiteY1" fmla="*/ 252359 h 644960"/>
                <a:gd name="connsiteX2" fmla="*/ 0 w 323250"/>
                <a:gd name="connsiteY2" fmla="*/ 252359 h 644960"/>
                <a:gd name="connsiteX3" fmla="*/ 0 w 323250"/>
                <a:gd name="connsiteY3" fmla="*/ 129454 h 644960"/>
                <a:gd name="connsiteX4" fmla="*/ 60489 w 323250"/>
                <a:gd name="connsiteY4" fmla="*/ 129454 h 644960"/>
                <a:gd name="connsiteX5" fmla="*/ 60489 w 323250"/>
                <a:gd name="connsiteY5" fmla="*/ 0 h 644960"/>
                <a:gd name="connsiteX6" fmla="*/ 204199 w 323250"/>
                <a:gd name="connsiteY6" fmla="*/ 0 h 644960"/>
                <a:gd name="connsiteX7" fmla="*/ 204199 w 323250"/>
                <a:gd name="connsiteY7" fmla="*/ 129454 h 644960"/>
                <a:gd name="connsiteX8" fmla="*/ 323251 w 323250"/>
                <a:gd name="connsiteY8" fmla="*/ 129454 h 644960"/>
                <a:gd name="connsiteX9" fmla="*/ 323251 w 323250"/>
                <a:gd name="connsiteY9" fmla="*/ 252359 h 644960"/>
                <a:gd name="connsiteX10" fmla="*/ 204199 w 323250"/>
                <a:gd name="connsiteY10" fmla="*/ 252359 h 644960"/>
                <a:gd name="connsiteX11" fmla="*/ 204199 w 323250"/>
                <a:gd name="connsiteY11" fmla="*/ 468887 h 644960"/>
                <a:gd name="connsiteX12" fmla="*/ 250433 w 323250"/>
                <a:gd name="connsiteY12" fmla="*/ 518203 h 644960"/>
                <a:gd name="connsiteX13" fmla="*/ 321324 w 323250"/>
                <a:gd name="connsiteY13" fmla="*/ 500095 h 644960"/>
                <a:gd name="connsiteX14" fmla="*/ 321324 w 323250"/>
                <a:gd name="connsiteY14" fmla="*/ 615679 h 644960"/>
                <a:gd name="connsiteX15" fmla="*/ 207666 w 323250"/>
                <a:gd name="connsiteY15" fmla="*/ 644960 h 644960"/>
                <a:gd name="connsiteX16" fmla="*/ 60489 w 323250"/>
                <a:gd name="connsiteY16" fmla="*/ 492774 h 64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3250" h="644960">
                  <a:moveTo>
                    <a:pt x="60489" y="492774"/>
                  </a:moveTo>
                  <a:lnTo>
                    <a:pt x="60489" y="252359"/>
                  </a:lnTo>
                  <a:lnTo>
                    <a:pt x="0" y="252359"/>
                  </a:lnTo>
                  <a:lnTo>
                    <a:pt x="0" y="129454"/>
                  </a:lnTo>
                  <a:lnTo>
                    <a:pt x="60489" y="129454"/>
                  </a:lnTo>
                  <a:lnTo>
                    <a:pt x="60489" y="0"/>
                  </a:lnTo>
                  <a:lnTo>
                    <a:pt x="204199" y="0"/>
                  </a:lnTo>
                  <a:lnTo>
                    <a:pt x="204199" y="129454"/>
                  </a:lnTo>
                  <a:lnTo>
                    <a:pt x="323251" y="129454"/>
                  </a:lnTo>
                  <a:lnTo>
                    <a:pt x="323251" y="252359"/>
                  </a:lnTo>
                  <a:lnTo>
                    <a:pt x="204199" y="252359"/>
                  </a:lnTo>
                  <a:lnTo>
                    <a:pt x="204199" y="468887"/>
                  </a:lnTo>
                  <a:cubicBezTo>
                    <a:pt x="204199" y="502021"/>
                    <a:pt x="218454" y="518203"/>
                    <a:pt x="250433" y="518203"/>
                  </a:cubicBezTo>
                  <a:cubicBezTo>
                    <a:pt x="277017" y="518203"/>
                    <a:pt x="300519" y="511653"/>
                    <a:pt x="321324" y="500095"/>
                  </a:cubicBezTo>
                  <a:lnTo>
                    <a:pt x="321324" y="615679"/>
                  </a:lnTo>
                  <a:cubicBezTo>
                    <a:pt x="290887" y="633787"/>
                    <a:pt x="256212" y="644960"/>
                    <a:pt x="207666" y="644960"/>
                  </a:cubicBezTo>
                  <a:cubicBezTo>
                    <a:pt x="120208" y="644960"/>
                    <a:pt x="60489" y="609900"/>
                    <a:pt x="60489" y="492774"/>
                  </a:cubicBezTo>
                  <a:close/>
                </a:path>
              </a:pathLst>
            </a:custGeom>
            <a:grpFill/>
            <a:ln w="38521" cap="flat">
              <a:noFill/>
              <a:prstDash val="solid"/>
              <a:miter/>
            </a:ln>
          </p:spPr>
          <p:txBody>
            <a:bodyPr rtlCol="0" anchor="ctr"/>
            <a:lstStyle/>
            <a:p>
              <a:endParaRPr lang="en-GB">
                <a:solidFill>
                  <a:schemeClr val="accent1"/>
                </a:solidFill>
              </a:endParaRPr>
            </a:p>
          </p:txBody>
        </p:sp>
        <p:sp>
          <p:nvSpPr>
            <p:cNvPr id="46" name="Graphic 2">
              <a:extLst>
                <a:ext uri="{FF2B5EF4-FFF2-40B4-BE49-F238E27FC236}">
                  <a16:creationId xmlns:a16="http://schemas.microsoft.com/office/drawing/2014/main" id="{438AF032-5566-48C5-BE10-82EB03993076}"/>
                </a:ext>
              </a:extLst>
            </p:cNvPr>
            <p:cNvSpPr/>
            <p:nvPr/>
          </p:nvSpPr>
          <p:spPr>
            <a:xfrm>
              <a:off x="2149482" y="2502399"/>
              <a:ext cx="466575" cy="522441"/>
            </a:xfrm>
            <a:custGeom>
              <a:avLst/>
              <a:gdLst>
                <a:gd name="connsiteX0" fmla="*/ 0 w 466575"/>
                <a:gd name="connsiteY0" fmla="*/ 367558 h 522441"/>
                <a:gd name="connsiteX1" fmla="*/ 0 w 466575"/>
                <a:gd name="connsiteY1" fmla="*/ 365632 h 522441"/>
                <a:gd name="connsiteX2" fmla="*/ 204199 w 466575"/>
                <a:gd name="connsiteY2" fmla="*/ 203814 h 522441"/>
                <a:gd name="connsiteX3" fmla="*/ 328259 w 466575"/>
                <a:gd name="connsiteY3" fmla="*/ 224619 h 522441"/>
                <a:gd name="connsiteX4" fmla="*/ 328259 w 466575"/>
                <a:gd name="connsiteY4" fmla="*/ 216143 h 522441"/>
                <a:gd name="connsiteX5" fmla="*/ 219610 w 466575"/>
                <a:gd name="connsiteY5" fmla="*/ 123290 h 522441"/>
                <a:gd name="connsiteX6" fmla="*/ 79753 w 466575"/>
                <a:gd name="connsiteY6" fmla="*/ 150645 h 522441"/>
                <a:gd name="connsiteX7" fmla="*/ 43922 w 466575"/>
                <a:gd name="connsiteY7" fmla="*/ 40840 h 522441"/>
                <a:gd name="connsiteX8" fmla="*/ 240801 w 466575"/>
                <a:gd name="connsiteY8" fmla="*/ 0 h 522441"/>
                <a:gd name="connsiteX9" fmla="*/ 411865 w 466575"/>
                <a:gd name="connsiteY9" fmla="*/ 56636 h 522441"/>
                <a:gd name="connsiteX10" fmla="*/ 466575 w 466575"/>
                <a:gd name="connsiteY10" fmla="*/ 218455 h 522441"/>
                <a:gd name="connsiteX11" fmla="*/ 466575 w 466575"/>
                <a:gd name="connsiteY11" fmla="*/ 512809 h 522441"/>
                <a:gd name="connsiteX12" fmla="*/ 327489 w 466575"/>
                <a:gd name="connsiteY12" fmla="*/ 512809 h 522441"/>
                <a:gd name="connsiteX13" fmla="*/ 327489 w 466575"/>
                <a:gd name="connsiteY13" fmla="*/ 458099 h 522441"/>
                <a:gd name="connsiteX14" fmla="*/ 174147 w 466575"/>
                <a:gd name="connsiteY14" fmla="*/ 522441 h 522441"/>
                <a:gd name="connsiteX15" fmla="*/ 0 w 466575"/>
                <a:gd name="connsiteY15" fmla="*/ 367558 h 522441"/>
                <a:gd name="connsiteX16" fmla="*/ 330186 w 466575"/>
                <a:gd name="connsiteY16" fmla="*/ 334424 h 522441"/>
                <a:gd name="connsiteX17" fmla="*/ 330186 w 466575"/>
                <a:gd name="connsiteY17" fmla="*/ 308995 h 522441"/>
                <a:gd name="connsiteX18" fmla="*/ 238489 w 466575"/>
                <a:gd name="connsiteY18" fmla="*/ 290117 h 522441"/>
                <a:gd name="connsiteX19" fmla="*/ 139086 w 466575"/>
                <a:gd name="connsiteY19" fmla="*/ 360238 h 522441"/>
                <a:gd name="connsiteX20" fmla="*/ 139086 w 466575"/>
                <a:gd name="connsiteY20" fmla="*/ 362164 h 522441"/>
                <a:gd name="connsiteX21" fmla="*/ 217684 w 466575"/>
                <a:gd name="connsiteY21" fmla="*/ 423809 h 522441"/>
                <a:gd name="connsiteX22" fmla="*/ 330186 w 466575"/>
                <a:gd name="connsiteY22" fmla="*/ 334424 h 522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66575" h="522441">
                  <a:moveTo>
                    <a:pt x="0" y="367558"/>
                  </a:moveTo>
                  <a:lnTo>
                    <a:pt x="0" y="365632"/>
                  </a:lnTo>
                  <a:cubicBezTo>
                    <a:pt x="0" y="255056"/>
                    <a:pt x="84376" y="203814"/>
                    <a:pt x="204199" y="203814"/>
                  </a:cubicBezTo>
                  <a:cubicBezTo>
                    <a:pt x="255441" y="203814"/>
                    <a:pt x="292043" y="212290"/>
                    <a:pt x="328259" y="224619"/>
                  </a:cubicBezTo>
                  <a:lnTo>
                    <a:pt x="328259" y="216143"/>
                  </a:lnTo>
                  <a:cubicBezTo>
                    <a:pt x="328259" y="156424"/>
                    <a:pt x="291272" y="123290"/>
                    <a:pt x="219610" y="123290"/>
                  </a:cubicBezTo>
                  <a:cubicBezTo>
                    <a:pt x="164900" y="123290"/>
                    <a:pt x="125987" y="133693"/>
                    <a:pt x="79753" y="150645"/>
                  </a:cubicBezTo>
                  <a:lnTo>
                    <a:pt x="43922" y="40840"/>
                  </a:lnTo>
                  <a:cubicBezTo>
                    <a:pt x="99788" y="16182"/>
                    <a:pt x="154498" y="0"/>
                    <a:pt x="240801" y="0"/>
                  </a:cubicBezTo>
                  <a:cubicBezTo>
                    <a:pt x="319398" y="0"/>
                    <a:pt x="376034" y="20805"/>
                    <a:pt x="411865" y="56636"/>
                  </a:cubicBezTo>
                  <a:cubicBezTo>
                    <a:pt x="449623" y="94394"/>
                    <a:pt x="466575" y="150260"/>
                    <a:pt x="466575" y="218455"/>
                  </a:cubicBezTo>
                  <a:lnTo>
                    <a:pt x="466575" y="512809"/>
                  </a:lnTo>
                  <a:lnTo>
                    <a:pt x="327489" y="512809"/>
                  </a:lnTo>
                  <a:lnTo>
                    <a:pt x="327489" y="458099"/>
                  </a:lnTo>
                  <a:cubicBezTo>
                    <a:pt x="292428" y="497012"/>
                    <a:pt x="244268" y="522441"/>
                    <a:pt x="174147" y="522441"/>
                  </a:cubicBezTo>
                  <a:cubicBezTo>
                    <a:pt x="78597" y="522441"/>
                    <a:pt x="0" y="467731"/>
                    <a:pt x="0" y="367558"/>
                  </a:cubicBezTo>
                  <a:close/>
                  <a:moveTo>
                    <a:pt x="330186" y="334424"/>
                  </a:moveTo>
                  <a:lnTo>
                    <a:pt x="330186" y="308995"/>
                  </a:lnTo>
                  <a:cubicBezTo>
                    <a:pt x="305528" y="297822"/>
                    <a:pt x="273549" y="290117"/>
                    <a:pt x="238489" y="290117"/>
                  </a:cubicBezTo>
                  <a:cubicBezTo>
                    <a:pt x="176844" y="290117"/>
                    <a:pt x="139086" y="314775"/>
                    <a:pt x="139086" y="360238"/>
                  </a:cubicBezTo>
                  <a:lnTo>
                    <a:pt x="139086" y="362164"/>
                  </a:lnTo>
                  <a:cubicBezTo>
                    <a:pt x="139086" y="401078"/>
                    <a:pt x="171065" y="423809"/>
                    <a:pt x="217684" y="423809"/>
                  </a:cubicBezTo>
                  <a:cubicBezTo>
                    <a:pt x="284723" y="423424"/>
                    <a:pt x="330186" y="386437"/>
                    <a:pt x="330186" y="334424"/>
                  </a:cubicBezTo>
                  <a:close/>
                </a:path>
              </a:pathLst>
            </a:custGeom>
            <a:grpFill/>
            <a:ln w="38521" cap="flat">
              <a:noFill/>
              <a:prstDash val="solid"/>
              <a:miter/>
            </a:ln>
          </p:spPr>
          <p:txBody>
            <a:bodyPr rtlCol="0" anchor="ctr"/>
            <a:lstStyle/>
            <a:p>
              <a:endParaRPr lang="en-GB">
                <a:solidFill>
                  <a:schemeClr val="accent1"/>
                </a:solidFill>
              </a:endParaRPr>
            </a:p>
          </p:txBody>
        </p:sp>
        <p:sp>
          <p:nvSpPr>
            <p:cNvPr id="47" name="Graphic 2">
              <a:extLst>
                <a:ext uri="{FF2B5EF4-FFF2-40B4-BE49-F238E27FC236}">
                  <a16:creationId xmlns:a16="http://schemas.microsoft.com/office/drawing/2014/main" id="{3E6B2A50-9E0A-481E-A09A-39D11B457B1C}"/>
                </a:ext>
              </a:extLst>
            </p:cNvPr>
            <p:cNvSpPr/>
            <p:nvPr/>
          </p:nvSpPr>
          <p:spPr>
            <a:xfrm>
              <a:off x="2693498" y="2325170"/>
              <a:ext cx="490847" cy="690423"/>
            </a:xfrm>
            <a:custGeom>
              <a:avLst/>
              <a:gdLst>
                <a:gd name="connsiteX0" fmla="*/ 0 w 490847"/>
                <a:gd name="connsiteY0" fmla="*/ 0 h 690423"/>
                <a:gd name="connsiteX1" fmla="*/ 143710 w 490847"/>
                <a:gd name="connsiteY1" fmla="*/ 0 h 690423"/>
                <a:gd name="connsiteX2" fmla="*/ 143710 w 490847"/>
                <a:gd name="connsiteY2" fmla="*/ 367943 h 690423"/>
                <a:gd name="connsiteX3" fmla="*/ 312077 w 490847"/>
                <a:gd name="connsiteY3" fmla="*/ 183394 h 690423"/>
                <a:gd name="connsiteX4" fmla="*/ 484298 w 490847"/>
                <a:gd name="connsiteY4" fmla="*/ 183394 h 690423"/>
                <a:gd name="connsiteX5" fmla="*/ 291272 w 490847"/>
                <a:gd name="connsiteY5" fmla="*/ 382969 h 690423"/>
                <a:gd name="connsiteX6" fmla="*/ 490848 w 490847"/>
                <a:gd name="connsiteY6" fmla="*/ 690423 h 690423"/>
                <a:gd name="connsiteX7" fmla="*/ 324406 w 490847"/>
                <a:gd name="connsiteY7" fmla="*/ 690423 h 690423"/>
                <a:gd name="connsiteX8" fmla="*/ 194952 w 490847"/>
                <a:gd name="connsiteY8" fmla="*/ 482372 h 690423"/>
                <a:gd name="connsiteX9" fmla="*/ 143710 w 490847"/>
                <a:gd name="connsiteY9" fmla="*/ 536311 h 690423"/>
                <a:gd name="connsiteX10" fmla="*/ 143710 w 490847"/>
                <a:gd name="connsiteY10" fmla="*/ 690423 h 690423"/>
                <a:gd name="connsiteX11" fmla="*/ 0 w 490847"/>
                <a:gd name="connsiteY11" fmla="*/ 690423 h 690423"/>
                <a:gd name="connsiteX12" fmla="*/ 0 w 490847"/>
                <a:gd name="connsiteY12" fmla="*/ 0 h 690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0847" h="690423">
                  <a:moveTo>
                    <a:pt x="0" y="0"/>
                  </a:moveTo>
                  <a:lnTo>
                    <a:pt x="143710" y="0"/>
                  </a:lnTo>
                  <a:lnTo>
                    <a:pt x="143710" y="367943"/>
                  </a:lnTo>
                  <a:lnTo>
                    <a:pt x="312077" y="183394"/>
                  </a:lnTo>
                  <a:lnTo>
                    <a:pt x="484298" y="183394"/>
                  </a:lnTo>
                  <a:lnTo>
                    <a:pt x="291272" y="382969"/>
                  </a:lnTo>
                  <a:lnTo>
                    <a:pt x="490848" y="690423"/>
                  </a:lnTo>
                  <a:lnTo>
                    <a:pt x="324406" y="690423"/>
                  </a:lnTo>
                  <a:lnTo>
                    <a:pt x="194952" y="482372"/>
                  </a:lnTo>
                  <a:lnTo>
                    <a:pt x="143710" y="536311"/>
                  </a:lnTo>
                  <a:lnTo>
                    <a:pt x="143710" y="690423"/>
                  </a:lnTo>
                  <a:lnTo>
                    <a:pt x="0" y="690423"/>
                  </a:lnTo>
                  <a:lnTo>
                    <a:pt x="0" y="0"/>
                  </a:lnTo>
                  <a:close/>
                </a:path>
              </a:pathLst>
            </a:custGeom>
            <a:grpFill/>
            <a:ln w="38521" cap="flat">
              <a:noFill/>
              <a:prstDash val="solid"/>
              <a:miter/>
            </a:ln>
          </p:spPr>
          <p:txBody>
            <a:bodyPr rtlCol="0" anchor="ctr"/>
            <a:lstStyle/>
            <a:p>
              <a:endParaRPr lang="en-GB">
                <a:solidFill>
                  <a:schemeClr val="accent1"/>
                </a:solidFill>
              </a:endParaRPr>
            </a:p>
          </p:txBody>
        </p:sp>
        <p:sp>
          <p:nvSpPr>
            <p:cNvPr id="48" name="Graphic 2">
              <a:extLst>
                <a:ext uri="{FF2B5EF4-FFF2-40B4-BE49-F238E27FC236}">
                  <a16:creationId xmlns:a16="http://schemas.microsoft.com/office/drawing/2014/main" id="{DF5DA966-10E1-43A8-80FC-6E9B769A8A8D}"/>
                </a:ext>
              </a:extLst>
            </p:cNvPr>
            <p:cNvSpPr/>
            <p:nvPr/>
          </p:nvSpPr>
          <p:spPr>
            <a:xfrm>
              <a:off x="3158917" y="2498931"/>
              <a:ext cx="497783" cy="527834"/>
            </a:xfrm>
            <a:custGeom>
              <a:avLst/>
              <a:gdLst>
                <a:gd name="connsiteX0" fmla="*/ 0 w 497783"/>
                <a:gd name="connsiteY0" fmla="*/ 265844 h 527834"/>
                <a:gd name="connsiteX1" fmla="*/ 0 w 497783"/>
                <a:gd name="connsiteY1" fmla="*/ 263917 h 527834"/>
                <a:gd name="connsiteX2" fmla="*/ 250818 w 497783"/>
                <a:gd name="connsiteY2" fmla="*/ 0 h 527834"/>
                <a:gd name="connsiteX3" fmla="*/ 497783 w 497783"/>
                <a:gd name="connsiteY3" fmla="*/ 275091 h 527834"/>
                <a:gd name="connsiteX4" fmla="*/ 495857 w 497783"/>
                <a:gd name="connsiteY4" fmla="*/ 312848 h 527834"/>
                <a:gd name="connsiteX5" fmla="*/ 142939 w 497783"/>
                <a:gd name="connsiteY5" fmla="*/ 312848 h 527834"/>
                <a:gd name="connsiteX6" fmla="*/ 267000 w 497783"/>
                <a:gd name="connsiteY6" fmla="*/ 412250 h 527834"/>
                <a:gd name="connsiteX7" fmla="*/ 389904 w 497783"/>
                <a:gd name="connsiteY7" fmla="*/ 360238 h 527834"/>
                <a:gd name="connsiteX8" fmla="*/ 472354 w 497783"/>
                <a:gd name="connsiteY8" fmla="*/ 433056 h 527834"/>
                <a:gd name="connsiteX9" fmla="*/ 265073 w 497783"/>
                <a:gd name="connsiteY9" fmla="*/ 527835 h 527834"/>
                <a:gd name="connsiteX10" fmla="*/ 0 w 497783"/>
                <a:gd name="connsiteY10" fmla="*/ 265844 h 527834"/>
                <a:gd name="connsiteX11" fmla="*/ 357541 w 497783"/>
                <a:gd name="connsiteY11" fmla="*/ 223463 h 527834"/>
                <a:gd name="connsiteX12" fmla="*/ 250818 w 497783"/>
                <a:gd name="connsiteY12" fmla="*/ 115584 h 527834"/>
                <a:gd name="connsiteX13" fmla="*/ 141013 w 497783"/>
                <a:gd name="connsiteY13" fmla="*/ 223463 h 527834"/>
                <a:gd name="connsiteX14" fmla="*/ 357541 w 497783"/>
                <a:gd name="connsiteY14" fmla="*/ 223463 h 527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97783" h="527834">
                  <a:moveTo>
                    <a:pt x="0" y="265844"/>
                  </a:moveTo>
                  <a:lnTo>
                    <a:pt x="0" y="263917"/>
                  </a:lnTo>
                  <a:cubicBezTo>
                    <a:pt x="0" y="119052"/>
                    <a:pt x="103255" y="0"/>
                    <a:pt x="250818" y="0"/>
                  </a:cubicBezTo>
                  <a:cubicBezTo>
                    <a:pt x="420342" y="0"/>
                    <a:pt x="497783" y="131381"/>
                    <a:pt x="497783" y="275091"/>
                  </a:cubicBezTo>
                  <a:cubicBezTo>
                    <a:pt x="497783" y="286264"/>
                    <a:pt x="497012" y="299749"/>
                    <a:pt x="495857" y="312848"/>
                  </a:cubicBezTo>
                  <a:lnTo>
                    <a:pt x="142939" y="312848"/>
                  </a:lnTo>
                  <a:cubicBezTo>
                    <a:pt x="157195" y="377960"/>
                    <a:pt x="202658" y="412250"/>
                    <a:pt x="267000" y="412250"/>
                  </a:cubicBezTo>
                  <a:cubicBezTo>
                    <a:pt x="315160" y="412250"/>
                    <a:pt x="350220" y="397225"/>
                    <a:pt x="389904" y="360238"/>
                  </a:cubicBezTo>
                  <a:lnTo>
                    <a:pt x="472354" y="433056"/>
                  </a:lnTo>
                  <a:cubicBezTo>
                    <a:pt x="424965" y="491619"/>
                    <a:pt x="356770" y="527835"/>
                    <a:pt x="265073" y="527835"/>
                  </a:cubicBezTo>
                  <a:cubicBezTo>
                    <a:pt x="112502" y="527835"/>
                    <a:pt x="0" y="421112"/>
                    <a:pt x="0" y="265844"/>
                  </a:cubicBezTo>
                  <a:close/>
                  <a:moveTo>
                    <a:pt x="357541" y="223463"/>
                  </a:moveTo>
                  <a:cubicBezTo>
                    <a:pt x="349065" y="159121"/>
                    <a:pt x="311307" y="115584"/>
                    <a:pt x="250818" y="115584"/>
                  </a:cubicBezTo>
                  <a:cubicBezTo>
                    <a:pt x="191099" y="115584"/>
                    <a:pt x="152571" y="157965"/>
                    <a:pt x="141013" y="223463"/>
                  </a:cubicBezTo>
                  <a:lnTo>
                    <a:pt x="357541" y="223463"/>
                  </a:lnTo>
                  <a:close/>
                </a:path>
              </a:pathLst>
            </a:custGeom>
            <a:grpFill/>
            <a:ln w="38521" cap="flat">
              <a:noFill/>
              <a:prstDash val="solid"/>
              <a:miter/>
            </a:ln>
          </p:spPr>
          <p:txBody>
            <a:bodyPr rtlCol="0" anchor="ctr"/>
            <a:lstStyle/>
            <a:p>
              <a:endParaRPr lang="en-GB">
                <a:solidFill>
                  <a:schemeClr val="accent1"/>
                </a:solidFill>
              </a:endParaRPr>
            </a:p>
          </p:txBody>
        </p:sp>
        <p:sp>
          <p:nvSpPr>
            <p:cNvPr id="49" name="Graphic 2">
              <a:extLst>
                <a:ext uri="{FF2B5EF4-FFF2-40B4-BE49-F238E27FC236}">
                  <a16:creationId xmlns:a16="http://schemas.microsoft.com/office/drawing/2014/main" id="{C70B2C6E-942A-4866-BCD0-AB2143504F25}"/>
                </a:ext>
              </a:extLst>
            </p:cNvPr>
            <p:cNvSpPr/>
            <p:nvPr/>
          </p:nvSpPr>
          <p:spPr>
            <a:xfrm>
              <a:off x="3924471" y="2502399"/>
              <a:ext cx="466575" cy="522441"/>
            </a:xfrm>
            <a:custGeom>
              <a:avLst/>
              <a:gdLst>
                <a:gd name="connsiteX0" fmla="*/ 0 w 466575"/>
                <a:gd name="connsiteY0" fmla="*/ 367558 h 522441"/>
                <a:gd name="connsiteX1" fmla="*/ 0 w 466575"/>
                <a:gd name="connsiteY1" fmla="*/ 365632 h 522441"/>
                <a:gd name="connsiteX2" fmla="*/ 204199 w 466575"/>
                <a:gd name="connsiteY2" fmla="*/ 203814 h 522441"/>
                <a:gd name="connsiteX3" fmla="*/ 328259 w 466575"/>
                <a:gd name="connsiteY3" fmla="*/ 224619 h 522441"/>
                <a:gd name="connsiteX4" fmla="*/ 328259 w 466575"/>
                <a:gd name="connsiteY4" fmla="*/ 216143 h 522441"/>
                <a:gd name="connsiteX5" fmla="*/ 219610 w 466575"/>
                <a:gd name="connsiteY5" fmla="*/ 123290 h 522441"/>
                <a:gd name="connsiteX6" fmla="*/ 79753 w 466575"/>
                <a:gd name="connsiteY6" fmla="*/ 150645 h 522441"/>
                <a:gd name="connsiteX7" fmla="*/ 43922 w 466575"/>
                <a:gd name="connsiteY7" fmla="*/ 40840 h 522441"/>
                <a:gd name="connsiteX8" fmla="*/ 240801 w 466575"/>
                <a:gd name="connsiteY8" fmla="*/ 0 h 522441"/>
                <a:gd name="connsiteX9" fmla="*/ 411865 w 466575"/>
                <a:gd name="connsiteY9" fmla="*/ 56636 h 522441"/>
                <a:gd name="connsiteX10" fmla="*/ 466575 w 466575"/>
                <a:gd name="connsiteY10" fmla="*/ 218455 h 522441"/>
                <a:gd name="connsiteX11" fmla="*/ 466575 w 466575"/>
                <a:gd name="connsiteY11" fmla="*/ 512809 h 522441"/>
                <a:gd name="connsiteX12" fmla="*/ 327489 w 466575"/>
                <a:gd name="connsiteY12" fmla="*/ 512809 h 522441"/>
                <a:gd name="connsiteX13" fmla="*/ 327489 w 466575"/>
                <a:gd name="connsiteY13" fmla="*/ 458099 h 522441"/>
                <a:gd name="connsiteX14" fmla="*/ 174147 w 466575"/>
                <a:gd name="connsiteY14" fmla="*/ 522441 h 522441"/>
                <a:gd name="connsiteX15" fmla="*/ 0 w 466575"/>
                <a:gd name="connsiteY15" fmla="*/ 367558 h 522441"/>
                <a:gd name="connsiteX16" fmla="*/ 330186 w 466575"/>
                <a:gd name="connsiteY16" fmla="*/ 334424 h 522441"/>
                <a:gd name="connsiteX17" fmla="*/ 330186 w 466575"/>
                <a:gd name="connsiteY17" fmla="*/ 308995 h 522441"/>
                <a:gd name="connsiteX18" fmla="*/ 238489 w 466575"/>
                <a:gd name="connsiteY18" fmla="*/ 290117 h 522441"/>
                <a:gd name="connsiteX19" fmla="*/ 139086 w 466575"/>
                <a:gd name="connsiteY19" fmla="*/ 360238 h 522441"/>
                <a:gd name="connsiteX20" fmla="*/ 139086 w 466575"/>
                <a:gd name="connsiteY20" fmla="*/ 362164 h 522441"/>
                <a:gd name="connsiteX21" fmla="*/ 217684 w 466575"/>
                <a:gd name="connsiteY21" fmla="*/ 423809 h 522441"/>
                <a:gd name="connsiteX22" fmla="*/ 330186 w 466575"/>
                <a:gd name="connsiteY22" fmla="*/ 334424 h 522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66575" h="522441">
                  <a:moveTo>
                    <a:pt x="0" y="367558"/>
                  </a:moveTo>
                  <a:lnTo>
                    <a:pt x="0" y="365632"/>
                  </a:lnTo>
                  <a:cubicBezTo>
                    <a:pt x="0" y="255056"/>
                    <a:pt x="84377" y="203814"/>
                    <a:pt x="204199" y="203814"/>
                  </a:cubicBezTo>
                  <a:cubicBezTo>
                    <a:pt x="255441" y="203814"/>
                    <a:pt x="292043" y="212290"/>
                    <a:pt x="328259" y="224619"/>
                  </a:cubicBezTo>
                  <a:lnTo>
                    <a:pt x="328259" y="216143"/>
                  </a:lnTo>
                  <a:cubicBezTo>
                    <a:pt x="328259" y="156424"/>
                    <a:pt x="291272" y="123290"/>
                    <a:pt x="219610" y="123290"/>
                  </a:cubicBezTo>
                  <a:cubicBezTo>
                    <a:pt x="164900" y="123290"/>
                    <a:pt x="125987" y="133693"/>
                    <a:pt x="79753" y="150645"/>
                  </a:cubicBezTo>
                  <a:lnTo>
                    <a:pt x="43922" y="40840"/>
                  </a:lnTo>
                  <a:cubicBezTo>
                    <a:pt x="99788" y="16182"/>
                    <a:pt x="154498" y="0"/>
                    <a:pt x="240801" y="0"/>
                  </a:cubicBezTo>
                  <a:cubicBezTo>
                    <a:pt x="319398" y="0"/>
                    <a:pt x="376034" y="20805"/>
                    <a:pt x="411865" y="56636"/>
                  </a:cubicBezTo>
                  <a:cubicBezTo>
                    <a:pt x="449623" y="94394"/>
                    <a:pt x="466575" y="150260"/>
                    <a:pt x="466575" y="218455"/>
                  </a:cubicBezTo>
                  <a:lnTo>
                    <a:pt x="466575" y="512809"/>
                  </a:lnTo>
                  <a:lnTo>
                    <a:pt x="327489" y="512809"/>
                  </a:lnTo>
                  <a:lnTo>
                    <a:pt x="327489" y="458099"/>
                  </a:lnTo>
                  <a:cubicBezTo>
                    <a:pt x="292428" y="497012"/>
                    <a:pt x="244268" y="522441"/>
                    <a:pt x="174147" y="522441"/>
                  </a:cubicBezTo>
                  <a:cubicBezTo>
                    <a:pt x="78212" y="522441"/>
                    <a:pt x="0" y="467731"/>
                    <a:pt x="0" y="367558"/>
                  </a:cubicBezTo>
                  <a:close/>
                  <a:moveTo>
                    <a:pt x="330186" y="334424"/>
                  </a:moveTo>
                  <a:lnTo>
                    <a:pt x="330186" y="308995"/>
                  </a:lnTo>
                  <a:cubicBezTo>
                    <a:pt x="305528" y="297822"/>
                    <a:pt x="273549" y="290117"/>
                    <a:pt x="238489" y="290117"/>
                  </a:cubicBezTo>
                  <a:cubicBezTo>
                    <a:pt x="176844" y="290117"/>
                    <a:pt x="139086" y="314775"/>
                    <a:pt x="139086" y="360238"/>
                  </a:cubicBezTo>
                  <a:lnTo>
                    <a:pt x="139086" y="362164"/>
                  </a:lnTo>
                  <a:cubicBezTo>
                    <a:pt x="139086" y="401078"/>
                    <a:pt x="171065" y="423809"/>
                    <a:pt x="217684" y="423809"/>
                  </a:cubicBezTo>
                  <a:cubicBezTo>
                    <a:pt x="284723" y="423424"/>
                    <a:pt x="330186" y="386437"/>
                    <a:pt x="330186" y="334424"/>
                  </a:cubicBezTo>
                  <a:close/>
                </a:path>
              </a:pathLst>
            </a:custGeom>
            <a:grpFill/>
            <a:ln w="38521" cap="flat">
              <a:noFill/>
              <a:prstDash val="solid"/>
              <a:miter/>
            </a:ln>
          </p:spPr>
          <p:txBody>
            <a:bodyPr rtlCol="0" anchor="ctr"/>
            <a:lstStyle/>
            <a:p>
              <a:endParaRPr lang="en-GB">
                <a:solidFill>
                  <a:schemeClr val="accent1"/>
                </a:solidFill>
              </a:endParaRPr>
            </a:p>
          </p:txBody>
        </p:sp>
      </p:grpSp>
      <p:sp>
        <p:nvSpPr>
          <p:cNvPr id="51" name="Graphic 2">
            <a:extLst>
              <a:ext uri="{FF2B5EF4-FFF2-40B4-BE49-F238E27FC236}">
                <a16:creationId xmlns:a16="http://schemas.microsoft.com/office/drawing/2014/main" id="{ADEED84A-66F5-4725-A6C7-C547BE2DA8B4}"/>
              </a:ext>
            </a:extLst>
          </p:cNvPr>
          <p:cNvSpPr/>
          <p:nvPr/>
        </p:nvSpPr>
        <p:spPr>
          <a:xfrm>
            <a:off x="6897298" y="5331902"/>
            <a:ext cx="510111" cy="175687"/>
          </a:xfrm>
          <a:custGeom>
            <a:avLst/>
            <a:gdLst>
              <a:gd name="connsiteX0" fmla="*/ 510112 w 510111"/>
              <a:gd name="connsiteY0" fmla="*/ 87844 h 175687"/>
              <a:gd name="connsiteX1" fmla="*/ 255056 w 510111"/>
              <a:gd name="connsiteY1" fmla="*/ 175688 h 175687"/>
              <a:gd name="connsiteX2" fmla="*/ 0 w 510111"/>
              <a:gd name="connsiteY2" fmla="*/ 87844 h 175687"/>
              <a:gd name="connsiteX3" fmla="*/ 255056 w 510111"/>
              <a:gd name="connsiteY3" fmla="*/ 0 h 175687"/>
              <a:gd name="connsiteX4" fmla="*/ 510112 w 510111"/>
              <a:gd name="connsiteY4" fmla="*/ 87844 h 1756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0111" h="175687">
                <a:moveTo>
                  <a:pt x="510112" y="87844"/>
                </a:moveTo>
                <a:cubicBezTo>
                  <a:pt x="510112" y="136389"/>
                  <a:pt x="396069" y="175688"/>
                  <a:pt x="255056" y="175688"/>
                </a:cubicBezTo>
                <a:cubicBezTo>
                  <a:pt x="114043" y="175688"/>
                  <a:pt x="0" y="136389"/>
                  <a:pt x="0" y="87844"/>
                </a:cubicBezTo>
                <a:cubicBezTo>
                  <a:pt x="0" y="39299"/>
                  <a:pt x="114043" y="0"/>
                  <a:pt x="255056" y="0"/>
                </a:cubicBezTo>
                <a:cubicBezTo>
                  <a:pt x="396069" y="0"/>
                  <a:pt x="510112" y="39299"/>
                  <a:pt x="510112" y="87844"/>
                </a:cubicBezTo>
                <a:close/>
              </a:path>
            </a:pathLst>
          </a:custGeom>
          <a:noFill/>
          <a:ln w="31548" cap="rnd">
            <a:solidFill>
              <a:schemeClr val="accent2"/>
            </a:solidFill>
            <a:prstDash val="solid"/>
            <a:miter/>
          </a:ln>
        </p:spPr>
        <p:txBody>
          <a:bodyPr rtlCol="0" anchor="ctr"/>
          <a:lstStyle/>
          <a:p>
            <a:endParaRPr lang="en-GB">
              <a:solidFill>
                <a:schemeClr val="accent1"/>
              </a:solidFill>
            </a:endParaRPr>
          </a:p>
        </p:txBody>
      </p:sp>
      <p:sp>
        <p:nvSpPr>
          <p:cNvPr id="52" name="Graphic 2">
            <a:extLst>
              <a:ext uri="{FF2B5EF4-FFF2-40B4-BE49-F238E27FC236}">
                <a16:creationId xmlns:a16="http://schemas.microsoft.com/office/drawing/2014/main" id="{E11DE948-F40B-4ACA-A45E-2A2B0B05D00E}"/>
              </a:ext>
            </a:extLst>
          </p:cNvPr>
          <p:cNvSpPr/>
          <p:nvPr/>
        </p:nvSpPr>
        <p:spPr>
          <a:xfrm>
            <a:off x="6897298" y="5422828"/>
            <a:ext cx="510111" cy="402233"/>
          </a:xfrm>
          <a:custGeom>
            <a:avLst/>
            <a:gdLst>
              <a:gd name="connsiteX0" fmla="*/ 510112 w 510111"/>
              <a:gd name="connsiteY0" fmla="*/ 119437 h 402233"/>
              <a:gd name="connsiteX1" fmla="*/ 510112 w 510111"/>
              <a:gd name="connsiteY1" fmla="*/ 178770 h 402233"/>
              <a:gd name="connsiteX2" fmla="*/ 286649 w 510111"/>
              <a:gd name="connsiteY2" fmla="*/ 402233 h 402233"/>
              <a:gd name="connsiteX3" fmla="*/ 223463 w 510111"/>
              <a:gd name="connsiteY3" fmla="*/ 402233 h 402233"/>
              <a:gd name="connsiteX4" fmla="*/ 0 w 510111"/>
              <a:gd name="connsiteY4" fmla="*/ 178770 h 402233"/>
              <a:gd name="connsiteX5" fmla="*/ 0 w 510111"/>
              <a:gd name="connsiteY5" fmla="*/ 0 h 402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0111" h="402233">
                <a:moveTo>
                  <a:pt x="510112" y="119437"/>
                </a:moveTo>
                <a:lnTo>
                  <a:pt x="510112" y="178770"/>
                </a:lnTo>
                <a:cubicBezTo>
                  <a:pt x="510112" y="302060"/>
                  <a:pt x="409939" y="402233"/>
                  <a:pt x="286649" y="402233"/>
                </a:cubicBezTo>
                <a:lnTo>
                  <a:pt x="223463" y="402233"/>
                </a:lnTo>
                <a:cubicBezTo>
                  <a:pt x="99788" y="402233"/>
                  <a:pt x="0" y="302060"/>
                  <a:pt x="0" y="178770"/>
                </a:cubicBezTo>
                <a:lnTo>
                  <a:pt x="0" y="0"/>
                </a:lnTo>
              </a:path>
            </a:pathLst>
          </a:custGeom>
          <a:noFill/>
          <a:ln w="31548" cap="rnd">
            <a:solidFill>
              <a:schemeClr val="accent2"/>
            </a:solidFill>
            <a:prstDash val="solid"/>
            <a:miter/>
          </a:ln>
        </p:spPr>
        <p:txBody>
          <a:bodyPr rtlCol="0" anchor="ctr"/>
          <a:lstStyle/>
          <a:p>
            <a:endParaRPr lang="en-GB">
              <a:solidFill>
                <a:schemeClr val="accent1"/>
              </a:solidFill>
            </a:endParaRPr>
          </a:p>
        </p:txBody>
      </p:sp>
      <p:sp>
        <p:nvSpPr>
          <p:cNvPr id="53" name="Graphic 2">
            <a:extLst>
              <a:ext uri="{FF2B5EF4-FFF2-40B4-BE49-F238E27FC236}">
                <a16:creationId xmlns:a16="http://schemas.microsoft.com/office/drawing/2014/main" id="{88196419-711E-4593-ABCD-927D6A0A5C7B}"/>
              </a:ext>
            </a:extLst>
          </p:cNvPr>
          <p:cNvSpPr/>
          <p:nvPr/>
        </p:nvSpPr>
        <p:spPr>
          <a:xfrm>
            <a:off x="7407410" y="5471373"/>
            <a:ext cx="124446" cy="124446"/>
          </a:xfrm>
          <a:custGeom>
            <a:avLst/>
            <a:gdLst>
              <a:gd name="connsiteX0" fmla="*/ 58948 w 124446"/>
              <a:gd name="connsiteY0" fmla="*/ 124446 h 124446"/>
              <a:gd name="connsiteX1" fmla="*/ 0 w 124446"/>
              <a:gd name="connsiteY1" fmla="*/ 124446 h 124446"/>
              <a:gd name="connsiteX2" fmla="*/ 0 w 124446"/>
              <a:gd name="connsiteY2" fmla="*/ 63957 h 124446"/>
              <a:gd name="connsiteX3" fmla="*/ 63957 w 124446"/>
              <a:gd name="connsiteY3" fmla="*/ 0 h 124446"/>
              <a:gd name="connsiteX4" fmla="*/ 124446 w 124446"/>
              <a:gd name="connsiteY4" fmla="*/ 0 h 124446"/>
              <a:gd name="connsiteX5" fmla="*/ 124446 w 124446"/>
              <a:gd name="connsiteY5" fmla="*/ 58948 h 124446"/>
              <a:gd name="connsiteX6" fmla="*/ 58948 w 124446"/>
              <a:gd name="connsiteY6" fmla="*/ 124446 h 124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446" h="124446">
                <a:moveTo>
                  <a:pt x="58948" y="124446"/>
                </a:moveTo>
                <a:lnTo>
                  <a:pt x="0" y="124446"/>
                </a:lnTo>
                <a:lnTo>
                  <a:pt x="0" y="63957"/>
                </a:lnTo>
                <a:cubicBezTo>
                  <a:pt x="0" y="28511"/>
                  <a:pt x="28511" y="0"/>
                  <a:pt x="63957" y="0"/>
                </a:cubicBezTo>
                <a:lnTo>
                  <a:pt x="124446" y="0"/>
                </a:lnTo>
                <a:lnTo>
                  <a:pt x="124446" y="58948"/>
                </a:lnTo>
                <a:cubicBezTo>
                  <a:pt x="124446" y="95164"/>
                  <a:pt x="95164" y="124446"/>
                  <a:pt x="58948" y="124446"/>
                </a:cubicBezTo>
                <a:close/>
              </a:path>
            </a:pathLst>
          </a:custGeom>
          <a:noFill/>
          <a:ln w="31548" cap="rnd">
            <a:solidFill>
              <a:schemeClr val="accent2"/>
            </a:solidFill>
            <a:prstDash val="solid"/>
            <a:miter/>
          </a:ln>
        </p:spPr>
        <p:txBody>
          <a:bodyPr rtlCol="0" anchor="ctr"/>
          <a:lstStyle/>
          <a:p>
            <a:endParaRPr lang="en-GB">
              <a:solidFill>
                <a:schemeClr val="accent1"/>
              </a:solidFill>
            </a:endParaRPr>
          </a:p>
        </p:txBody>
      </p:sp>
      <p:sp>
        <p:nvSpPr>
          <p:cNvPr id="54" name="Graphic 2">
            <a:extLst>
              <a:ext uri="{FF2B5EF4-FFF2-40B4-BE49-F238E27FC236}">
                <a16:creationId xmlns:a16="http://schemas.microsoft.com/office/drawing/2014/main" id="{3455CC7F-D0B8-4E31-BCD1-E7FB9F50233A}"/>
              </a:ext>
            </a:extLst>
          </p:cNvPr>
          <p:cNvSpPr/>
          <p:nvPr/>
        </p:nvSpPr>
        <p:spPr>
          <a:xfrm>
            <a:off x="7161601" y="5223253"/>
            <a:ext cx="88988" cy="225774"/>
          </a:xfrm>
          <a:custGeom>
            <a:avLst/>
            <a:gdLst>
              <a:gd name="connsiteX0" fmla="*/ 48545 w 88988"/>
              <a:gd name="connsiteY0" fmla="*/ 0 h 225774"/>
              <a:gd name="connsiteX1" fmla="*/ 61645 w 88988"/>
              <a:gd name="connsiteY1" fmla="*/ 130995 h 225774"/>
              <a:gd name="connsiteX2" fmla="*/ 0 w 88988"/>
              <a:gd name="connsiteY2" fmla="*/ 225774 h 225774"/>
            </a:gdLst>
            <a:ahLst/>
            <a:cxnLst>
              <a:cxn ang="0">
                <a:pos x="connsiteX0" y="connsiteY0"/>
              </a:cxn>
              <a:cxn ang="0">
                <a:pos x="connsiteX1" y="connsiteY1"/>
              </a:cxn>
              <a:cxn ang="0">
                <a:pos x="connsiteX2" y="connsiteY2"/>
              </a:cxn>
            </a:cxnLst>
            <a:rect l="l" t="t" r="r" b="b"/>
            <a:pathLst>
              <a:path w="88988" h="225774">
                <a:moveTo>
                  <a:pt x="48545" y="0"/>
                </a:moveTo>
                <a:cubicBezTo>
                  <a:pt x="73974" y="16182"/>
                  <a:pt x="117896" y="89000"/>
                  <a:pt x="61645" y="130995"/>
                </a:cubicBezTo>
                <a:cubicBezTo>
                  <a:pt x="13099" y="167212"/>
                  <a:pt x="0" y="210748"/>
                  <a:pt x="0" y="225774"/>
                </a:cubicBezTo>
              </a:path>
            </a:pathLst>
          </a:custGeom>
          <a:noFill/>
          <a:ln w="31548" cap="rnd">
            <a:solidFill>
              <a:schemeClr val="accent2"/>
            </a:solidFill>
            <a:prstDash val="solid"/>
            <a:miter/>
          </a:ln>
        </p:spPr>
        <p:txBody>
          <a:bodyPr rtlCol="0" anchor="ctr"/>
          <a:lstStyle/>
          <a:p>
            <a:endParaRPr lang="en-GB">
              <a:solidFill>
                <a:schemeClr val="accent1"/>
              </a:solidFill>
            </a:endParaRPr>
          </a:p>
        </p:txBody>
      </p:sp>
      <p:sp>
        <p:nvSpPr>
          <p:cNvPr id="55" name="Graphic 2">
            <a:extLst>
              <a:ext uri="{FF2B5EF4-FFF2-40B4-BE49-F238E27FC236}">
                <a16:creationId xmlns:a16="http://schemas.microsoft.com/office/drawing/2014/main" id="{68D7C541-70D0-4B67-89DD-05233ECA7E00}"/>
              </a:ext>
            </a:extLst>
          </p:cNvPr>
          <p:cNvSpPr/>
          <p:nvPr/>
        </p:nvSpPr>
        <p:spPr>
          <a:xfrm>
            <a:off x="7064895" y="5223253"/>
            <a:ext cx="88988" cy="225774"/>
          </a:xfrm>
          <a:custGeom>
            <a:avLst/>
            <a:gdLst>
              <a:gd name="connsiteX0" fmla="*/ 48546 w 88988"/>
              <a:gd name="connsiteY0" fmla="*/ 0 h 225774"/>
              <a:gd name="connsiteX1" fmla="*/ 61645 w 88988"/>
              <a:gd name="connsiteY1" fmla="*/ 130995 h 225774"/>
              <a:gd name="connsiteX2" fmla="*/ 0 w 88988"/>
              <a:gd name="connsiteY2" fmla="*/ 225774 h 225774"/>
            </a:gdLst>
            <a:ahLst/>
            <a:cxnLst>
              <a:cxn ang="0">
                <a:pos x="connsiteX0" y="connsiteY0"/>
              </a:cxn>
              <a:cxn ang="0">
                <a:pos x="connsiteX1" y="connsiteY1"/>
              </a:cxn>
              <a:cxn ang="0">
                <a:pos x="connsiteX2" y="connsiteY2"/>
              </a:cxn>
            </a:cxnLst>
            <a:rect l="l" t="t" r="r" b="b"/>
            <a:pathLst>
              <a:path w="88988" h="225774">
                <a:moveTo>
                  <a:pt x="48546" y="0"/>
                </a:moveTo>
                <a:cubicBezTo>
                  <a:pt x="73974" y="16182"/>
                  <a:pt x="117896" y="89000"/>
                  <a:pt x="61645" y="130995"/>
                </a:cubicBezTo>
                <a:cubicBezTo>
                  <a:pt x="13100" y="167212"/>
                  <a:pt x="0" y="210748"/>
                  <a:pt x="0" y="225774"/>
                </a:cubicBezTo>
              </a:path>
            </a:pathLst>
          </a:custGeom>
          <a:noFill/>
          <a:ln w="31548" cap="rnd">
            <a:solidFill>
              <a:schemeClr val="accent2"/>
            </a:solidFill>
            <a:prstDash val="solid"/>
            <a:miter/>
          </a:ln>
        </p:spPr>
        <p:txBody>
          <a:bodyPr rtlCol="0" anchor="ctr"/>
          <a:lstStyle/>
          <a:p>
            <a:endParaRPr lang="en-GB">
              <a:solidFill>
                <a:schemeClr val="accent1"/>
              </a:solidFill>
            </a:endParaRPr>
          </a:p>
        </p:txBody>
      </p:sp>
      <p:sp>
        <p:nvSpPr>
          <p:cNvPr id="56" name="Graphic 2">
            <a:extLst>
              <a:ext uri="{FF2B5EF4-FFF2-40B4-BE49-F238E27FC236}">
                <a16:creationId xmlns:a16="http://schemas.microsoft.com/office/drawing/2014/main" id="{32DA967D-1D22-4748-AE19-6EBCE38A0126}"/>
              </a:ext>
            </a:extLst>
          </p:cNvPr>
          <p:cNvSpPr/>
          <p:nvPr/>
        </p:nvSpPr>
        <p:spPr>
          <a:xfrm>
            <a:off x="6784796" y="5727585"/>
            <a:ext cx="746673" cy="240414"/>
          </a:xfrm>
          <a:custGeom>
            <a:avLst/>
            <a:gdLst>
              <a:gd name="connsiteX0" fmla="*/ 585241 w 746673"/>
              <a:gd name="connsiteY0" fmla="*/ 0 h 240414"/>
              <a:gd name="connsiteX1" fmla="*/ 746674 w 746673"/>
              <a:gd name="connsiteY1" fmla="*/ 108649 h 240414"/>
              <a:gd name="connsiteX2" fmla="*/ 373337 w 746673"/>
              <a:gd name="connsiteY2" fmla="*/ 240415 h 240414"/>
              <a:gd name="connsiteX3" fmla="*/ 0 w 746673"/>
              <a:gd name="connsiteY3" fmla="*/ 108649 h 240414"/>
              <a:gd name="connsiteX4" fmla="*/ 151415 w 746673"/>
              <a:gd name="connsiteY4" fmla="*/ 2312 h 240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673" h="240414">
                <a:moveTo>
                  <a:pt x="585241" y="0"/>
                </a:moveTo>
                <a:cubicBezTo>
                  <a:pt x="682718" y="23887"/>
                  <a:pt x="746674" y="63571"/>
                  <a:pt x="746674" y="108649"/>
                </a:cubicBezTo>
                <a:cubicBezTo>
                  <a:pt x="746674" y="181467"/>
                  <a:pt x="579462" y="240415"/>
                  <a:pt x="373337" y="240415"/>
                </a:cubicBezTo>
                <a:cubicBezTo>
                  <a:pt x="167212" y="240415"/>
                  <a:pt x="0" y="181467"/>
                  <a:pt x="0" y="108649"/>
                </a:cubicBezTo>
                <a:cubicBezTo>
                  <a:pt x="0" y="65113"/>
                  <a:pt x="59718" y="26584"/>
                  <a:pt x="151415" y="2312"/>
                </a:cubicBezTo>
              </a:path>
            </a:pathLst>
          </a:custGeom>
          <a:noFill/>
          <a:ln w="31587" cap="rnd">
            <a:solidFill>
              <a:schemeClr val="accent2"/>
            </a:solidFill>
            <a:prstDash val="solid"/>
            <a:miter/>
          </a:ln>
        </p:spPr>
        <p:txBody>
          <a:bodyPr rtlCol="0" anchor="ctr"/>
          <a:lstStyle/>
          <a:p>
            <a:endParaRPr lang="en-GB">
              <a:solidFill>
                <a:schemeClr val="accent1"/>
              </a:solidFill>
            </a:endParaRPr>
          </a:p>
        </p:txBody>
      </p:sp>
      <p:pic>
        <p:nvPicPr>
          <p:cNvPr id="27" name="Picture 26" descr="Logo&#10;&#10;Description automatically generated with medium confidence">
            <a:extLst>
              <a:ext uri="{FF2B5EF4-FFF2-40B4-BE49-F238E27FC236}">
                <a16:creationId xmlns:a16="http://schemas.microsoft.com/office/drawing/2014/main" id="{D6616862-F883-4AFF-99FD-075FD41D2898}"/>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l="32206" t="22421" r="27070" b="38440"/>
          <a:stretch/>
        </p:blipFill>
        <p:spPr>
          <a:xfrm>
            <a:off x="6349878" y="2505091"/>
            <a:ext cx="1886895" cy="2125980"/>
          </a:xfrm>
          <a:prstGeom prst="rect">
            <a:avLst/>
          </a:prstGeom>
        </p:spPr>
      </p:pic>
    </p:spTree>
    <p:extLst>
      <p:ext uri="{BB962C8B-B14F-4D97-AF65-F5344CB8AC3E}">
        <p14:creationId xmlns:p14="http://schemas.microsoft.com/office/powerpoint/2010/main" val="3736987317"/>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le Slide - Two Line">
    <p:bg>
      <p:bgPr>
        <a:solidFill>
          <a:srgbClr val="182746"/>
        </a:solidFill>
        <a:effectLst/>
      </p:bgPr>
    </p:bg>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67FC2DF1-C119-4B62-8DB4-C3FBC2AB9D0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86004" y="1164203"/>
            <a:ext cx="6556295" cy="4415319"/>
          </a:xfrm>
          <a:prstGeom prst="rect">
            <a:avLst/>
          </a:prstGeom>
        </p:spPr>
      </p:pic>
      <p:sp>
        <p:nvSpPr>
          <p:cNvPr id="15" name="Text Placeholder 3">
            <a:extLst>
              <a:ext uri="{FF2B5EF4-FFF2-40B4-BE49-F238E27FC236}">
                <a16:creationId xmlns:a16="http://schemas.microsoft.com/office/drawing/2014/main" id="{0C707ED6-BC96-46BB-ADB6-5019472C41ED}"/>
              </a:ext>
            </a:extLst>
          </p:cNvPr>
          <p:cNvSpPr>
            <a:spLocks noGrp="1"/>
          </p:cNvSpPr>
          <p:nvPr>
            <p:ph type="body" sz="half" idx="2" hasCustomPrompt="1"/>
          </p:nvPr>
        </p:nvSpPr>
        <p:spPr>
          <a:xfrm>
            <a:off x="1419021" y="2056736"/>
            <a:ext cx="5726932" cy="995224"/>
          </a:xfrm>
        </p:spPr>
        <p:txBody>
          <a:bodyPr tIns="0" anchor="t">
            <a:noAutofit/>
          </a:bodyPr>
          <a:lstStyle>
            <a:lvl1pPr marL="0" indent="0">
              <a:lnSpc>
                <a:spcPct val="100000"/>
              </a:lnSpc>
              <a:buNone/>
              <a:defRPr sz="60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one</a:t>
            </a:r>
          </a:p>
        </p:txBody>
      </p:sp>
      <p:pic>
        <p:nvPicPr>
          <p:cNvPr id="11" name="Graphic 10">
            <a:extLst>
              <a:ext uri="{FF2B5EF4-FFF2-40B4-BE49-F238E27FC236}">
                <a16:creationId xmlns:a16="http://schemas.microsoft.com/office/drawing/2014/main" id="{5A44D514-14D9-4A29-8860-048C6725E918}"/>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rot="10800000" flipH="1">
            <a:off x="7742299" y="3429000"/>
            <a:ext cx="2174684" cy="2150521"/>
          </a:xfrm>
          <a:prstGeom prst="rect">
            <a:avLst/>
          </a:prstGeom>
        </p:spPr>
      </p:pic>
      <p:sp>
        <p:nvSpPr>
          <p:cNvPr id="18" name="TextBox 17" hidden="1">
            <a:extLst>
              <a:ext uri="{FF2B5EF4-FFF2-40B4-BE49-F238E27FC236}">
                <a16:creationId xmlns:a16="http://schemas.microsoft.com/office/drawing/2014/main" id="{26B16AE6-DC24-4532-9183-F43C85FAE199}"/>
              </a:ext>
            </a:extLst>
          </p:cNvPr>
          <p:cNvSpPr txBox="1"/>
          <p:nvPr userDrawn="1"/>
        </p:nvSpPr>
        <p:spPr>
          <a:xfrm>
            <a:off x="3057875" y="2410326"/>
            <a:ext cx="1990579" cy="584775"/>
          </a:xfrm>
          <a:prstGeom prst="rect">
            <a:avLst/>
          </a:prstGeom>
          <a:noFill/>
        </p:spPr>
        <p:txBody>
          <a:bodyPr wrap="square" rtlCol="0">
            <a:spAutoFit/>
          </a:bodyPr>
          <a:lstStyle/>
          <a:p>
            <a:r>
              <a:rPr lang="en-GB" sz="3200" spc="-150">
                <a:solidFill>
                  <a:schemeClr val="bg1"/>
                </a:solidFill>
                <a:latin typeface="Gotham Bold" pitchFamily="50" charset="0"/>
                <a:cs typeface="Gotham Bold" pitchFamily="50" charset="0"/>
              </a:rPr>
              <a:t>digital</a:t>
            </a:r>
          </a:p>
        </p:txBody>
      </p:sp>
      <p:pic>
        <p:nvPicPr>
          <p:cNvPr id="7" name="Graphic 6">
            <a:extLst>
              <a:ext uri="{FF2B5EF4-FFF2-40B4-BE49-F238E27FC236}">
                <a16:creationId xmlns:a16="http://schemas.microsoft.com/office/drawing/2014/main" id="{A411BB75-A564-461B-92AB-AB7B2887F513}"/>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9396776" y="827225"/>
            <a:ext cx="2174684" cy="453773"/>
          </a:xfrm>
          <a:prstGeom prst="rect">
            <a:avLst/>
          </a:prstGeom>
        </p:spPr>
      </p:pic>
      <p:pic>
        <p:nvPicPr>
          <p:cNvPr id="4" name="Title Outlined" hidden="1">
            <a:extLst>
              <a:ext uri="{FF2B5EF4-FFF2-40B4-BE49-F238E27FC236}">
                <a16:creationId xmlns:a16="http://schemas.microsoft.com/office/drawing/2014/main" id="{D913D4C7-F7CA-4CC8-B7D7-7B62185FD654}"/>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151425" y="2074379"/>
            <a:ext cx="9317524" cy="1405937"/>
          </a:xfrm>
          <a:prstGeom prst="rect">
            <a:avLst/>
          </a:prstGeom>
        </p:spPr>
      </p:pic>
      <p:sp>
        <p:nvSpPr>
          <p:cNvPr id="12" name="Text Placeholder 3">
            <a:extLst>
              <a:ext uri="{FF2B5EF4-FFF2-40B4-BE49-F238E27FC236}">
                <a16:creationId xmlns:a16="http://schemas.microsoft.com/office/drawing/2014/main" id="{D2925588-E186-4843-A47B-3D3CBA907209}"/>
              </a:ext>
            </a:extLst>
          </p:cNvPr>
          <p:cNvSpPr>
            <a:spLocks noGrp="1"/>
          </p:cNvSpPr>
          <p:nvPr>
            <p:ph type="body" sz="half" idx="14" hasCustomPrompt="1"/>
          </p:nvPr>
        </p:nvSpPr>
        <p:spPr>
          <a:xfrm>
            <a:off x="1419021" y="2874250"/>
            <a:ext cx="5726932" cy="995224"/>
          </a:xfrm>
        </p:spPr>
        <p:txBody>
          <a:bodyPr tIns="0" anchor="t">
            <a:noAutofit/>
          </a:bodyPr>
          <a:lstStyle>
            <a:lvl1pPr marL="0" indent="0">
              <a:lnSpc>
                <a:spcPct val="100000"/>
              </a:lnSpc>
              <a:buNone/>
              <a:defRPr sz="60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two</a:t>
            </a:r>
          </a:p>
        </p:txBody>
      </p:sp>
      <p:sp>
        <p:nvSpPr>
          <p:cNvPr id="13" name="Text Placeholder 2">
            <a:extLst>
              <a:ext uri="{FF2B5EF4-FFF2-40B4-BE49-F238E27FC236}">
                <a16:creationId xmlns:a16="http://schemas.microsoft.com/office/drawing/2014/main" id="{A7E6A08E-F007-4E9C-9ACA-CCC787A5EC77}"/>
              </a:ext>
            </a:extLst>
          </p:cNvPr>
          <p:cNvSpPr>
            <a:spLocks noGrp="1"/>
          </p:cNvSpPr>
          <p:nvPr>
            <p:ph type="body" idx="10" hasCustomPrompt="1"/>
          </p:nvPr>
        </p:nvSpPr>
        <p:spPr>
          <a:xfrm>
            <a:off x="7867904" y="4899086"/>
            <a:ext cx="1802869" cy="288000"/>
          </a:xfrm>
        </p:spPr>
        <p:txBody>
          <a:bodyPr>
            <a:noAutofit/>
          </a:bodyPr>
          <a:lstStyle>
            <a:lvl1pPr marL="0" indent="0" algn="l">
              <a:lnSpc>
                <a:spcPct val="120000"/>
              </a:lnSpc>
              <a:buFont typeface="Arial" panose="020B0604020202020204" pitchFamily="34" charset="0"/>
              <a:buNone/>
              <a:defRPr sz="1200" b="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20" name="Text Placeholder 2">
            <a:extLst>
              <a:ext uri="{FF2B5EF4-FFF2-40B4-BE49-F238E27FC236}">
                <a16:creationId xmlns:a16="http://schemas.microsoft.com/office/drawing/2014/main" id="{DBA808ED-9391-421E-B0EF-4956FE381DF5}"/>
              </a:ext>
            </a:extLst>
          </p:cNvPr>
          <p:cNvSpPr>
            <a:spLocks noGrp="1"/>
          </p:cNvSpPr>
          <p:nvPr>
            <p:ph type="body" idx="13" hasCustomPrompt="1"/>
          </p:nvPr>
        </p:nvSpPr>
        <p:spPr>
          <a:xfrm>
            <a:off x="7867905" y="4675617"/>
            <a:ext cx="1802869" cy="288000"/>
          </a:xfrm>
        </p:spPr>
        <p:txBody>
          <a:bodyPr>
            <a:noAutofit/>
          </a:bodyPr>
          <a:lstStyle>
            <a:lvl1pPr marL="0" indent="0" algn="l">
              <a:lnSpc>
                <a:spcPct val="120000"/>
              </a:lnSpc>
              <a:buFont typeface="Arial" panose="020B0604020202020204" pitchFamily="34" charset="0"/>
              <a:buNone/>
              <a:defRPr sz="1200" b="1">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21" name="Text Placeholder 2">
            <a:extLst>
              <a:ext uri="{FF2B5EF4-FFF2-40B4-BE49-F238E27FC236}">
                <a16:creationId xmlns:a16="http://schemas.microsoft.com/office/drawing/2014/main" id="{592E4624-FA0B-47F6-9F36-08827C8ED58D}"/>
              </a:ext>
            </a:extLst>
          </p:cNvPr>
          <p:cNvSpPr>
            <a:spLocks noGrp="1"/>
          </p:cNvSpPr>
          <p:nvPr>
            <p:ph type="body" idx="15" hasCustomPrompt="1"/>
          </p:nvPr>
        </p:nvSpPr>
        <p:spPr>
          <a:xfrm>
            <a:off x="7867904" y="5187086"/>
            <a:ext cx="1802869" cy="288000"/>
          </a:xfrm>
        </p:spPr>
        <p:txBody>
          <a:bodyPr>
            <a:noAutofit/>
          </a:bodyPr>
          <a:lstStyle>
            <a:lvl1pPr marL="0" indent="0" algn="l">
              <a:lnSpc>
                <a:spcPct val="120000"/>
              </a:lnSpc>
              <a:buFont typeface="Arial" panose="020B0604020202020204" pitchFamily="34" charset="0"/>
              <a:buNone/>
              <a:defRPr sz="1050" b="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spTree>
    <p:extLst>
      <p:ext uri="{BB962C8B-B14F-4D97-AF65-F5344CB8AC3E}">
        <p14:creationId xmlns:p14="http://schemas.microsoft.com/office/powerpoint/2010/main" val="163359665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Ref idx="1001">
        <a:schemeClr val="bg1"/>
      </p:bgRef>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B95B285-9117-4B3A-8BD7-930FC4B267CD}"/>
              </a:ext>
            </a:extLst>
          </p:cNvPr>
          <p:cNvSpPr>
            <a:spLocks noGrp="1"/>
          </p:cNvSpPr>
          <p:nvPr>
            <p:ph idx="1"/>
          </p:nvPr>
        </p:nvSpPr>
        <p:spPr>
          <a:xfrm>
            <a:off x="947739" y="1838738"/>
            <a:ext cx="10152062" cy="4362037"/>
          </a:xfrm>
        </p:spPr>
        <p:txBody>
          <a:bodyPr tIns="0">
            <a:normAutofit/>
          </a:bodyPr>
          <a:lstStyle>
            <a:lvl1pPr marL="171450" indent="-171450">
              <a:lnSpc>
                <a:spcPct val="120000"/>
              </a:lnSpc>
              <a:buFontTx/>
              <a:buBlip>
                <a:blip r:embed="rId2"/>
              </a:buBlip>
              <a:defRPr sz="1100">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5" name="Title Placeholder 1">
            <a:extLst>
              <a:ext uri="{FF2B5EF4-FFF2-40B4-BE49-F238E27FC236}">
                <a16:creationId xmlns:a16="http://schemas.microsoft.com/office/drawing/2014/main" id="{03A419CB-0814-4EE6-94DE-378867970F8E}"/>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4" name="Text Placeholder 3">
            <a:extLst>
              <a:ext uri="{FF2B5EF4-FFF2-40B4-BE49-F238E27FC236}">
                <a16:creationId xmlns:a16="http://schemas.microsoft.com/office/drawing/2014/main" id="{871FE1F9-9176-4F91-AD36-9124C8A61DC9}"/>
              </a:ext>
            </a:extLst>
          </p:cNvPr>
          <p:cNvSpPr>
            <a:spLocks noGrp="1"/>
          </p:cNvSpPr>
          <p:nvPr>
            <p:ph type="body" sz="half" idx="2"/>
          </p:nvPr>
        </p:nvSpPr>
        <p:spPr>
          <a:xfrm>
            <a:off x="1367690" y="907328"/>
            <a:ext cx="8902072" cy="418832"/>
          </a:xfrm>
        </p:spPr>
        <p:txBody>
          <a:bodyPr tIns="0">
            <a:noAutofit/>
          </a:bodyPr>
          <a:lstStyle>
            <a:lvl1pPr marL="0" indent="0">
              <a:lnSpc>
                <a:spcPct val="100000"/>
              </a:lnSpc>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971378336"/>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pos="665">
          <p15:clr>
            <a:srgbClr val="FBAE40"/>
          </p15:clr>
        </p15:guide>
        <p15:guide id="2" pos="6562">
          <p15:clr>
            <a:srgbClr val="FBAE40"/>
          </p15:clr>
        </p15:guide>
        <p15:guide id="3" orient="horz" pos="3906">
          <p15:clr>
            <a:srgbClr val="FBAE40"/>
          </p15:clr>
        </p15:guide>
        <p15:guide id="4" orient="horz" pos="1003">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Title Slide">
    <p:bg>
      <p:bgPr>
        <a:solidFill>
          <a:srgbClr val="182746"/>
        </a:solidFill>
        <a:effectLst/>
      </p:bgPr>
    </p:bg>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67FC2DF1-C119-4B62-8DB4-C3FBC2AB9D0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86006" y="1164205"/>
            <a:ext cx="6556295" cy="4415319"/>
          </a:xfrm>
          <a:prstGeom prst="rect">
            <a:avLst/>
          </a:prstGeom>
        </p:spPr>
      </p:pic>
      <p:pic>
        <p:nvPicPr>
          <p:cNvPr id="11" name="Graphic 10">
            <a:extLst>
              <a:ext uri="{FF2B5EF4-FFF2-40B4-BE49-F238E27FC236}">
                <a16:creationId xmlns:a16="http://schemas.microsoft.com/office/drawing/2014/main" id="{5A44D514-14D9-4A29-8860-048C6725E918}"/>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rot="10800000" flipH="1">
            <a:off x="7742299" y="3429001"/>
            <a:ext cx="2174684" cy="2150521"/>
          </a:xfrm>
          <a:prstGeom prst="rect">
            <a:avLst/>
          </a:prstGeom>
        </p:spPr>
      </p:pic>
      <p:sp>
        <p:nvSpPr>
          <p:cNvPr id="18" name="TextBox 17" hidden="1">
            <a:extLst>
              <a:ext uri="{FF2B5EF4-FFF2-40B4-BE49-F238E27FC236}">
                <a16:creationId xmlns:a16="http://schemas.microsoft.com/office/drawing/2014/main" id="{26B16AE6-DC24-4532-9183-F43C85FAE199}"/>
              </a:ext>
            </a:extLst>
          </p:cNvPr>
          <p:cNvSpPr txBox="1"/>
          <p:nvPr userDrawn="1"/>
        </p:nvSpPr>
        <p:spPr>
          <a:xfrm>
            <a:off x="3057876" y="2410327"/>
            <a:ext cx="1990579" cy="584775"/>
          </a:xfrm>
          <a:prstGeom prst="rect">
            <a:avLst/>
          </a:prstGeom>
          <a:noFill/>
        </p:spPr>
        <p:txBody>
          <a:bodyPr wrap="square" rtlCol="0">
            <a:spAutoFit/>
          </a:bodyPr>
          <a:lstStyle/>
          <a:p>
            <a:r>
              <a:rPr lang="en-GB" sz="3200" spc="-151">
                <a:solidFill>
                  <a:schemeClr val="bg1"/>
                </a:solidFill>
                <a:latin typeface="Gotham Bold" pitchFamily="50" charset="0"/>
                <a:cs typeface="Gotham Bold" pitchFamily="50" charset="0"/>
              </a:rPr>
              <a:t>digital</a:t>
            </a:r>
          </a:p>
        </p:txBody>
      </p:sp>
      <p:pic>
        <p:nvPicPr>
          <p:cNvPr id="7" name="Graphic 6">
            <a:extLst>
              <a:ext uri="{FF2B5EF4-FFF2-40B4-BE49-F238E27FC236}">
                <a16:creationId xmlns:a16="http://schemas.microsoft.com/office/drawing/2014/main" id="{A411BB75-A564-461B-92AB-AB7B2887F513}"/>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9396777" y="827226"/>
            <a:ext cx="2174684" cy="453773"/>
          </a:xfrm>
          <a:prstGeom prst="rect">
            <a:avLst/>
          </a:prstGeom>
        </p:spPr>
      </p:pic>
      <p:pic>
        <p:nvPicPr>
          <p:cNvPr id="4" name="Title Outlined" hidden="1">
            <a:extLst>
              <a:ext uri="{FF2B5EF4-FFF2-40B4-BE49-F238E27FC236}">
                <a16:creationId xmlns:a16="http://schemas.microsoft.com/office/drawing/2014/main" id="{D913D4C7-F7CA-4CC8-B7D7-7B62185FD654}"/>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151426" y="2074381"/>
            <a:ext cx="9317524" cy="1405937"/>
          </a:xfrm>
          <a:prstGeom prst="rect">
            <a:avLst/>
          </a:prstGeom>
        </p:spPr>
      </p:pic>
    </p:spTree>
    <p:extLst>
      <p:ext uri="{BB962C8B-B14F-4D97-AF65-F5344CB8AC3E}">
        <p14:creationId xmlns:p14="http://schemas.microsoft.com/office/powerpoint/2010/main" val="1537089361"/>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accent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BA93C97-C10B-7245-96BA-9886172CC850}"/>
              </a:ext>
            </a:extLst>
          </p:cNvPr>
          <p:cNvPicPr>
            <a:picLocks noChangeAspect="1"/>
          </p:cNvPicPr>
          <p:nvPr userDrawn="1"/>
        </p:nvPicPr>
        <p:blipFill>
          <a:blip r:embed="rId2"/>
          <a:stretch>
            <a:fillRect/>
          </a:stretch>
        </p:blipFill>
        <p:spPr>
          <a:xfrm>
            <a:off x="2635250" y="3621607"/>
            <a:ext cx="6921500" cy="1841500"/>
          </a:xfrm>
          <a:prstGeom prst="rect">
            <a:avLst/>
          </a:prstGeom>
        </p:spPr>
      </p:pic>
      <p:sp>
        <p:nvSpPr>
          <p:cNvPr id="3" name="Subtitle 2">
            <a:extLst>
              <a:ext uri="{FF2B5EF4-FFF2-40B4-BE49-F238E27FC236}">
                <a16:creationId xmlns:a16="http://schemas.microsoft.com/office/drawing/2014/main" id="{B001114D-E8B7-453A-9E0F-60CF78452519}"/>
              </a:ext>
            </a:extLst>
          </p:cNvPr>
          <p:cNvSpPr>
            <a:spLocks noGrp="1"/>
          </p:cNvSpPr>
          <p:nvPr>
            <p:ph type="subTitle" idx="1" hasCustomPrompt="1"/>
          </p:nvPr>
        </p:nvSpPr>
        <p:spPr>
          <a:xfrm>
            <a:off x="2899209" y="3643319"/>
            <a:ext cx="3071441" cy="662901"/>
          </a:xfrm>
        </p:spPr>
        <p:txBody>
          <a:bodyPr rIns="0" anchor="b">
            <a:normAutofit/>
          </a:bodyPr>
          <a:lstStyle>
            <a:lvl1pPr marL="0" indent="0" algn="l">
              <a:buNone/>
              <a:defRPr sz="1200" b="1">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FIRSTNAME SURNAME</a:t>
            </a:r>
            <a:endParaRPr lang="en-GB"/>
          </a:p>
        </p:txBody>
      </p:sp>
      <p:sp>
        <p:nvSpPr>
          <p:cNvPr id="13" name="Title Placeholder 1">
            <a:extLst>
              <a:ext uri="{FF2B5EF4-FFF2-40B4-BE49-F238E27FC236}">
                <a16:creationId xmlns:a16="http://schemas.microsoft.com/office/drawing/2014/main" id="{7EF4FB69-962B-455B-84B4-3C36DF8972FF}"/>
              </a:ext>
            </a:extLst>
          </p:cNvPr>
          <p:cNvSpPr>
            <a:spLocks noGrp="1"/>
          </p:cNvSpPr>
          <p:nvPr>
            <p:ph type="title" hasCustomPrompt="1"/>
          </p:nvPr>
        </p:nvSpPr>
        <p:spPr>
          <a:xfrm>
            <a:off x="2899209" y="4267720"/>
            <a:ext cx="3071441" cy="549275"/>
          </a:xfrm>
          <a:prstGeom prst="rect">
            <a:avLst/>
          </a:prstGeom>
        </p:spPr>
        <p:txBody>
          <a:bodyPr vert="horz" lIns="91440" tIns="45720" rIns="91440" bIns="45720" rtlCol="0" anchor="t">
            <a:normAutofit/>
          </a:bodyPr>
          <a:lstStyle>
            <a:lvl1pPr marL="0" indent="0" algn="l" defTabSz="914400" rtl="0" eaLnBrk="1" latinLnBrk="0" hangingPunct="1">
              <a:lnSpc>
                <a:spcPct val="110000"/>
              </a:lnSpc>
              <a:spcBef>
                <a:spcPts val="1000"/>
              </a:spcBef>
              <a:buFont typeface="Arial" panose="020B0604020202020204" pitchFamily="34" charset="0"/>
              <a:buNone/>
              <a:defRPr lang="en-GB" sz="1200" b="0" kern="1200" dirty="0">
                <a:solidFill>
                  <a:schemeClr val="accent1"/>
                </a:solidFill>
                <a:latin typeface="+mn-lt"/>
                <a:ea typeface="+mn-ea"/>
                <a:cs typeface="+mn-cs"/>
              </a:defRPr>
            </a:lvl1pPr>
          </a:lstStyle>
          <a:p>
            <a:r>
              <a:rPr lang="en-US"/>
              <a:t>Title, Company</a:t>
            </a:r>
            <a:endParaRPr lang="en-GB"/>
          </a:p>
        </p:txBody>
      </p:sp>
      <p:pic>
        <p:nvPicPr>
          <p:cNvPr id="7" name="Picture 6">
            <a:extLst>
              <a:ext uri="{FF2B5EF4-FFF2-40B4-BE49-F238E27FC236}">
                <a16:creationId xmlns:a16="http://schemas.microsoft.com/office/drawing/2014/main" id="{5949BFB7-AE1C-1844-BE5A-97DB94F2F29F}"/>
              </a:ext>
            </a:extLst>
          </p:cNvPr>
          <p:cNvPicPr>
            <a:picLocks noChangeAspect="1"/>
          </p:cNvPicPr>
          <p:nvPr userDrawn="1"/>
        </p:nvPicPr>
        <p:blipFill>
          <a:blip r:embed="rId3"/>
          <a:stretch>
            <a:fillRect/>
          </a:stretch>
        </p:blipFill>
        <p:spPr>
          <a:xfrm>
            <a:off x="2635250" y="1066682"/>
            <a:ext cx="6921500" cy="2362318"/>
          </a:xfrm>
          <a:prstGeom prst="rect">
            <a:avLst/>
          </a:prstGeom>
        </p:spPr>
      </p:pic>
    </p:spTree>
    <p:extLst>
      <p:ext uri="{BB962C8B-B14F-4D97-AF65-F5344CB8AC3E}">
        <p14:creationId xmlns:p14="http://schemas.microsoft.com/office/powerpoint/2010/main" val="283678482"/>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8347395"/>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Holding_1">
    <p:bg>
      <p:bgPr>
        <a:solidFill>
          <a:schemeClr val="accent1"/>
        </a:solidFill>
        <a:effectLst/>
      </p:bgPr>
    </p:bg>
    <p:spTree>
      <p:nvGrpSpPr>
        <p:cNvPr id="1" name=""/>
        <p:cNvGrpSpPr/>
        <p:nvPr/>
      </p:nvGrpSpPr>
      <p:grpSpPr>
        <a:xfrm>
          <a:off x="0" y="0"/>
          <a:ext cx="0" cy="0"/>
          <a:chOff x="0" y="0"/>
          <a:chExt cx="0" cy="0"/>
        </a:xfrm>
      </p:grpSpPr>
      <p:sp>
        <p:nvSpPr>
          <p:cNvPr id="102" name="Freeform: Shape 101">
            <a:extLst>
              <a:ext uri="{FF2B5EF4-FFF2-40B4-BE49-F238E27FC236}">
                <a16:creationId xmlns:a16="http://schemas.microsoft.com/office/drawing/2014/main" id="{AC236BA5-7F1F-4732-B872-13A052AD1278}"/>
              </a:ext>
            </a:extLst>
          </p:cNvPr>
          <p:cNvSpPr/>
          <p:nvPr/>
        </p:nvSpPr>
        <p:spPr>
          <a:xfrm>
            <a:off x="5538797" y="-2993"/>
            <a:ext cx="6675376" cy="1079942"/>
          </a:xfrm>
          <a:custGeom>
            <a:avLst/>
            <a:gdLst>
              <a:gd name="connsiteX0" fmla="*/ 0 w 6675376"/>
              <a:gd name="connsiteY0" fmla="*/ 0 h 1079942"/>
              <a:gd name="connsiteX1" fmla="*/ 0 w 6675376"/>
              <a:gd name="connsiteY1" fmla="*/ 543246 h 1079942"/>
              <a:gd name="connsiteX2" fmla="*/ 537082 w 6675376"/>
              <a:gd name="connsiteY2" fmla="*/ 1079943 h 1079942"/>
              <a:gd name="connsiteX3" fmla="*/ 6675377 w 6675376"/>
              <a:gd name="connsiteY3" fmla="*/ 1079943 h 1079942"/>
              <a:gd name="connsiteX4" fmla="*/ 6675377 w 6675376"/>
              <a:gd name="connsiteY4" fmla="*/ 0 h 1079942"/>
              <a:gd name="connsiteX5" fmla="*/ 0 w 6675376"/>
              <a:gd name="connsiteY5" fmla="*/ 0 h 107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75376" h="1079942">
                <a:moveTo>
                  <a:pt x="0" y="0"/>
                </a:moveTo>
                <a:lnTo>
                  <a:pt x="0" y="543246"/>
                </a:lnTo>
                <a:cubicBezTo>
                  <a:pt x="0" y="839913"/>
                  <a:pt x="240415" y="1079943"/>
                  <a:pt x="537082" y="1079943"/>
                </a:cubicBezTo>
                <a:lnTo>
                  <a:pt x="6675377" y="1079943"/>
                </a:lnTo>
                <a:lnTo>
                  <a:pt x="6675377" y="0"/>
                </a:lnTo>
                <a:lnTo>
                  <a:pt x="0" y="0"/>
                </a:lnTo>
                <a:close/>
              </a:path>
            </a:pathLst>
          </a:custGeom>
          <a:solidFill>
            <a:srgbClr val="EFEEEF"/>
          </a:solidFill>
          <a:ln w="38521" cap="flat">
            <a:noFill/>
            <a:prstDash val="solid"/>
            <a:miter/>
          </a:ln>
        </p:spPr>
        <p:txBody>
          <a:bodyPr rtlCol="0" anchor="ctr"/>
          <a:lstStyle/>
          <a:p>
            <a:endParaRPr lang="en-GB"/>
          </a:p>
        </p:txBody>
      </p:sp>
      <p:sp>
        <p:nvSpPr>
          <p:cNvPr id="103" name="Freeform: Shape 102">
            <a:extLst>
              <a:ext uri="{FF2B5EF4-FFF2-40B4-BE49-F238E27FC236}">
                <a16:creationId xmlns:a16="http://schemas.microsoft.com/office/drawing/2014/main" id="{788088C8-D8A2-4119-9E49-A2CD17ACFCFF}"/>
              </a:ext>
            </a:extLst>
          </p:cNvPr>
          <p:cNvSpPr/>
          <p:nvPr/>
        </p:nvSpPr>
        <p:spPr>
          <a:xfrm>
            <a:off x="5563841" y="1076372"/>
            <a:ext cx="1096509" cy="2179148"/>
          </a:xfrm>
          <a:custGeom>
            <a:avLst/>
            <a:gdLst>
              <a:gd name="connsiteX0" fmla="*/ 0 w 1096509"/>
              <a:gd name="connsiteY0" fmla="*/ 0 h 2179148"/>
              <a:gd name="connsiteX1" fmla="*/ 0 w 1096509"/>
              <a:gd name="connsiteY1" fmla="*/ 1632050 h 2179148"/>
              <a:gd name="connsiteX2" fmla="*/ 547099 w 1096509"/>
              <a:gd name="connsiteY2" fmla="*/ 2179149 h 2179148"/>
              <a:gd name="connsiteX3" fmla="*/ 1096509 w 1096509"/>
              <a:gd name="connsiteY3" fmla="*/ 2179149 h 2179148"/>
              <a:gd name="connsiteX4" fmla="*/ 1096509 w 1096509"/>
              <a:gd name="connsiteY4" fmla="*/ 552107 h 2179148"/>
              <a:gd name="connsiteX5" fmla="*/ 544402 w 1096509"/>
              <a:gd name="connsiteY5" fmla="*/ 0 h 2179148"/>
              <a:gd name="connsiteX6" fmla="*/ 0 w 1096509"/>
              <a:gd name="connsiteY6" fmla="*/ 0 h 217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6509" h="2179148">
                <a:moveTo>
                  <a:pt x="0" y="0"/>
                </a:moveTo>
                <a:lnTo>
                  <a:pt x="0" y="1632050"/>
                </a:lnTo>
                <a:cubicBezTo>
                  <a:pt x="0" y="1934110"/>
                  <a:pt x="245039" y="2179149"/>
                  <a:pt x="547099" y="2179149"/>
                </a:cubicBezTo>
                <a:lnTo>
                  <a:pt x="1096509" y="2179149"/>
                </a:lnTo>
                <a:lnTo>
                  <a:pt x="1096509" y="552107"/>
                </a:lnTo>
                <a:cubicBezTo>
                  <a:pt x="1096509" y="247350"/>
                  <a:pt x="849159" y="0"/>
                  <a:pt x="544402" y="0"/>
                </a:cubicBezTo>
                <a:lnTo>
                  <a:pt x="0" y="0"/>
                </a:lnTo>
                <a:close/>
              </a:path>
            </a:pathLst>
          </a:custGeom>
          <a:solidFill>
            <a:srgbClr val="AABF3A"/>
          </a:solidFill>
          <a:ln w="38521" cap="flat">
            <a:noFill/>
            <a:prstDash val="solid"/>
            <a:miter/>
          </a:ln>
        </p:spPr>
        <p:txBody>
          <a:bodyPr rtlCol="0" anchor="ctr"/>
          <a:lstStyle/>
          <a:p>
            <a:endParaRPr lang="en-GB"/>
          </a:p>
        </p:txBody>
      </p:sp>
      <p:sp>
        <p:nvSpPr>
          <p:cNvPr id="104" name="Freeform: Shape 103">
            <a:extLst>
              <a:ext uri="{FF2B5EF4-FFF2-40B4-BE49-F238E27FC236}">
                <a16:creationId xmlns:a16="http://schemas.microsoft.com/office/drawing/2014/main" id="{2932A5C0-A96C-4FC7-A018-2AAE65240F64}"/>
              </a:ext>
            </a:extLst>
          </p:cNvPr>
          <p:cNvSpPr/>
          <p:nvPr/>
        </p:nvSpPr>
        <p:spPr>
          <a:xfrm>
            <a:off x="6660350" y="1081188"/>
            <a:ext cx="1088418" cy="1088032"/>
          </a:xfrm>
          <a:custGeom>
            <a:avLst/>
            <a:gdLst>
              <a:gd name="connsiteX0" fmla="*/ 1088033 w 1088418"/>
              <a:gd name="connsiteY0" fmla="*/ 0 h 1088032"/>
              <a:gd name="connsiteX1" fmla="*/ 548640 w 1088418"/>
              <a:gd name="connsiteY1" fmla="*/ 0 h 1088032"/>
              <a:gd name="connsiteX2" fmla="*/ 0 w 1088418"/>
              <a:gd name="connsiteY2" fmla="*/ 549025 h 1088032"/>
              <a:gd name="connsiteX3" fmla="*/ 0 w 1088418"/>
              <a:gd name="connsiteY3" fmla="*/ 1088033 h 1088032"/>
              <a:gd name="connsiteX4" fmla="*/ 538623 w 1088418"/>
              <a:gd name="connsiteY4" fmla="*/ 1088033 h 1088032"/>
              <a:gd name="connsiteX5" fmla="*/ 1088419 w 1088418"/>
              <a:gd name="connsiteY5" fmla="*/ 538623 h 1088032"/>
              <a:gd name="connsiteX6" fmla="*/ 1088419 w 1088418"/>
              <a:gd name="connsiteY6" fmla="*/ 0 h 1088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8418" h="1088032">
                <a:moveTo>
                  <a:pt x="1088033" y="0"/>
                </a:moveTo>
                <a:lnTo>
                  <a:pt x="548640" y="0"/>
                </a:lnTo>
                <a:cubicBezTo>
                  <a:pt x="245424" y="0"/>
                  <a:pt x="0" y="245809"/>
                  <a:pt x="0" y="549025"/>
                </a:cubicBezTo>
                <a:lnTo>
                  <a:pt x="0" y="1088033"/>
                </a:lnTo>
                <a:lnTo>
                  <a:pt x="538623" y="1088033"/>
                </a:lnTo>
                <a:cubicBezTo>
                  <a:pt x="842224" y="1088033"/>
                  <a:pt x="1088419" y="841838"/>
                  <a:pt x="1088419" y="538623"/>
                </a:cubicBezTo>
                <a:lnTo>
                  <a:pt x="1088419" y="0"/>
                </a:lnTo>
                <a:close/>
              </a:path>
            </a:pathLst>
          </a:custGeom>
          <a:solidFill>
            <a:srgbClr val="FFFFFF"/>
          </a:solidFill>
          <a:ln w="38521" cap="flat">
            <a:noFill/>
            <a:prstDash val="solid"/>
            <a:miter/>
          </a:ln>
        </p:spPr>
        <p:txBody>
          <a:bodyPr rtlCol="0" anchor="ctr"/>
          <a:lstStyle/>
          <a:p>
            <a:endParaRPr lang="en-GB"/>
          </a:p>
        </p:txBody>
      </p:sp>
      <p:sp>
        <p:nvSpPr>
          <p:cNvPr id="105" name="Freeform: Shape 104">
            <a:extLst>
              <a:ext uri="{FF2B5EF4-FFF2-40B4-BE49-F238E27FC236}">
                <a16:creationId xmlns:a16="http://schemas.microsoft.com/office/drawing/2014/main" id="{463232A8-9A0F-423B-B2FA-31F2E3A44478}"/>
              </a:ext>
            </a:extLst>
          </p:cNvPr>
          <p:cNvSpPr/>
          <p:nvPr/>
        </p:nvSpPr>
        <p:spPr>
          <a:xfrm>
            <a:off x="7749539" y="1081573"/>
            <a:ext cx="1088033" cy="1087647"/>
          </a:xfrm>
          <a:custGeom>
            <a:avLst/>
            <a:gdLst>
              <a:gd name="connsiteX0" fmla="*/ 0 w 1088033"/>
              <a:gd name="connsiteY0" fmla="*/ 1087648 h 1087647"/>
              <a:gd name="connsiteX1" fmla="*/ 539393 w 1088033"/>
              <a:gd name="connsiteY1" fmla="*/ 1087648 h 1087647"/>
              <a:gd name="connsiteX2" fmla="*/ 1088033 w 1088033"/>
              <a:gd name="connsiteY2" fmla="*/ 539008 h 1087647"/>
              <a:gd name="connsiteX3" fmla="*/ 1088033 w 1088033"/>
              <a:gd name="connsiteY3" fmla="*/ 0 h 1087647"/>
              <a:gd name="connsiteX4" fmla="*/ 0 w 1088033"/>
              <a:gd name="connsiteY4" fmla="*/ 0 h 1087647"/>
              <a:gd name="connsiteX5" fmla="*/ 0 w 1088033"/>
              <a:gd name="connsiteY5" fmla="*/ 1087648 h 1087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8033" h="1087647">
                <a:moveTo>
                  <a:pt x="0" y="1087648"/>
                </a:moveTo>
                <a:lnTo>
                  <a:pt x="539393" y="1087648"/>
                </a:lnTo>
                <a:cubicBezTo>
                  <a:pt x="842609" y="1087648"/>
                  <a:pt x="1088033" y="841839"/>
                  <a:pt x="1088033" y="539008"/>
                </a:cubicBezTo>
                <a:lnTo>
                  <a:pt x="1088033" y="0"/>
                </a:lnTo>
                <a:lnTo>
                  <a:pt x="0" y="0"/>
                </a:lnTo>
                <a:lnTo>
                  <a:pt x="0" y="1087648"/>
                </a:lnTo>
                <a:close/>
              </a:path>
            </a:pathLst>
          </a:custGeom>
          <a:solidFill>
            <a:srgbClr val="999999"/>
          </a:solidFill>
          <a:ln w="38521" cap="flat">
            <a:noFill/>
            <a:prstDash val="solid"/>
            <a:miter/>
          </a:ln>
        </p:spPr>
        <p:txBody>
          <a:bodyPr rtlCol="0" anchor="ctr"/>
          <a:lstStyle/>
          <a:p>
            <a:endParaRPr lang="en-GB"/>
          </a:p>
        </p:txBody>
      </p:sp>
      <p:pic>
        <p:nvPicPr>
          <p:cNvPr id="3" name="Picture 2" descr="Logo&#10;&#10;Description automatically generated">
            <a:extLst>
              <a:ext uri="{FF2B5EF4-FFF2-40B4-BE49-F238E27FC236}">
                <a16:creationId xmlns:a16="http://schemas.microsoft.com/office/drawing/2014/main" id="{E6049B6F-4D0B-70AF-697E-9E8E50B0E66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08631" y="273546"/>
            <a:ext cx="3662562" cy="2574892"/>
          </a:xfrm>
          <a:prstGeom prst="rect">
            <a:avLst/>
          </a:prstGeom>
        </p:spPr>
      </p:pic>
    </p:spTree>
    <p:extLst>
      <p:ext uri="{BB962C8B-B14F-4D97-AF65-F5344CB8AC3E}">
        <p14:creationId xmlns:p14="http://schemas.microsoft.com/office/powerpoint/2010/main" val="842995069"/>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Holding_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1010024"/>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Holding_3">
    <p:bg>
      <p:bgPr>
        <a:solidFill>
          <a:schemeClr val="accent1"/>
        </a:solidFill>
        <a:effectLst/>
      </p:bgPr>
    </p:bg>
    <p:spTree>
      <p:nvGrpSpPr>
        <p:cNvPr id="1" name=""/>
        <p:cNvGrpSpPr/>
        <p:nvPr/>
      </p:nvGrpSpPr>
      <p:grpSpPr>
        <a:xfrm>
          <a:off x="0" y="0"/>
          <a:ext cx="0" cy="0"/>
          <a:chOff x="0" y="0"/>
          <a:chExt cx="0" cy="0"/>
        </a:xfrm>
      </p:grpSpPr>
      <p:pic>
        <p:nvPicPr>
          <p:cNvPr id="3" name="Picture 2" descr="Logo&#10;&#10;Description automatically generated">
            <a:extLst>
              <a:ext uri="{FF2B5EF4-FFF2-40B4-BE49-F238E27FC236}">
                <a16:creationId xmlns:a16="http://schemas.microsoft.com/office/drawing/2014/main" id="{A50D887E-7ED9-44E9-867A-7EBC7179821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02248" y="1732784"/>
            <a:ext cx="9227930" cy="3265200"/>
          </a:xfrm>
          <a:prstGeom prst="rect">
            <a:avLst/>
          </a:prstGeom>
        </p:spPr>
      </p:pic>
    </p:spTree>
    <p:extLst>
      <p:ext uri="{BB962C8B-B14F-4D97-AF65-F5344CB8AC3E}">
        <p14:creationId xmlns:p14="http://schemas.microsoft.com/office/powerpoint/2010/main" val="2732690613"/>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Holding_4">
    <p:bg>
      <p:bgPr>
        <a:solidFill>
          <a:schemeClr val="accent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6BFE240-7DE3-A84F-B74F-E7425AA06961}"/>
              </a:ext>
            </a:extLst>
          </p:cNvPr>
          <p:cNvPicPr>
            <a:picLocks noChangeAspect="1"/>
          </p:cNvPicPr>
          <p:nvPr userDrawn="1"/>
        </p:nvPicPr>
        <p:blipFill>
          <a:blip r:embed="rId2"/>
          <a:stretch>
            <a:fillRect/>
          </a:stretch>
        </p:blipFill>
        <p:spPr>
          <a:xfrm>
            <a:off x="2635250" y="3621607"/>
            <a:ext cx="6921500" cy="1841500"/>
          </a:xfrm>
          <a:prstGeom prst="rect">
            <a:avLst/>
          </a:prstGeom>
        </p:spPr>
      </p:pic>
      <p:pic>
        <p:nvPicPr>
          <p:cNvPr id="3" name="Picture 2" descr="Logo&#10;&#10;Description automatically generated">
            <a:extLst>
              <a:ext uri="{FF2B5EF4-FFF2-40B4-BE49-F238E27FC236}">
                <a16:creationId xmlns:a16="http://schemas.microsoft.com/office/drawing/2014/main" id="{0CB07CB8-3712-408C-88B1-D553001301D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35250" y="860393"/>
            <a:ext cx="6714921" cy="2376000"/>
          </a:xfrm>
          <a:prstGeom prst="rect">
            <a:avLst/>
          </a:prstGeom>
        </p:spPr>
      </p:pic>
    </p:spTree>
    <p:extLst>
      <p:ext uri="{BB962C8B-B14F-4D97-AF65-F5344CB8AC3E}">
        <p14:creationId xmlns:p14="http://schemas.microsoft.com/office/powerpoint/2010/main" val="962890280"/>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Sub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B95B285-9117-4B3A-8BD7-930FC4B267CD}"/>
              </a:ext>
            </a:extLst>
          </p:cNvPr>
          <p:cNvSpPr>
            <a:spLocks noGrp="1"/>
          </p:cNvSpPr>
          <p:nvPr>
            <p:ph idx="1"/>
          </p:nvPr>
        </p:nvSpPr>
        <p:spPr>
          <a:xfrm>
            <a:off x="947738" y="2307009"/>
            <a:ext cx="10152062" cy="4210610"/>
          </a:xfrm>
        </p:spPr>
        <p:txBody>
          <a:bodyPr>
            <a:normAutofit/>
          </a:bodyPr>
          <a:lstStyle>
            <a:lvl1pPr marL="171450" indent="-171450">
              <a:lnSpc>
                <a:spcPct val="120000"/>
              </a:lnSpc>
              <a:buFontTx/>
              <a:buBlip>
                <a:blip r:embed="rId2"/>
              </a:buBlip>
              <a:defRPr sz="1100">
                <a:solidFill>
                  <a:schemeClr val="accent1"/>
                </a:solidFill>
              </a:defRPr>
            </a:lvl1pPr>
            <a:lvl2pPr marL="457200" indent="0">
              <a:lnSpc>
                <a:spcPct val="110000"/>
              </a:lnSpc>
              <a:buFontTx/>
              <a:buNone/>
              <a:defRPr sz="900">
                <a:solidFill>
                  <a:schemeClr val="accent1"/>
                </a:solidFill>
              </a:defRPr>
            </a:lvl2pPr>
            <a:lvl3pPr marL="914400" indent="0">
              <a:lnSpc>
                <a:spcPct val="110000"/>
              </a:lnSpc>
              <a:buFontTx/>
              <a:buNone/>
              <a:defRPr sz="800">
                <a:solidFill>
                  <a:schemeClr val="accent1"/>
                </a:solidFill>
              </a:defRPr>
            </a:lvl3pPr>
            <a:lvl4pPr marL="1371600" indent="0">
              <a:lnSpc>
                <a:spcPct val="110000"/>
              </a:lnSpc>
              <a:buFontTx/>
              <a:buNone/>
              <a:defRPr sz="700">
                <a:solidFill>
                  <a:schemeClr val="accent1"/>
                </a:solidFill>
              </a:defRPr>
            </a:lvl4pPr>
            <a:lvl5pPr marL="1828800" indent="0">
              <a:lnSpc>
                <a:spcPct val="110000"/>
              </a:lnSpc>
              <a:buFontTx/>
              <a:buNone/>
              <a:defRPr sz="700">
                <a:solidFill>
                  <a:schemeClr val="accent1"/>
                </a:solidFill>
              </a:defRPr>
            </a:lvl5pPr>
          </a:lstStyle>
          <a:p>
            <a:pPr lvl="0"/>
            <a:r>
              <a:rPr lang="en-US"/>
              <a:t>Click to edit Master text styles</a:t>
            </a:r>
          </a:p>
        </p:txBody>
      </p:sp>
      <p:sp>
        <p:nvSpPr>
          <p:cNvPr id="7" name="Text Placeholder 2">
            <a:extLst>
              <a:ext uri="{FF2B5EF4-FFF2-40B4-BE49-F238E27FC236}">
                <a16:creationId xmlns:a16="http://schemas.microsoft.com/office/drawing/2014/main" id="{8D7E6D6E-B46D-4701-BD48-EC863E973B95}"/>
              </a:ext>
            </a:extLst>
          </p:cNvPr>
          <p:cNvSpPr>
            <a:spLocks noGrp="1"/>
          </p:cNvSpPr>
          <p:nvPr>
            <p:ph type="body" idx="10"/>
          </p:nvPr>
        </p:nvSpPr>
        <p:spPr>
          <a:xfrm>
            <a:off x="947739" y="1484313"/>
            <a:ext cx="10152062" cy="549275"/>
          </a:xfrm>
        </p:spPr>
        <p:txBody>
          <a:bodyPr>
            <a:normAutofit/>
          </a:bodyPr>
          <a:lstStyle>
            <a:lvl1pPr marL="0" indent="0">
              <a:lnSpc>
                <a:spcPct val="120000"/>
              </a:lnSpc>
              <a:buNone/>
              <a:defRPr sz="1200" b="1">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5" name="Title Placeholder 1">
            <a:extLst>
              <a:ext uri="{FF2B5EF4-FFF2-40B4-BE49-F238E27FC236}">
                <a16:creationId xmlns:a16="http://schemas.microsoft.com/office/drawing/2014/main" id="{F37C8807-7669-42D5-BA25-52332BE2C320}"/>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8" name="Text Placeholder 3">
            <a:extLst>
              <a:ext uri="{FF2B5EF4-FFF2-40B4-BE49-F238E27FC236}">
                <a16:creationId xmlns:a16="http://schemas.microsoft.com/office/drawing/2014/main" id="{1BC7B01F-D714-4989-BF9F-4CFB254CCEEC}"/>
              </a:ext>
            </a:extLst>
          </p:cNvPr>
          <p:cNvSpPr>
            <a:spLocks noGrp="1"/>
          </p:cNvSpPr>
          <p:nvPr>
            <p:ph type="body" sz="half" idx="2"/>
          </p:nvPr>
        </p:nvSpPr>
        <p:spPr>
          <a:xfrm>
            <a:off x="1367690" y="907328"/>
            <a:ext cx="8902072" cy="418832"/>
          </a:xfrm>
        </p:spPr>
        <p:txBody>
          <a:bodyPr tIns="0">
            <a:noAutofit/>
          </a:bodyPr>
          <a:lstStyle>
            <a:lvl1pPr marL="0" indent="0">
              <a:lnSpc>
                <a:spcPct val="100000"/>
              </a:lnSpc>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446353590"/>
      </p:ext>
    </p:extLst>
  </p:cSld>
  <p:clrMapOvr>
    <a:masterClrMapping/>
  </p:clrMapOvr>
  <p:transition>
    <p:fade/>
  </p:transition>
  <p:extLst>
    <p:ext uri="{DCECCB84-F9BA-43D5-87BE-67443E8EF086}">
      <p15:sldGuideLst xmlns:p15="http://schemas.microsoft.com/office/powerpoint/2012/main">
        <p15:guide id="1" pos="665">
          <p15:clr>
            <a:srgbClr val="FBAE40"/>
          </p15:clr>
        </p15:guide>
        <p15:guide id="2" pos="6562">
          <p15:clr>
            <a:srgbClr val="FBAE40"/>
          </p15:clr>
        </p15:guide>
        <p15:guide id="3" orient="horz" pos="3906">
          <p15:clr>
            <a:srgbClr val="FBAE40"/>
          </p15:clr>
        </p15:guide>
        <p15:guide id="4" orient="horz" pos="1003">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Content">
    <p:bg>
      <p:bgRef idx="1001">
        <a:schemeClr val="bg1"/>
      </p:bgRef>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B95B285-9117-4B3A-8BD7-930FC4B267CD}"/>
              </a:ext>
            </a:extLst>
          </p:cNvPr>
          <p:cNvSpPr>
            <a:spLocks noGrp="1"/>
          </p:cNvSpPr>
          <p:nvPr>
            <p:ph idx="1"/>
          </p:nvPr>
        </p:nvSpPr>
        <p:spPr>
          <a:xfrm>
            <a:off x="947739" y="1838738"/>
            <a:ext cx="10152062" cy="4362037"/>
          </a:xfrm>
        </p:spPr>
        <p:txBody>
          <a:bodyPr tIns="0">
            <a:normAutofit/>
          </a:bodyPr>
          <a:lstStyle>
            <a:lvl1pPr marL="171450" indent="-171450">
              <a:lnSpc>
                <a:spcPct val="120000"/>
              </a:lnSpc>
              <a:buFontTx/>
              <a:buBlip>
                <a:blip r:embed="rId2"/>
              </a:buBlip>
              <a:defRPr sz="1100">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5" name="Title Placeholder 1">
            <a:extLst>
              <a:ext uri="{FF2B5EF4-FFF2-40B4-BE49-F238E27FC236}">
                <a16:creationId xmlns:a16="http://schemas.microsoft.com/office/drawing/2014/main" id="{03A419CB-0814-4EE6-94DE-378867970F8E}"/>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4" name="Text Placeholder 3">
            <a:extLst>
              <a:ext uri="{FF2B5EF4-FFF2-40B4-BE49-F238E27FC236}">
                <a16:creationId xmlns:a16="http://schemas.microsoft.com/office/drawing/2014/main" id="{871FE1F9-9176-4F91-AD36-9124C8A61DC9}"/>
              </a:ext>
            </a:extLst>
          </p:cNvPr>
          <p:cNvSpPr>
            <a:spLocks noGrp="1"/>
          </p:cNvSpPr>
          <p:nvPr>
            <p:ph type="body" sz="half" idx="2"/>
          </p:nvPr>
        </p:nvSpPr>
        <p:spPr>
          <a:xfrm>
            <a:off x="1367690" y="907328"/>
            <a:ext cx="8902072" cy="418832"/>
          </a:xfrm>
        </p:spPr>
        <p:txBody>
          <a:bodyPr tIns="0">
            <a:noAutofit/>
          </a:bodyPr>
          <a:lstStyle>
            <a:lvl1pPr marL="0" indent="0">
              <a:lnSpc>
                <a:spcPct val="100000"/>
              </a:lnSpc>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915670636"/>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pos="665">
          <p15:clr>
            <a:srgbClr val="FBAE40"/>
          </p15:clr>
        </p15:guide>
        <p15:guide id="2" pos="6562">
          <p15:clr>
            <a:srgbClr val="FBAE40"/>
          </p15:clr>
        </p15:guide>
        <p15:guide id="3" orient="horz" pos="3906">
          <p15:clr>
            <a:srgbClr val="FBAE40"/>
          </p15:clr>
        </p15:guide>
        <p15:guide id="4" orient="horz" pos="1003">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Wide Table Layout">
    <p:bg>
      <p:bgRef idx="1001">
        <a:schemeClr val="bg1"/>
      </p:bgRef>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B95B285-9117-4B3A-8BD7-930FC4B267CD}"/>
              </a:ext>
            </a:extLst>
          </p:cNvPr>
          <p:cNvSpPr>
            <a:spLocks noGrp="1"/>
          </p:cNvSpPr>
          <p:nvPr>
            <p:ph idx="1"/>
          </p:nvPr>
        </p:nvSpPr>
        <p:spPr>
          <a:xfrm>
            <a:off x="550863" y="1600200"/>
            <a:ext cx="11121184" cy="4600575"/>
          </a:xfrm>
        </p:spPr>
        <p:txBody>
          <a:bodyPr>
            <a:normAutofit/>
          </a:bodyPr>
          <a:lstStyle>
            <a:lvl1pPr marL="0" indent="0">
              <a:lnSpc>
                <a:spcPct val="110000"/>
              </a:lnSpc>
              <a:buFontTx/>
              <a:buNone/>
              <a:defRPr sz="1100">
                <a:solidFill>
                  <a:schemeClr val="accent1"/>
                </a:solidFill>
              </a:defRPr>
            </a:lvl1pPr>
            <a:lvl2pPr marL="457200" indent="0">
              <a:lnSpc>
                <a:spcPct val="110000"/>
              </a:lnSpc>
              <a:buFontTx/>
              <a:buNone/>
              <a:defRPr sz="900">
                <a:solidFill>
                  <a:schemeClr val="accent1"/>
                </a:solidFill>
              </a:defRPr>
            </a:lvl2pPr>
            <a:lvl3pPr marL="914400" indent="0">
              <a:lnSpc>
                <a:spcPct val="110000"/>
              </a:lnSpc>
              <a:buFontTx/>
              <a:buNone/>
              <a:defRPr sz="800">
                <a:solidFill>
                  <a:schemeClr val="accent1"/>
                </a:solidFill>
              </a:defRPr>
            </a:lvl3pPr>
            <a:lvl4pPr marL="1371600" indent="0">
              <a:lnSpc>
                <a:spcPct val="110000"/>
              </a:lnSpc>
              <a:buFontTx/>
              <a:buNone/>
              <a:defRPr sz="700">
                <a:solidFill>
                  <a:schemeClr val="accent1"/>
                </a:solidFill>
              </a:defRPr>
            </a:lvl4pPr>
            <a:lvl5pPr marL="1828800" indent="0">
              <a:lnSpc>
                <a:spcPct val="110000"/>
              </a:lnSpc>
              <a:buFontTx/>
              <a:buNone/>
              <a:defRPr sz="700">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itle Placeholder 1">
            <a:extLst>
              <a:ext uri="{FF2B5EF4-FFF2-40B4-BE49-F238E27FC236}">
                <a16:creationId xmlns:a16="http://schemas.microsoft.com/office/drawing/2014/main" id="{EE7A1544-D848-451A-AFD8-AF1C5961769C}"/>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5" name="Text Placeholder 3">
            <a:extLst>
              <a:ext uri="{FF2B5EF4-FFF2-40B4-BE49-F238E27FC236}">
                <a16:creationId xmlns:a16="http://schemas.microsoft.com/office/drawing/2014/main" id="{79F6DC00-5927-4AA5-ACF4-DB6ADAF29960}"/>
              </a:ext>
            </a:extLst>
          </p:cNvPr>
          <p:cNvSpPr>
            <a:spLocks noGrp="1"/>
          </p:cNvSpPr>
          <p:nvPr>
            <p:ph type="body" sz="half" idx="2"/>
          </p:nvPr>
        </p:nvSpPr>
        <p:spPr>
          <a:xfrm>
            <a:off x="1367690" y="907328"/>
            <a:ext cx="8902072" cy="418832"/>
          </a:xfrm>
        </p:spPr>
        <p:txBody>
          <a:bodyPr tIns="0">
            <a:noAutofit/>
          </a:bodyPr>
          <a:lstStyle>
            <a:lvl1pPr marL="0" indent="0">
              <a:lnSpc>
                <a:spcPct val="100000"/>
              </a:lnSpc>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601733542"/>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pos="665">
          <p15:clr>
            <a:srgbClr val="FBAE40"/>
          </p15:clr>
        </p15:guide>
        <p15:guide id="2" pos="6562">
          <p15:clr>
            <a:srgbClr val="FBAE40"/>
          </p15:clr>
        </p15:guide>
        <p15:guide id="3" orient="horz" pos="390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Wide Table Layout">
    <p:bg>
      <p:bgRef idx="1001">
        <a:schemeClr val="bg1"/>
      </p:bgRef>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B95B285-9117-4B3A-8BD7-930FC4B267CD}"/>
              </a:ext>
            </a:extLst>
          </p:cNvPr>
          <p:cNvSpPr>
            <a:spLocks noGrp="1"/>
          </p:cNvSpPr>
          <p:nvPr>
            <p:ph idx="1"/>
          </p:nvPr>
        </p:nvSpPr>
        <p:spPr>
          <a:xfrm>
            <a:off x="550863" y="1600200"/>
            <a:ext cx="11121184" cy="4600575"/>
          </a:xfrm>
        </p:spPr>
        <p:txBody>
          <a:bodyPr>
            <a:normAutofit/>
          </a:bodyPr>
          <a:lstStyle>
            <a:lvl1pPr marL="0" indent="0">
              <a:lnSpc>
                <a:spcPct val="110000"/>
              </a:lnSpc>
              <a:buFontTx/>
              <a:buNone/>
              <a:defRPr sz="1100">
                <a:solidFill>
                  <a:schemeClr val="accent1"/>
                </a:solidFill>
              </a:defRPr>
            </a:lvl1pPr>
            <a:lvl2pPr marL="457200" indent="0">
              <a:lnSpc>
                <a:spcPct val="110000"/>
              </a:lnSpc>
              <a:buFontTx/>
              <a:buNone/>
              <a:defRPr sz="900">
                <a:solidFill>
                  <a:schemeClr val="accent1"/>
                </a:solidFill>
              </a:defRPr>
            </a:lvl2pPr>
            <a:lvl3pPr marL="914400" indent="0">
              <a:lnSpc>
                <a:spcPct val="110000"/>
              </a:lnSpc>
              <a:buFontTx/>
              <a:buNone/>
              <a:defRPr sz="800">
                <a:solidFill>
                  <a:schemeClr val="accent1"/>
                </a:solidFill>
              </a:defRPr>
            </a:lvl3pPr>
            <a:lvl4pPr marL="1371600" indent="0">
              <a:lnSpc>
                <a:spcPct val="110000"/>
              </a:lnSpc>
              <a:buFontTx/>
              <a:buNone/>
              <a:defRPr sz="700">
                <a:solidFill>
                  <a:schemeClr val="accent1"/>
                </a:solidFill>
              </a:defRPr>
            </a:lvl4pPr>
            <a:lvl5pPr marL="1828800" indent="0">
              <a:lnSpc>
                <a:spcPct val="110000"/>
              </a:lnSpc>
              <a:buFontTx/>
              <a:buNone/>
              <a:defRPr sz="700">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itle Placeholder 1">
            <a:extLst>
              <a:ext uri="{FF2B5EF4-FFF2-40B4-BE49-F238E27FC236}">
                <a16:creationId xmlns:a16="http://schemas.microsoft.com/office/drawing/2014/main" id="{EE7A1544-D848-451A-AFD8-AF1C5961769C}"/>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5" name="Text Placeholder 3">
            <a:extLst>
              <a:ext uri="{FF2B5EF4-FFF2-40B4-BE49-F238E27FC236}">
                <a16:creationId xmlns:a16="http://schemas.microsoft.com/office/drawing/2014/main" id="{79F6DC00-5927-4AA5-ACF4-DB6ADAF29960}"/>
              </a:ext>
            </a:extLst>
          </p:cNvPr>
          <p:cNvSpPr>
            <a:spLocks noGrp="1"/>
          </p:cNvSpPr>
          <p:nvPr>
            <p:ph type="body" sz="half" idx="2"/>
          </p:nvPr>
        </p:nvSpPr>
        <p:spPr>
          <a:xfrm>
            <a:off x="1367690" y="907328"/>
            <a:ext cx="8902072" cy="418832"/>
          </a:xfrm>
        </p:spPr>
        <p:txBody>
          <a:bodyPr tIns="0">
            <a:noAutofit/>
          </a:bodyPr>
          <a:lstStyle>
            <a:lvl1pPr marL="0" indent="0">
              <a:lnSpc>
                <a:spcPct val="100000"/>
              </a:lnSpc>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0259322"/>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pos="665">
          <p15:clr>
            <a:srgbClr val="FBAE40"/>
          </p15:clr>
        </p15:guide>
        <p15:guide id="2" pos="6562">
          <p15:clr>
            <a:srgbClr val="FBAE40"/>
          </p15:clr>
        </p15:guide>
        <p15:guide id="3" orient="horz" pos="3906">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a:xfrm>
            <a:off x="452852" y="469089"/>
            <a:ext cx="9816909" cy="549275"/>
          </a:xfrm>
        </p:spPr>
        <p:txBody>
          <a:bodyPr>
            <a:noAutofit/>
          </a:bodyPr>
          <a:lstStyle>
            <a:lvl1pPr>
              <a:defRPr sz="2000"/>
            </a:lvl1pPr>
          </a:lstStyle>
          <a:p>
            <a:r>
              <a:rPr lang="en-US"/>
              <a:t>CLICK TO EDIT MASTER TITLE STYLE</a:t>
            </a:r>
            <a:endParaRPr lang="en-GB"/>
          </a:p>
        </p:txBody>
      </p:sp>
      <p:sp>
        <p:nvSpPr>
          <p:cNvPr id="3" name="Text Placeholder 3">
            <a:extLst>
              <a:ext uri="{FF2B5EF4-FFF2-40B4-BE49-F238E27FC236}">
                <a16:creationId xmlns:a16="http://schemas.microsoft.com/office/drawing/2014/main" id="{F7597AEE-7234-4567-A408-881EF00223A1}"/>
              </a:ext>
            </a:extLst>
          </p:cNvPr>
          <p:cNvSpPr>
            <a:spLocks noGrp="1"/>
          </p:cNvSpPr>
          <p:nvPr>
            <p:ph type="body" sz="half" idx="2"/>
          </p:nvPr>
        </p:nvSpPr>
        <p:spPr>
          <a:xfrm>
            <a:off x="1367690" y="907328"/>
            <a:ext cx="8902072" cy="418832"/>
          </a:xfrm>
        </p:spPr>
        <p:txBody>
          <a:bodyPr tIns="0">
            <a:noAutofit/>
          </a:bodyPr>
          <a:lstStyle>
            <a:lvl1pPr marL="0" indent="0">
              <a:lnSpc>
                <a:spcPct val="100000"/>
              </a:lnSpc>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56073420"/>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Multiple Content">
    <p:spTree>
      <p:nvGrpSpPr>
        <p:cNvPr id="1" name=""/>
        <p:cNvGrpSpPr/>
        <p:nvPr/>
      </p:nvGrpSpPr>
      <p:grpSpPr>
        <a:xfrm>
          <a:off x="0" y="0"/>
          <a:ext cx="0" cy="0"/>
          <a:chOff x="0" y="0"/>
          <a:chExt cx="0" cy="0"/>
        </a:xfrm>
      </p:grpSpPr>
      <p:sp>
        <p:nvSpPr>
          <p:cNvPr id="3" name="Rectangle: Diagonal Corners Rounded 2">
            <a:extLst>
              <a:ext uri="{FF2B5EF4-FFF2-40B4-BE49-F238E27FC236}">
                <a16:creationId xmlns:a16="http://schemas.microsoft.com/office/drawing/2014/main" id="{A22110F3-C965-4742-B210-11EC7842DD97}"/>
              </a:ext>
            </a:extLst>
          </p:cNvPr>
          <p:cNvSpPr/>
          <p:nvPr userDrawn="1"/>
        </p:nvSpPr>
        <p:spPr>
          <a:xfrm flipH="1">
            <a:off x="4762500" y="1333500"/>
            <a:ext cx="6896100" cy="4229100"/>
          </a:xfrm>
          <a:prstGeom prst="round2DiagRect">
            <a:avLst>
              <a:gd name="adj1" fmla="val 50000"/>
              <a:gd name="adj2" fmla="val 0"/>
            </a:avLst>
          </a:prstGeom>
          <a:solidFill>
            <a:schemeClr val="accent5">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lIns="180000" tIns="72000" rtlCol="0" anchor="ctr"/>
          <a:lstStyle/>
          <a:p>
            <a:pPr>
              <a:lnSpc>
                <a:spcPct val="120000"/>
              </a:lnSpc>
              <a:spcBef>
                <a:spcPts val="1200"/>
              </a:spcBef>
            </a:pPr>
            <a:endParaRPr lang="en-GB" sz="1000" b="0"/>
          </a:p>
        </p:txBody>
      </p:sp>
      <p:sp>
        <p:nvSpPr>
          <p:cNvPr id="9" name="Content Placeholder 2">
            <a:extLst>
              <a:ext uri="{FF2B5EF4-FFF2-40B4-BE49-F238E27FC236}">
                <a16:creationId xmlns:a16="http://schemas.microsoft.com/office/drawing/2014/main" id="{3DF337A7-E12B-4C0B-A210-7312F71FB24C}"/>
              </a:ext>
            </a:extLst>
          </p:cNvPr>
          <p:cNvSpPr>
            <a:spLocks noGrp="1"/>
          </p:cNvSpPr>
          <p:nvPr>
            <p:ph idx="10" hasCustomPrompt="1"/>
          </p:nvPr>
        </p:nvSpPr>
        <p:spPr>
          <a:xfrm>
            <a:off x="5287616" y="1842139"/>
            <a:ext cx="2656233" cy="288000"/>
          </a:xfrm>
        </p:spPr>
        <p:txBody>
          <a:bodyPr>
            <a:noAutofit/>
          </a:bodyPr>
          <a:lstStyle>
            <a:lvl1pPr marL="0" indent="0">
              <a:lnSpc>
                <a:spcPct val="120000"/>
              </a:lnSpc>
              <a:spcAft>
                <a:spcPts val="1200"/>
              </a:spcAft>
              <a:buFont typeface="Arial" panose="020B0604020202020204" pitchFamily="34" charset="0"/>
              <a:buNone/>
              <a:defRPr sz="1100" b="1">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12" name="Content Placeholder 2">
            <a:extLst>
              <a:ext uri="{FF2B5EF4-FFF2-40B4-BE49-F238E27FC236}">
                <a16:creationId xmlns:a16="http://schemas.microsoft.com/office/drawing/2014/main" id="{35CF3EEE-41AA-4967-AEE4-D50693633B3F}"/>
              </a:ext>
            </a:extLst>
          </p:cNvPr>
          <p:cNvSpPr>
            <a:spLocks noGrp="1"/>
          </p:cNvSpPr>
          <p:nvPr>
            <p:ph idx="13"/>
          </p:nvPr>
        </p:nvSpPr>
        <p:spPr>
          <a:xfrm>
            <a:off x="5287616" y="2124923"/>
            <a:ext cx="2656233" cy="2601481"/>
          </a:xfrm>
        </p:spPr>
        <p:txBody>
          <a:bodyPr>
            <a:noAutofit/>
          </a:bodyPr>
          <a:lstStyle>
            <a:lvl1pPr marL="171450" indent="-171450">
              <a:lnSpc>
                <a:spcPct val="120000"/>
              </a:lnSpc>
              <a:spcBef>
                <a:spcPts val="0"/>
              </a:spcBef>
              <a:spcAft>
                <a:spcPts val="600"/>
              </a:spcAft>
              <a:buFontTx/>
              <a:buBlip>
                <a:blip r:embed="rId2"/>
              </a:buBlip>
              <a:defRPr sz="1100">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13" name="Content Placeholder 2">
            <a:extLst>
              <a:ext uri="{FF2B5EF4-FFF2-40B4-BE49-F238E27FC236}">
                <a16:creationId xmlns:a16="http://schemas.microsoft.com/office/drawing/2014/main" id="{C8423A80-88D7-4AC4-B624-4613B30F0094}"/>
              </a:ext>
            </a:extLst>
          </p:cNvPr>
          <p:cNvSpPr>
            <a:spLocks noGrp="1"/>
          </p:cNvSpPr>
          <p:nvPr>
            <p:ph idx="14" hasCustomPrompt="1"/>
          </p:nvPr>
        </p:nvSpPr>
        <p:spPr>
          <a:xfrm>
            <a:off x="8209722" y="1837766"/>
            <a:ext cx="2656234" cy="288000"/>
          </a:xfrm>
        </p:spPr>
        <p:txBody>
          <a:bodyPr>
            <a:noAutofit/>
          </a:bodyPr>
          <a:lstStyle>
            <a:lvl1pPr marL="0" indent="0">
              <a:lnSpc>
                <a:spcPct val="120000"/>
              </a:lnSpc>
              <a:spcAft>
                <a:spcPts val="1200"/>
              </a:spcAft>
              <a:buFont typeface="Arial" panose="020B0604020202020204" pitchFamily="34" charset="0"/>
              <a:buNone/>
              <a:defRPr sz="1100" b="1">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14" name="Content Placeholder 2">
            <a:extLst>
              <a:ext uri="{FF2B5EF4-FFF2-40B4-BE49-F238E27FC236}">
                <a16:creationId xmlns:a16="http://schemas.microsoft.com/office/drawing/2014/main" id="{FE6E5BFD-7F28-4095-8A6D-0DAA5A65629E}"/>
              </a:ext>
            </a:extLst>
          </p:cNvPr>
          <p:cNvSpPr>
            <a:spLocks noGrp="1"/>
          </p:cNvSpPr>
          <p:nvPr>
            <p:ph idx="15"/>
          </p:nvPr>
        </p:nvSpPr>
        <p:spPr>
          <a:xfrm>
            <a:off x="8209722" y="2120550"/>
            <a:ext cx="2890078" cy="2601481"/>
          </a:xfrm>
        </p:spPr>
        <p:txBody>
          <a:bodyPr>
            <a:noAutofit/>
          </a:bodyPr>
          <a:lstStyle>
            <a:lvl1pPr marL="171450" indent="-171450">
              <a:lnSpc>
                <a:spcPct val="120000"/>
              </a:lnSpc>
              <a:spcBef>
                <a:spcPts val="0"/>
              </a:spcBef>
              <a:spcAft>
                <a:spcPts val="600"/>
              </a:spcAft>
              <a:buFontTx/>
              <a:buBlip>
                <a:blip r:embed="rId2"/>
              </a:buBlip>
              <a:defRPr sz="1100">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pic>
        <p:nvPicPr>
          <p:cNvPr id="4" name="Graphic 3">
            <a:extLst>
              <a:ext uri="{FF2B5EF4-FFF2-40B4-BE49-F238E27FC236}">
                <a16:creationId xmlns:a16="http://schemas.microsoft.com/office/drawing/2014/main" id="{3DA77E5A-3529-4CDE-86B3-7786B70E78E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flipH="1">
            <a:off x="533400" y="1333500"/>
            <a:ext cx="4229100" cy="4229100"/>
          </a:xfrm>
          <a:prstGeom prst="rect">
            <a:avLst/>
          </a:prstGeom>
        </p:spPr>
      </p:pic>
      <p:sp>
        <p:nvSpPr>
          <p:cNvPr id="8" name="Content Placeholder 2">
            <a:extLst>
              <a:ext uri="{FF2B5EF4-FFF2-40B4-BE49-F238E27FC236}">
                <a16:creationId xmlns:a16="http://schemas.microsoft.com/office/drawing/2014/main" id="{232879F3-2866-4BFC-AE00-D638D24EBAEC}"/>
              </a:ext>
            </a:extLst>
          </p:cNvPr>
          <p:cNvSpPr>
            <a:spLocks noGrp="1"/>
          </p:cNvSpPr>
          <p:nvPr>
            <p:ph idx="1"/>
          </p:nvPr>
        </p:nvSpPr>
        <p:spPr>
          <a:xfrm>
            <a:off x="971550" y="2343699"/>
            <a:ext cx="3427412" cy="2352888"/>
          </a:xfrm>
        </p:spPr>
        <p:txBody>
          <a:bodyPr>
            <a:noAutofit/>
          </a:bodyPr>
          <a:lstStyle>
            <a:lvl1pPr marL="0" indent="0">
              <a:lnSpc>
                <a:spcPct val="120000"/>
              </a:lnSpc>
              <a:spcAft>
                <a:spcPts val="1200"/>
              </a:spcAft>
              <a:buFont typeface="Arial" panose="020B0604020202020204" pitchFamily="34" charset="0"/>
              <a:buNone/>
              <a:defRPr sz="1100">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a:xfrm>
            <a:off x="452852" y="469089"/>
            <a:ext cx="9816909" cy="549275"/>
          </a:xfrm>
        </p:spPr>
        <p:txBody>
          <a:bodyPr>
            <a:noAutofit/>
          </a:bodyPr>
          <a:lstStyle>
            <a:lvl1pPr>
              <a:defRPr sz="2000"/>
            </a:lvl1pPr>
          </a:lstStyle>
          <a:p>
            <a:r>
              <a:rPr lang="en-US"/>
              <a:t>CLICK TO EDIT MASTER TITLE STYLE</a:t>
            </a:r>
            <a:endParaRPr lang="en-GB"/>
          </a:p>
        </p:txBody>
      </p:sp>
      <p:sp>
        <p:nvSpPr>
          <p:cNvPr id="10" name="Text Placeholder 3">
            <a:extLst>
              <a:ext uri="{FF2B5EF4-FFF2-40B4-BE49-F238E27FC236}">
                <a16:creationId xmlns:a16="http://schemas.microsoft.com/office/drawing/2014/main" id="{80E85AE2-0259-4C35-9FF1-2DC201DA7B42}"/>
              </a:ext>
            </a:extLst>
          </p:cNvPr>
          <p:cNvSpPr>
            <a:spLocks noGrp="1"/>
          </p:cNvSpPr>
          <p:nvPr>
            <p:ph type="body" sz="half" idx="2"/>
          </p:nvPr>
        </p:nvSpPr>
        <p:spPr>
          <a:xfrm>
            <a:off x="1367690" y="907328"/>
            <a:ext cx="8902072" cy="418832"/>
          </a:xfrm>
        </p:spPr>
        <p:txBody>
          <a:bodyPr tIns="0">
            <a:noAutofit/>
          </a:bodyPr>
          <a:lstStyle>
            <a:lvl1pPr marL="0" indent="0">
              <a:lnSpc>
                <a:spcPct val="100000"/>
              </a:lnSpc>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423074148"/>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Title, Multiple Content">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3DF337A7-E12B-4C0B-A210-7312F71FB24C}"/>
              </a:ext>
            </a:extLst>
          </p:cNvPr>
          <p:cNvSpPr>
            <a:spLocks noGrp="1"/>
          </p:cNvSpPr>
          <p:nvPr>
            <p:ph idx="10" hasCustomPrompt="1"/>
          </p:nvPr>
        </p:nvSpPr>
        <p:spPr>
          <a:xfrm>
            <a:off x="5054049" y="1353216"/>
            <a:ext cx="6076395" cy="288000"/>
          </a:xfrm>
        </p:spPr>
        <p:txBody>
          <a:bodyPr lIns="0">
            <a:noAutofit/>
          </a:bodyPr>
          <a:lstStyle>
            <a:lvl1pPr marL="0" indent="0">
              <a:lnSpc>
                <a:spcPct val="120000"/>
              </a:lnSpc>
              <a:spcAft>
                <a:spcPts val="1200"/>
              </a:spcAft>
              <a:buFont typeface="Arial" panose="020B0604020202020204" pitchFamily="34" charset="0"/>
              <a:buNone/>
              <a:defRPr sz="1100" b="1">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12" name="Content Placeholder 2">
            <a:extLst>
              <a:ext uri="{FF2B5EF4-FFF2-40B4-BE49-F238E27FC236}">
                <a16:creationId xmlns:a16="http://schemas.microsoft.com/office/drawing/2014/main" id="{35CF3EEE-41AA-4967-AEE4-D50693633B3F}"/>
              </a:ext>
            </a:extLst>
          </p:cNvPr>
          <p:cNvSpPr>
            <a:spLocks noGrp="1"/>
          </p:cNvSpPr>
          <p:nvPr>
            <p:ph idx="13"/>
          </p:nvPr>
        </p:nvSpPr>
        <p:spPr>
          <a:xfrm>
            <a:off x="5039138" y="1641216"/>
            <a:ext cx="6092688" cy="4511105"/>
          </a:xfrm>
        </p:spPr>
        <p:txBody>
          <a:bodyPr lIns="0">
            <a:noAutofit/>
          </a:bodyPr>
          <a:lstStyle>
            <a:lvl1pPr marL="171450" indent="-171450">
              <a:lnSpc>
                <a:spcPct val="120000"/>
              </a:lnSpc>
              <a:spcBef>
                <a:spcPts val="0"/>
              </a:spcBef>
              <a:spcAft>
                <a:spcPts val="600"/>
              </a:spcAft>
              <a:buFontTx/>
              <a:buBlip>
                <a:blip r:embed="rId2"/>
              </a:buBlip>
              <a:defRPr sz="1100">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pic>
        <p:nvPicPr>
          <p:cNvPr id="4" name="Graphic 3">
            <a:extLst>
              <a:ext uri="{FF2B5EF4-FFF2-40B4-BE49-F238E27FC236}">
                <a16:creationId xmlns:a16="http://schemas.microsoft.com/office/drawing/2014/main" id="{3DA77E5A-3529-4CDE-86B3-7786B70E78E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flipH="1">
            <a:off x="533400" y="1333500"/>
            <a:ext cx="4229100" cy="4229100"/>
          </a:xfrm>
          <a:prstGeom prst="rect">
            <a:avLst/>
          </a:prstGeom>
        </p:spPr>
      </p:pic>
      <p:sp>
        <p:nvSpPr>
          <p:cNvPr id="8" name="Content Placeholder 2">
            <a:extLst>
              <a:ext uri="{FF2B5EF4-FFF2-40B4-BE49-F238E27FC236}">
                <a16:creationId xmlns:a16="http://schemas.microsoft.com/office/drawing/2014/main" id="{232879F3-2866-4BFC-AE00-D638D24EBAEC}"/>
              </a:ext>
            </a:extLst>
          </p:cNvPr>
          <p:cNvSpPr>
            <a:spLocks noGrp="1"/>
          </p:cNvSpPr>
          <p:nvPr>
            <p:ph idx="1"/>
          </p:nvPr>
        </p:nvSpPr>
        <p:spPr>
          <a:xfrm>
            <a:off x="971550" y="2343699"/>
            <a:ext cx="3427412" cy="2352888"/>
          </a:xfrm>
        </p:spPr>
        <p:txBody>
          <a:bodyPr>
            <a:noAutofit/>
          </a:bodyPr>
          <a:lstStyle>
            <a:lvl1pPr marL="0" indent="0">
              <a:lnSpc>
                <a:spcPct val="120000"/>
              </a:lnSpc>
              <a:spcAft>
                <a:spcPts val="1200"/>
              </a:spcAft>
              <a:buFont typeface="Arial" panose="020B0604020202020204" pitchFamily="34" charset="0"/>
              <a:buNone/>
              <a:defRPr sz="1100">
                <a:solidFill>
                  <a:schemeClr val="bg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a:xfrm>
            <a:off x="452852" y="469089"/>
            <a:ext cx="9816909" cy="549275"/>
          </a:xfrm>
        </p:spPr>
        <p:txBody>
          <a:bodyPr>
            <a:noAutofit/>
          </a:bodyPr>
          <a:lstStyle>
            <a:lvl1pPr>
              <a:defRPr sz="2000"/>
            </a:lvl1pPr>
          </a:lstStyle>
          <a:p>
            <a:r>
              <a:rPr lang="en-US"/>
              <a:t>CLICK TO EDIT MASTER TITLE STYLE</a:t>
            </a:r>
            <a:endParaRPr lang="en-GB"/>
          </a:p>
        </p:txBody>
      </p:sp>
      <p:sp>
        <p:nvSpPr>
          <p:cNvPr id="7" name="Text Placeholder 3">
            <a:extLst>
              <a:ext uri="{FF2B5EF4-FFF2-40B4-BE49-F238E27FC236}">
                <a16:creationId xmlns:a16="http://schemas.microsoft.com/office/drawing/2014/main" id="{B1251498-AC49-41A2-A55B-A57D211052A6}"/>
              </a:ext>
            </a:extLst>
          </p:cNvPr>
          <p:cNvSpPr>
            <a:spLocks noGrp="1"/>
          </p:cNvSpPr>
          <p:nvPr>
            <p:ph type="body" sz="half" idx="2"/>
          </p:nvPr>
        </p:nvSpPr>
        <p:spPr>
          <a:xfrm>
            <a:off x="1367690" y="907328"/>
            <a:ext cx="8902072" cy="418832"/>
          </a:xfrm>
        </p:spPr>
        <p:txBody>
          <a:bodyPr tIns="0">
            <a:noAutofit/>
          </a:bodyPr>
          <a:lstStyle>
            <a:lvl1pPr marL="0" indent="0">
              <a:lnSpc>
                <a:spcPct val="100000"/>
              </a:lnSpc>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745512856"/>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Content &amp; Table">
    <p:bg>
      <p:bgRef idx="1001">
        <a:schemeClr val="bg1"/>
      </p:bgRef>
    </p:bg>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E98E291A-4658-4315-8F1C-9F9E27E5AC2C}"/>
              </a:ext>
            </a:extLst>
          </p:cNvPr>
          <p:cNvSpPr>
            <a:spLocks noGrp="1"/>
          </p:cNvSpPr>
          <p:nvPr>
            <p:ph type="body" sz="quarter" idx="10" hasCustomPrompt="1"/>
          </p:nvPr>
        </p:nvSpPr>
        <p:spPr>
          <a:xfrm>
            <a:off x="1055689" y="1599878"/>
            <a:ext cx="10044112" cy="452531"/>
          </a:xfrm>
          <a:prstGeom prst="round2DiagRect">
            <a:avLst>
              <a:gd name="adj1" fmla="val 50000"/>
              <a:gd name="adj2" fmla="val 0"/>
            </a:avLst>
          </a:prstGeom>
          <a:solidFill>
            <a:srgbClr val="192747"/>
          </a:solidFill>
        </p:spPr>
        <p:txBody>
          <a:bodyPr/>
          <a:lstStyle>
            <a:lvl1pPr>
              <a:defRPr b="1">
                <a:solidFill>
                  <a:schemeClr val="bg1"/>
                </a:solidFill>
              </a:defRPr>
            </a:lvl1pPr>
          </a:lstStyle>
          <a:p>
            <a:pPr lvl="0"/>
            <a:r>
              <a:rPr lang="en-US"/>
              <a:t>CLICK TO EDIT MASTER TEXT STYLES</a:t>
            </a:r>
          </a:p>
        </p:txBody>
      </p:sp>
      <p:sp>
        <p:nvSpPr>
          <p:cNvPr id="3" name="Content Placeholder 2">
            <a:extLst>
              <a:ext uri="{FF2B5EF4-FFF2-40B4-BE49-F238E27FC236}">
                <a16:creationId xmlns:a16="http://schemas.microsoft.com/office/drawing/2014/main" id="{BB95B285-9117-4B3A-8BD7-930FC4B267CD}"/>
              </a:ext>
            </a:extLst>
          </p:cNvPr>
          <p:cNvSpPr>
            <a:spLocks noGrp="1"/>
          </p:cNvSpPr>
          <p:nvPr>
            <p:ph idx="1"/>
          </p:nvPr>
        </p:nvSpPr>
        <p:spPr>
          <a:xfrm>
            <a:off x="1055687" y="2122958"/>
            <a:ext cx="10044113" cy="1158844"/>
          </a:xfrm>
        </p:spPr>
        <p:txBody>
          <a:bodyPr lIns="0">
            <a:normAutofit/>
          </a:bodyPr>
          <a:lstStyle>
            <a:lvl1pPr marL="0" indent="0">
              <a:lnSpc>
                <a:spcPct val="120000"/>
              </a:lnSpc>
              <a:buFont typeface="Arial" panose="020B0604020202020204" pitchFamily="34" charset="0"/>
              <a:buNone/>
              <a:defRPr sz="1100">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5" name="Title Placeholder 1">
            <a:extLst>
              <a:ext uri="{FF2B5EF4-FFF2-40B4-BE49-F238E27FC236}">
                <a16:creationId xmlns:a16="http://schemas.microsoft.com/office/drawing/2014/main" id="{03A419CB-0814-4EE6-94DE-378867970F8E}"/>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6" name="Content Placeholder 2">
            <a:extLst>
              <a:ext uri="{FF2B5EF4-FFF2-40B4-BE49-F238E27FC236}">
                <a16:creationId xmlns:a16="http://schemas.microsoft.com/office/drawing/2014/main" id="{FBA4AC3E-512A-48B0-A03D-4C4565DD47BC}"/>
              </a:ext>
            </a:extLst>
          </p:cNvPr>
          <p:cNvSpPr>
            <a:spLocks noGrp="1"/>
          </p:cNvSpPr>
          <p:nvPr>
            <p:ph idx="11"/>
          </p:nvPr>
        </p:nvSpPr>
        <p:spPr>
          <a:xfrm>
            <a:off x="1055688" y="3429000"/>
            <a:ext cx="10044112" cy="2771775"/>
          </a:xfrm>
        </p:spPr>
        <p:txBody>
          <a:bodyPr tIns="0">
            <a:normAutofit/>
          </a:bodyPr>
          <a:lstStyle>
            <a:lvl1pPr marL="0" indent="0">
              <a:lnSpc>
                <a:spcPct val="120000"/>
              </a:lnSpc>
              <a:buFont typeface="Arial" panose="020B0604020202020204" pitchFamily="34" charset="0"/>
              <a:buNone/>
              <a:defRPr sz="1100">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7" name="Text Placeholder 3">
            <a:extLst>
              <a:ext uri="{FF2B5EF4-FFF2-40B4-BE49-F238E27FC236}">
                <a16:creationId xmlns:a16="http://schemas.microsoft.com/office/drawing/2014/main" id="{865CA997-6BAE-4147-A975-562FA8273A2B}"/>
              </a:ext>
            </a:extLst>
          </p:cNvPr>
          <p:cNvSpPr>
            <a:spLocks noGrp="1"/>
          </p:cNvSpPr>
          <p:nvPr>
            <p:ph type="body" sz="half" idx="2"/>
          </p:nvPr>
        </p:nvSpPr>
        <p:spPr>
          <a:xfrm>
            <a:off x="1367690" y="907328"/>
            <a:ext cx="8902072" cy="418832"/>
          </a:xfrm>
        </p:spPr>
        <p:txBody>
          <a:bodyPr tIns="0">
            <a:noAutofit/>
          </a:bodyPr>
          <a:lstStyle>
            <a:lvl1pPr marL="0" indent="0">
              <a:lnSpc>
                <a:spcPct val="100000"/>
              </a:lnSpc>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075094537"/>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pos="665">
          <p15:clr>
            <a:srgbClr val="FBAE40"/>
          </p15:clr>
        </p15:guide>
        <p15:guide id="2" pos="6562">
          <p15:clr>
            <a:srgbClr val="FBAE40"/>
          </p15:clr>
        </p15:guide>
        <p15:guide id="3" orient="horz" pos="3906">
          <p15:clr>
            <a:srgbClr val="FBAE40"/>
          </p15:clr>
        </p15:guide>
        <p15:guide id="4" orient="horz" pos="1003">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Shape_Title and Content">
    <p:bg>
      <p:bgPr>
        <a:solidFill>
          <a:srgbClr val="192747"/>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85B14E7-2072-5A40-B9C2-A5E7BFF96B5A}"/>
              </a:ext>
            </a:extLst>
          </p:cNvPr>
          <p:cNvPicPr>
            <a:picLocks noChangeAspect="1"/>
          </p:cNvPicPr>
          <p:nvPr userDrawn="1"/>
        </p:nvPicPr>
        <p:blipFill>
          <a:blip r:embed="rId2"/>
          <a:stretch>
            <a:fillRect/>
          </a:stretch>
        </p:blipFill>
        <p:spPr>
          <a:xfrm>
            <a:off x="10958755" y="282986"/>
            <a:ext cx="988821" cy="349312"/>
          </a:xfrm>
          <a:prstGeom prst="rect">
            <a:avLst/>
          </a:prstGeom>
        </p:spPr>
      </p:pic>
    </p:spTree>
    <p:extLst>
      <p:ext uri="{BB962C8B-B14F-4D97-AF65-F5344CB8AC3E}">
        <p14:creationId xmlns:p14="http://schemas.microsoft.com/office/powerpoint/2010/main" val="2180728109"/>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hape_Title &amp;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4284732"/>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Two Conten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C93B904-0877-41D3-8493-3FF8F1B97181}"/>
              </a:ext>
            </a:extLst>
          </p:cNvPr>
          <p:cNvSpPr/>
          <p:nvPr userDrawn="1"/>
        </p:nvSpPr>
        <p:spPr>
          <a:xfrm>
            <a:off x="6817259" y="0"/>
            <a:ext cx="5374742" cy="6858000"/>
          </a:xfrm>
          <a:prstGeom prst="rect">
            <a:avLst/>
          </a:prstGeom>
          <a:solidFill>
            <a:srgbClr val="1927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p:txBody>
          <a:bodyPr>
            <a:noAutofit/>
          </a:bodyPr>
          <a:lstStyle>
            <a:lvl1pPr>
              <a:defRPr sz="2000"/>
            </a:lvl1pPr>
          </a:lstStyle>
          <a:p>
            <a:r>
              <a:rPr lang="en-US"/>
              <a:t>CLICK TO EDIT MASTER TITLE STYLE</a:t>
            </a:r>
            <a:endParaRPr lang="en-GB"/>
          </a:p>
        </p:txBody>
      </p:sp>
      <p:sp>
        <p:nvSpPr>
          <p:cNvPr id="11" name="Text Placeholder 2">
            <a:extLst>
              <a:ext uri="{FF2B5EF4-FFF2-40B4-BE49-F238E27FC236}">
                <a16:creationId xmlns:a16="http://schemas.microsoft.com/office/drawing/2014/main" id="{DE8CF53C-CFEA-4506-AB34-6ACD385C4196}"/>
              </a:ext>
            </a:extLst>
          </p:cNvPr>
          <p:cNvSpPr>
            <a:spLocks noGrp="1"/>
          </p:cNvSpPr>
          <p:nvPr>
            <p:ph type="body" idx="10"/>
          </p:nvPr>
        </p:nvSpPr>
        <p:spPr>
          <a:xfrm>
            <a:off x="954901" y="1883291"/>
            <a:ext cx="3001464" cy="761348"/>
          </a:xfrm>
        </p:spPr>
        <p:txBody>
          <a:bodyPr>
            <a:normAutofit/>
          </a:bodyPr>
          <a:lstStyle>
            <a:lvl1pPr marL="0" indent="0">
              <a:lnSpc>
                <a:spcPct val="120000"/>
              </a:lnSpc>
              <a:buNone/>
              <a:defRPr sz="1200" b="1">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2" name="Text Placeholder 2">
            <a:extLst>
              <a:ext uri="{FF2B5EF4-FFF2-40B4-BE49-F238E27FC236}">
                <a16:creationId xmlns:a16="http://schemas.microsoft.com/office/drawing/2014/main" id="{5D733104-2A62-4629-803C-1162778F460E}"/>
              </a:ext>
            </a:extLst>
          </p:cNvPr>
          <p:cNvSpPr>
            <a:spLocks noGrp="1"/>
          </p:cNvSpPr>
          <p:nvPr>
            <p:ph type="body" idx="11"/>
          </p:nvPr>
        </p:nvSpPr>
        <p:spPr>
          <a:xfrm>
            <a:off x="7364703" y="1883291"/>
            <a:ext cx="3001464" cy="485328"/>
          </a:xfrm>
        </p:spPr>
        <p:txBody>
          <a:bodyPr>
            <a:normAutofit/>
          </a:bodyPr>
          <a:lstStyle>
            <a:lvl1pPr marL="0" indent="0">
              <a:lnSpc>
                <a:spcPct val="120000"/>
              </a:lnSpc>
              <a:buNone/>
              <a:defRPr sz="12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3" name="Content Placeholder 2">
            <a:extLst>
              <a:ext uri="{FF2B5EF4-FFF2-40B4-BE49-F238E27FC236}">
                <a16:creationId xmlns:a16="http://schemas.microsoft.com/office/drawing/2014/main" id="{3F071F49-E935-4E67-91B6-E40EA4793500}"/>
              </a:ext>
            </a:extLst>
          </p:cNvPr>
          <p:cNvSpPr>
            <a:spLocks noGrp="1"/>
          </p:cNvSpPr>
          <p:nvPr>
            <p:ph idx="1"/>
          </p:nvPr>
        </p:nvSpPr>
        <p:spPr>
          <a:xfrm>
            <a:off x="954899" y="2920623"/>
            <a:ext cx="3001464" cy="2668965"/>
          </a:xfrm>
        </p:spPr>
        <p:txBody>
          <a:bodyPr>
            <a:normAutofit/>
          </a:bodyPr>
          <a:lstStyle>
            <a:lvl1pPr marL="0" indent="0">
              <a:lnSpc>
                <a:spcPct val="120000"/>
              </a:lnSpc>
              <a:buFontTx/>
              <a:buNone/>
              <a:defRPr sz="1000">
                <a:solidFill>
                  <a:schemeClr val="accent1"/>
                </a:solidFill>
              </a:defRPr>
            </a:lvl1pPr>
            <a:lvl2pPr marL="457200" indent="0">
              <a:lnSpc>
                <a:spcPct val="110000"/>
              </a:lnSpc>
              <a:buFontTx/>
              <a:buNone/>
              <a:defRPr sz="700">
                <a:solidFill>
                  <a:schemeClr val="accent1"/>
                </a:solidFill>
              </a:defRPr>
            </a:lvl2pPr>
            <a:lvl3pPr marL="914400" indent="0">
              <a:lnSpc>
                <a:spcPct val="110000"/>
              </a:lnSpc>
              <a:buFontTx/>
              <a:buNone/>
              <a:defRPr sz="600">
                <a:solidFill>
                  <a:schemeClr val="accent1"/>
                </a:solidFill>
              </a:defRPr>
            </a:lvl3pPr>
            <a:lvl4pPr marL="1371600" indent="0">
              <a:lnSpc>
                <a:spcPct val="110000"/>
              </a:lnSpc>
              <a:buFontTx/>
              <a:buNone/>
              <a:defRPr sz="500">
                <a:solidFill>
                  <a:schemeClr val="accent1"/>
                </a:solidFill>
              </a:defRPr>
            </a:lvl4pPr>
            <a:lvl5pPr marL="1828800" indent="0">
              <a:lnSpc>
                <a:spcPct val="110000"/>
              </a:lnSpc>
              <a:buFontTx/>
              <a:buNone/>
              <a:defRPr sz="500">
                <a:solidFill>
                  <a:schemeClr val="accent1"/>
                </a:solidFill>
              </a:defRPr>
            </a:lvl5pPr>
          </a:lstStyle>
          <a:p>
            <a:pPr lvl="0"/>
            <a:r>
              <a:rPr lang="en-US"/>
              <a:t>Click to edit Master text styles</a:t>
            </a:r>
          </a:p>
        </p:txBody>
      </p:sp>
      <p:sp>
        <p:nvSpPr>
          <p:cNvPr id="14" name="Content Placeholder 2">
            <a:extLst>
              <a:ext uri="{FF2B5EF4-FFF2-40B4-BE49-F238E27FC236}">
                <a16:creationId xmlns:a16="http://schemas.microsoft.com/office/drawing/2014/main" id="{CD0FF62A-2BD3-4C9B-B6DD-1E09EA043872}"/>
              </a:ext>
            </a:extLst>
          </p:cNvPr>
          <p:cNvSpPr>
            <a:spLocks noGrp="1"/>
          </p:cNvSpPr>
          <p:nvPr>
            <p:ph idx="12"/>
          </p:nvPr>
        </p:nvSpPr>
        <p:spPr>
          <a:xfrm>
            <a:off x="7364703" y="2618672"/>
            <a:ext cx="3741640" cy="2668965"/>
          </a:xfrm>
        </p:spPr>
        <p:txBody>
          <a:bodyPr>
            <a:normAutofit/>
          </a:bodyPr>
          <a:lstStyle>
            <a:lvl1pPr marL="144000" indent="-288000">
              <a:lnSpc>
                <a:spcPct val="120000"/>
              </a:lnSpc>
              <a:buFontTx/>
              <a:buBlip>
                <a:blip r:embed="rId2"/>
              </a:buBlip>
              <a:defRPr sz="1000">
                <a:solidFill>
                  <a:schemeClr val="bg1"/>
                </a:solidFill>
              </a:defRPr>
            </a:lvl1pPr>
            <a:lvl2pPr marL="457200" indent="0">
              <a:lnSpc>
                <a:spcPct val="110000"/>
              </a:lnSpc>
              <a:buFontTx/>
              <a:buNone/>
              <a:defRPr sz="700">
                <a:solidFill>
                  <a:schemeClr val="accent1"/>
                </a:solidFill>
              </a:defRPr>
            </a:lvl2pPr>
            <a:lvl3pPr marL="914400" indent="0">
              <a:lnSpc>
                <a:spcPct val="110000"/>
              </a:lnSpc>
              <a:buFontTx/>
              <a:buNone/>
              <a:defRPr sz="600">
                <a:solidFill>
                  <a:schemeClr val="accent1"/>
                </a:solidFill>
              </a:defRPr>
            </a:lvl3pPr>
            <a:lvl4pPr marL="1371600" indent="0">
              <a:lnSpc>
                <a:spcPct val="110000"/>
              </a:lnSpc>
              <a:buFontTx/>
              <a:buNone/>
              <a:defRPr sz="500">
                <a:solidFill>
                  <a:schemeClr val="accent1"/>
                </a:solidFill>
              </a:defRPr>
            </a:lvl4pPr>
            <a:lvl5pPr marL="1828800" indent="0">
              <a:lnSpc>
                <a:spcPct val="110000"/>
              </a:lnSpc>
              <a:buFontTx/>
              <a:buNone/>
              <a:defRPr sz="500">
                <a:solidFill>
                  <a:schemeClr val="accent1"/>
                </a:solidFill>
              </a:defRPr>
            </a:lvl5pPr>
          </a:lstStyle>
          <a:p>
            <a:pPr lvl="0"/>
            <a:r>
              <a:rPr lang="en-US"/>
              <a:t>Click to edit Master text styles</a:t>
            </a:r>
          </a:p>
        </p:txBody>
      </p:sp>
      <p:sp>
        <p:nvSpPr>
          <p:cNvPr id="20" name="Freeform: Shape 19">
            <a:extLst>
              <a:ext uri="{FF2B5EF4-FFF2-40B4-BE49-F238E27FC236}">
                <a16:creationId xmlns:a16="http://schemas.microsoft.com/office/drawing/2014/main" id="{F3BBDC64-5312-4AF7-B5C8-9A2E16905A22}"/>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21" name="Freeform: Shape 20">
            <a:extLst>
              <a:ext uri="{FF2B5EF4-FFF2-40B4-BE49-F238E27FC236}">
                <a16:creationId xmlns:a16="http://schemas.microsoft.com/office/drawing/2014/main" id="{B2A0BE9A-6957-4C18-8D2E-3AF468BA96DF}"/>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4" name="Footer Placeholder 3">
            <a:extLst>
              <a:ext uri="{FF2B5EF4-FFF2-40B4-BE49-F238E27FC236}">
                <a16:creationId xmlns:a16="http://schemas.microsoft.com/office/drawing/2014/main" id="{F456B499-27A6-447F-9540-C2159F5843AB}"/>
              </a:ext>
            </a:extLst>
          </p:cNvPr>
          <p:cNvSpPr>
            <a:spLocks noGrp="1"/>
          </p:cNvSpPr>
          <p:nvPr>
            <p:ph type="ftr" sz="quarter" idx="13"/>
          </p:nvPr>
        </p:nvSpPr>
        <p:spPr>
          <a:xfrm>
            <a:off x="270862" y="6515266"/>
            <a:ext cx="10835480" cy="342734"/>
          </a:xfrm>
        </p:spPr>
        <p:txBody>
          <a:bodyPr rIns="216000"/>
          <a:lstStyle>
            <a:lvl1pPr algn="r">
              <a:defRPr/>
            </a:lvl1pPr>
          </a:lstStyle>
          <a:p>
            <a:r>
              <a:rPr lang="en-GB"/>
              <a:t>DTWS Template</a:t>
            </a:r>
          </a:p>
        </p:txBody>
      </p:sp>
      <p:sp>
        <p:nvSpPr>
          <p:cNvPr id="5" name="Slide Number Placeholder 4">
            <a:extLst>
              <a:ext uri="{FF2B5EF4-FFF2-40B4-BE49-F238E27FC236}">
                <a16:creationId xmlns:a16="http://schemas.microsoft.com/office/drawing/2014/main" id="{3E169C6B-C166-4B80-875F-CCB50CFF9476}"/>
              </a:ext>
            </a:extLst>
          </p:cNvPr>
          <p:cNvSpPr>
            <a:spLocks noGrp="1"/>
          </p:cNvSpPr>
          <p:nvPr>
            <p:ph type="sldNum" sz="quarter" idx="14"/>
          </p:nvPr>
        </p:nvSpPr>
        <p:spPr/>
        <p:txBody>
          <a:bodyPr/>
          <a:lstStyle/>
          <a:p>
            <a:fld id="{722EDD4C-CCB1-4E2B-823E-29659E115949}" type="slidenum">
              <a:rPr lang="en-GB" smtClean="0"/>
              <a:pPr/>
              <a:t>‹#›</a:t>
            </a:fld>
            <a:endParaRPr lang="en-GB"/>
          </a:p>
        </p:txBody>
      </p:sp>
      <p:pic>
        <p:nvPicPr>
          <p:cNvPr id="15" name="Picture 14">
            <a:extLst>
              <a:ext uri="{FF2B5EF4-FFF2-40B4-BE49-F238E27FC236}">
                <a16:creationId xmlns:a16="http://schemas.microsoft.com/office/drawing/2014/main" id="{2A4D0F6E-3BBC-A04A-AA26-6B2870E221DB}"/>
              </a:ext>
            </a:extLst>
          </p:cNvPr>
          <p:cNvPicPr>
            <a:picLocks noChangeAspect="1"/>
          </p:cNvPicPr>
          <p:nvPr userDrawn="1"/>
        </p:nvPicPr>
        <p:blipFill>
          <a:blip r:embed="rId3"/>
          <a:stretch>
            <a:fillRect/>
          </a:stretch>
        </p:blipFill>
        <p:spPr>
          <a:xfrm>
            <a:off x="10571666" y="372535"/>
            <a:ext cx="1200813" cy="424200"/>
          </a:xfrm>
          <a:prstGeom prst="rect">
            <a:avLst/>
          </a:prstGeom>
        </p:spPr>
      </p:pic>
    </p:spTree>
    <p:extLst>
      <p:ext uri="{BB962C8B-B14F-4D97-AF65-F5344CB8AC3E}">
        <p14:creationId xmlns:p14="http://schemas.microsoft.com/office/powerpoint/2010/main" val="2935620744"/>
      </p:ext>
    </p:extLst>
  </p:cSld>
  <p:clrMapOvr>
    <a:masterClrMapping/>
  </p:clrMapOvr>
  <p:transition>
    <p:fade/>
  </p:transition>
  <p:extLst>
    <p:ext uri="{DCECCB84-F9BA-43D5-87BE-67443E8EF086}">
      <p15:sldGuideLst xmlns:p15="http://schemas.microsoft.com/office/powerpoint/2012/main">
        <p15:guide id="1" pos="3840">
          <p15:clr>
            <a:srgbClr val="FBAE40"/>
          </p15:clr>
        </p15:guide>
        <p15:guide id="2" pos="665">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plit _Dar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C93B904-0877-41D3-8493-3FF8F1B97181}"/>
              </a:ext>
            </a:extLst>
          </p:cNvPr>
          <p:cNvSpPr/>
          <p:nvPr userDrawn="1"/>
        </p:nvSpPr>
        <p:spPr>
          <a:xfrm>
            <a:off x="6096000" y="0"/>
            <a:ext cx="609600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a:xfrm>
            <a:off x="452852" y="473549"/>
            <a:ext cx="5374743" cy="549275"/>
          </a:xfrm>
        </p:spPr>
        <p:txBody>
          <a:bodyPr>
            <a:noAutofit/>
          </a:bodyPr>
          <a:lstStyle>
            <a:lvl1pPr>
              <a:defRPr sz="2000"/>
            </a:lvl1pPr>
          </a:lstStyle>
          <a:p>
            <a:r>
              <a:rPr lang="en-US"/>
              <a:t>CLICK TO EDIT MASTER TITLE STYLE</a:t>
            </a:r>
            <a:endParaRPr lang="en-GB"/>
          </a:p>
        </p:txBody>
      </p:sp>
      <p:sp>
        <p:nvSpPr>
          <p:cNvPr id="20" name="Freeform: Shape 19">
            <a:extLst>
              <a:ext uri="{FF2B5EF4-FFF2-40B4-BE49-F238E27FC236}">
                <a16:creationId xmlns:a16="http://schemas.microsoft.com/office/drawing/2014/main" id="{F3BBDC64-5312-4AF7-B5C8-9A2E16905A22}"/>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21" name="Freeform: Shape 20">
            <a:extLst>
              <a:ext uri="{FF2B5EF4-FFF2-40B4-BE49-F238E27FC236}">
                <a16:creationId xmlns:a16="http://schemas.microsoft.com/office/drawing/2014/main" id="{B2A0BE9A-6957-4C18-8D2E-3AF468BA96DF}"/>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pic>
        <p:nvPicPr>
          <p:cNvPr id="7" name="Picture 6">
            <a:extLst>
              <a:ext uri="{FF2B5EF4-FFF2-40B4-BE49-F238E27FC236}">
                <a16:creationId xmlns:a16="http://schemas.microsoft.com/office/drawing/2014/main" id="{504B2ABB-4024-E048-A9C8-E0F50C1E6393}"/>
              </a:ext>
            </a:extLst>
          </p:cNvPr>
          <p:cNvPicPr>
            <a:picLocks noChangeAspect="1"/>
          </p:cNvPicPr>
          <p:nvPr userDrawn="1"/>
        </p:nvPicPr>
        <p:blipFill>
          <a:blip r:embed="rId2"/>
          <a:stretch>
            <a:fillRect/>
          </a:stretch>
        </p:blipFill>
        <p:spPr>
          <a:xfrm>
            <a:off x="10571666" y="372535"/>
            <a:ext cx="1200813" cy="424200"/>
          </a:xfrm>
          <a:prstGeom prst="rect">
            <a:avLst/>
          </a:prstGeom>
        </p:spPr>
      </p:pic>
    </p:spTree>
    <p:extLst>
      <p:ext uri="{BB962C8B-B14F-4D97-AF65-F5344CB8AC3E}">
        <p14:creationId xmlns:p14="http://schemas.microsoft.com/office/powerpoint/2010/main" val="3814187132"/>
      </p:ext>
    </p:extLst>
  </p:cSld>
  <p:clrMapOvr>
    <a:masterClrMapping/>
  </p:clrMapOvr>
  <p:transition>
    <p:fade/>
  </p:transition>
  <p:extLst>
    <p:ext uri="{DCECCB84-F9BA-43D5-87BE-67443E8EF086}">
      <p15:sldGuideLst xmlns:p15="http://schemas.microsoft.com/office/powerpoint/2012/main">
        <p15:guide id="1" pos="3840">
          <p15:clr>
            <a:srgbClr val="FBAE40"/>
          </p15:clr>
        </p15:guide>
        <p15:guide id="2" pos="665">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Split _Ligh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C93B904-0877-41D3-8493-3FF8F1B97181}"/>
              </a:ext>
            </a:extLst>
          </p:cNvPr>
          <p:cNvSpPr/>
          <p:nvPr userDrawn="1"/>
        </p:nvSpPr>
        <p:spPr>
          <a:xfrm>
            <a:off x="6096000" y="0"/>
            <a:ext cx="6096001" cy="6858000"/>
          </a:xfrm>
          <a:prstGeom prst="rect">
            <a:avLst/>
          </a:prstGeom>
          <a:solidFill>
            <a:srgbClr val="1927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a:xfrm>
            <a:off x="452852" y="473549"/>
            <a:ext cx="5374743" cy="549275"/>
          </a:xfrm>
        </p:spPr>
        <p:txBody>
          <a:bodyPr>
            <a:noAutofit/>
          </a:bodyPr>
          <a:lstStyle>
            <a:lvl1pPr>
              <a:defRPr sz="2000"/>
            </a:lvl1pPr>
          </a:lstStyle>
          <a:p>
            <a:r>
              <a:rPr lang="en-US"/>
              <a:t>CLICK TO EDIT MASTER TITLE STYLE</a:t>
            </a:r>
            <a:endParaRPr lang="en-GB"/>
          </a:p>
        </p:txBody>
      </p:sp>
      <p:sp>
        <p:nvSpPr>
          <p:cNvPr id="20" name="Freeform: Shape 19">
            <a:extLst>
              <a:ext uri="{FF2B5EF4-FFF2-40B4-BE49-F238E27FC236}">
                <a16:creationId xmlns:a16="http://schemas.microsoft.com/office/drawing/2014/main" id="{F3BBDC64-5312-4AF7-B5C8-9A2E16905A22}"/>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21" name="Freeform: Shape 20">
            <a:extLst>
              <a:ext uri="{FF2B5EF4-FFF2-40B4-BE49-F238E27FC236}">
                <a16:creationId xmlns:a16="http://schemas.microsoft.com/office/drawing/2014/main" id="{B2A0BE9A-6957-4C18-8D2E-3AF468BA96DF}"/>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4" name="Footer Placeholder 3">
            <a:extLst>
              <a:ext uri="{FF2B5EF4-FFF2-40B4-BE49-F238E27FC236}">
                <a16:creationId xmlns:a16="http://schemas.microsoft.com/office/drawing/2014/main" id="{BA7DBE54-57E7-4B22-BC06-49C570D565B1}"/>
              </a:ext>
            </a:extLst>
          </p:cNvPr>
          <p:cNvSpPr>
            <a:spLocks noGrp="1"/>
          </p:cNvSpPr>
          <p:nvPr>
            <p:ph type="ftr" sz="quarter" idx="10"/>
          </p:nvPr>
        </p:nvSpPr>
        <p:spPr/>
        <p:txBody>
          <a:bodyPr/>
          <a:lstStyle/>
          <a:p>
            <a:r>
              <a:rPr lang="en-GB"/>
              <a:t>Accelerate Template</a:t>
            </a:r>
          </a:p>
        </p:txBody>
      </p:sp>
      <p:sp>
        <p:nvSpPr>
          <p:cNvPr id="5" name="Slide Number Placeholder 4">
            <a:extLst>
              <a:ext uri="{FF2B5EF4-FFF2-40B4-BE49-F238E27FC236}">
                <a16:creationId xmlns:a16="http://schemas.microsoft.com/office/drawing/2014/main" id="{1099D4A6-8413-4D7D-B221-8E6B20352039}"/>
              </a:ext>
            </a:extLst>
          </p:cNvPr>
          <p:cNvSpPr>
            <a:spLocks noGrp="1"/>
          </p:cNvSpPr>
          <p:nvPr>
            <p:ph type="sldNum" sz="quarter" idx="11"/>
          </p:nvPr>
        </p:nvSpPr>
        <p:spPr/>
        <p:txBody>
          <a:bodyPr/>
          <a:lstStyle/>
          <a:p>
            <a:fld id="{722EDD4C-CCB1-4E2B-823E-29659E115949}" type="slidenum">
              <a:rPr lang="en-GB" smtClean="0"/>
              <a:pPr/>
              <a:t>‹#›</a:t>
            </a:fld>
            <a:endParaRPr lang="en-GB"/>
          </a:p>
        </p:txBody>
      </p:sp>
      <p:pic>
        <p:nvPicPr>
          <p:cNvPr id="9" name="Picture 8">
            <a:extLst>
              <a:ext uri="{FF2B5EF4-FFF2-40B4-BE49-F238E27FC236}">
                <a16:creationId xmlns:a16="http://schemas.microsoft.com/office/drawing/2014/main" id="{551D5DD9-0F3F-134E-B055-7DDDBF90EA38}"/>
              </a:ext>
            </a:extLst>
          </p:cNvPr>
          <p:cNvPicPr>
            <a:picLocks noChangeAspect="1"/>
          </p:cNvPicPr>
          <p:nvPr userDrawn="1"/>
        </p:nvPicPr>
        <p:blipFill>
          <a:blip r:embed="rId2"/>
          <a:stretch>
            <a:fillRect/>
          </a:stretch>
        </p:blipFill>
        <p:spPr>
          <a:xfrm>
            <a:off x="10571666" y="372535"/>
            <a:ext cx="1200813" cy="424200"/>
          </a:xfrm>
          <a:prstGeom prst="rect">
            <a:avLst/>
          </a:prstGeom>
        </p:spPr>
      </p:pic>
    </p:spTree>
    <p:extLst>
      <p:ext uri="{BB962C8B-B14F-4D97-AF65-F5344CB8AC3E}">
        <p14:creationId xmlns:p14="http://schemas.microsoft.com/office/powerpoint/2010/main" val="2566829957"/>
      </p:ext>
    </p:extLst>
  </p:cSld>
  <p:clrMapOvr>
    <a:masterClrMapping/>
  </p:clrMapOvr>
  <p:transition>
    <p:fade/>
  </p:transition>
  <p:extLst>
    <p:ext uri="{DCECCB84-F9BA-43D5-87BE-67443E8EF086}">
      <p15:sldGuideLst xmlns:p15="http://schemas.microsoft.com/office/powerpoint/2012/main">
        <p15:guide id="1" pos="3840">
          <p15:clr>
            <a:srgbClr val="FBAE40"/>
          </p15:clr>
        </p15:guide>
        <p15:guide id="2" pos="665">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amp; Image &amp; Caption ">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ECC199BB-397F-4C8A-834D-F6243BE18568}"/>
              </a:ext>
            </a:extLst>
          </p:cNvPr>
          <p:cNvSpPr>
            <a:spLocks noGrp="1"/>
          </p:cNvSpPr>
          <p:nvPr>
            <p:ph type="pic" sz="quarter" idx="11"/>
          </p:nvPr>
        </p:nvSpPr>
        <p:spPr>
          <a:xfrm>
            <a:off x="1336191" y="1595642"/>
            <a:ext cx="8209253" cy="4397651"/>
          </a:xfrm>
          <a:custGeom>
            <a:avLst/>
            <a:gdLst>
              <a:gd name="connsiteX0" fmla="*/ 412187 w 8394130"/>
              <a:gd name="connsiteY0" fmla="*/ 0 h 4611888"/>
              <a:gd name="connsiteX1" fmla="*/ 8394130 w 8394130"/>
              <a:gd name="connsiteY1" fmla="*/ 0 h 4611888"/>
              <a:gd name="connsiteX2" fmla="*/ 8394130 w 8394130"/>
              <a:gd name="connsiteY2" fmla="*/ 2924537 h 4611888"/>
              <a:gd name="connsiteX3" fmla="*/ 6706779 w 8394130"/>
              <a:gd name="connsiteY3" fmla="*/ 4611888 h 4611888"/>
              <a:gd name="connsiteX4" fmla="*/ 0 w 8394130"/>
              <a:gd name="connsiteY4" fmla="*/ 4611888 h 4611888"/>
              <a:gd name="connsiteX5" fmla="*/ 0 w 8394130"/>
              <a:gd name="connsiteY5" fmla="*/ 1 h 4611888"/>
              <a:gd name="connsiteX6" fmla="*/ 412168 w 8394130"/>
              <a:gd name="connsiteY6" fmla="*/ 1 h 4611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94130" h="4611888">
                <a:moveTo>
                  <a:pt x="412187" y="0"/>
                </a:moveTo>
                <a:lnTo>
                  <a:pt x="8394130" y="0"/>
                </a:lnTo>
                <a:lnTo>
                  <a:pt x="8394130" y="2924537"/>
                </a:lnTo>
                <a:cubicBezTo>
                  <a:pt x="8394130" y="3856435"/>
                  <a:pt x="7638677" y="4611888"/>
                  <a:pt x="6706779" y="4611888"/>
                </a:cubicBezTo>
                <a:lnTo>
                  <a:pt x="0" y="4611888"/>
                </a:lnTo>
                <a:lnTo>
                  <a:pt x="0" y="1"/>
                </a:lnTo>
                <a:lnTo>
                  <a:pt x="412168" y="1"/>
                </a:lnTo>
                <a:close/>
              </a:path>
            </a:pathLst>
          </a:custGeom>
          <a:ln w="377825">
            <a:noFill/>
            <a:miter lim="800000"/>
          </a:ln>
        </p:spPr>
        <p:txBody>
          <a:bodyPr vert="horz" wrap="square" lIns="91440" tIns="45720" rIns="91440" bIns="45720" rtlCol="0" anchor="ctr">
            <a:noAutofit/>
          </a:bodyPr>
          <a:lstStyle>
            <a:lvl1pPr>
              <a:defRPr lang="en-GB" sz="1800" dirty="0"/>
            </a:lvl1pPr>
          </a:lstStyle>
          <a:p>
            <a:pPr marR="0" lvl="0" algn="ctr" fontAlgn="auto">
              <a:lnSpc>
                <a:spcPct val="110000"/>
              </a:lnSpc>
              <a:spcAft>
                <a:spcPts val="0"/>
              </a:spcAft>
              <a:buClrTx/>
              <a:buSzTx/>
              <a:tabLst/>
            </a:pPr>
            <a:endParaRPr lang="en-GB"/>
          </a:p>
        </p:txBody>
      </p:sp>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p:txBody>
          <a:bodyPr>
            <a:noAutofit/>
          </a:bodyPr>
          <a:lstStyle/>
          <a:p>
            <a:r>
              <a:rPr lang="en-GB"/>
              <a:t>CLICK TO EDIT MASTER TITLE STYLE</a:t>
            </a:r>
          </a:p>
        </p:txBody>
      </p:sp>
      <p:pic>
        <p:nvPicPr>
          <p:cNvPr id="14" name="Graphic 13">
            <a:extLst>
              <a:ext uri="{FF2B5EF4-FFF2-40B4-BE49-F238E27FC236}">
                <a16:creationId xmlns:a16="http://schemas.microsoft.com/office/drawing/2014/main" id="{0A9AA878-9C43-420D-AB97-266A4E5DF2A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flipH="1">
            <a:off x="9545444" y="1597720"/>
            <a:ext cx="2423976" cy="2423976"/>
          </a:xfrm>
          <a:prstGeom prst="rect">
            <a:avLst/>
          </a:prstGeom>
        </p:spPr>
      </p:pic>
      <p:sp>
        <p:nvSpPr>
          <p:cNvPr id="15" name="Text Placeholder 2">
            <a:extLst>
              <a:ext uri="{FF2B5EF4-FFF2-40B4-BE49-F238E27FC236}">
                <a16:creationId xmlns:a16="http://schemas.microsoft.com/office/drawing/2014/main" id="{AED05096-C851-44AB-B491-09F2E9EDCE9C}"/>
              </a:ext>
            </a:extLst>
          </p:cNvPr>
          <p:cNvSpPr>
            <a:spLocks noGrp="1"/>
          </p:cNvSpPr>
          <p:nvPr>
            <p:ph idx="12" hasCustomPrompt="1"/>
          </p:nvPr>
        </p:nvSpPr>
        <p:spPr>
          <a:xfrm>
            <a:off x="9545444" y="1595642"/>
            <a:ext cx="2013952" cy="2091775"/>
          </a:xfrm>
          <a:prstGeom prst="rect">
            <a:avLst/>
          </a:prstGeom>
        </p:spPr>
        <p:txBody>
          <a:bodyPr vert="horz" lIns="91440" tIns="180000" rIns="91440" bIns="45720" rtlCol="0" anchor="t" anchorCtr="0">
            <a:noAutofit/>
          </a:bodyPr>
          <a:lstStyle>
            <a:lvl1pPr>
              <a:defRPr sz="1100" b="1">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1127385255"/>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a:xfrm>
            <a:off x="452852" y="469089"/>
            <a:ext cx="9816909" cy="549275"/>
          </a:xfrm>
        </p:spPr>
        <p:txBody>
          <a:bodyPr>
            <a:noAutofit/>
          </a:bodyPr>
          <a:lstStyle>
            <a:lvl1pPr>
              <a:defRPr sz="3200"/>
            </a:lvl1pPr>
          </a:lstStyle>
          <a:p>
            <a:r>
              <a:rPr lang="en-US"/>
              <a:t>CLICK TO EDIT MASTER TITLE STYLE</a:t>
            </a:r>
            <a:endParaRPr lang="en-GB"/>
          </a:p>
        </p:txBody>
      </p:sp>
      <p:sp>
        <p:nvSpPr>
          <p:cNvPr id="3" name="Text Placeholder 3">
            <a:extLst>
              <a:ext uri="{FF2B5EF4-FFF2-40B4-BE49-F238E27FC236}">
                <a16:creationId xmlns:a16="http://schemas.microsoft.com/office/drawing/2014/main" id="{F7597AEE-7234-4567-A408-881EF00223A1}"/>
              </a:ext>
            </a:extLst>
          </p:cNvPr>
          <p:cNvSpPr>
            <a:spLocks noGrp="1"/>
          </p:cNvSpPr>
          <p:nvPr>
            <p:ph type="body" sz="half" idx="2"/>
          </p:nvPr>
        </p:nvSpPr>
        <p:spPr>
          <a:xfrm>
            <a:off x="1367690" y="907328"/>
            <a:ext cx="8902072" cy="418832"/>
          </a:xfrm>
        </p:spPr>
        <p:txBody>
          <a:bodyPr tIns="0">
            <a:noAutofit/>
          </a:bodyPr>
          <a:lstStyle>
            <a:lvl1pPr marL="0" indent="0">
              <a:lnSpc>
                <a:spcPct val="100000"/>
              </a:lnSpc>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978325627"/>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amp; Content Dark">
    <p:spTree>
      <p:nvGrpSpPr>
        <p:cNvPr id="1" name=""/>
        <p:cNvGrpSpPr/>
        <p:nvPr/>
      </p:nvGrpSpPr>
      <p:grpSpPr>
        <a:xfrm>
          <a:off x="0" y="0"/>
          <a:ext cx="0" cy="0"/>
          <a:chOff x="0" y="0"/>
          <a:chExt cx="0" cy="0"/>
        </a:xfrm>
      </p:grpSpPr>
      <p:sp>
        <p:nvSpPr>
          <p:cNvPr id="3" name="Rectangle: Diagonal Corners Rounded 2">
            <a:extLst>
              <a:ext uri="{FF2B5EF4-FFF2-40B4-BE49-F238E27FC236}">
                <a16:creationId xmlns:a16="http://schemas.microsoft.com/office/drawing/2014/main" id="{6EB28BBB-DFAA-4A71-A717-3256E8BEAC36}"/>
              </a:ext>
            </a:extLst>
          </p:cNvPr>
          <p:cNvSpPr/>
          <p:nvPr userDrawn="1"/>
        </p:nvSpPr>
        <p:spPr>
          <a:xfrm>
            <a:off x="1055687" y="1321805"/>
            <a:ext cx="10044111" cy="4517680"/>
          </a:xfrm>
          <a:prstGeom prst="round2DiagRect">
            <a:avLst>
              <a:gd name="adj1" fmla="val 36587"/>
              <a:gd name="adj2" fmla="val 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mn-ea"/>
              <a:cs typeface="+mn-cs"/>
            </a:endParaRPr>
          </a:p>
        </p:txBody>
      </p:sp>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p:txBody>
          <a:bodyPr>
            <a:noAutofit/>
          </a:bodyPr>
          <a:lstStyle/>
          <a:p>
            <a:r>
              <a:rPr lang="en-GB"/>
              <a:t>CLICK TO EDIT MASTER TITLE STYLE</a:t>
            </a:r>
          </a:p>
        </p:txBody>
      </p:sp>
      <p:sp>
        <p:nvSpPr>
          <p:cNvPr id="5" name="Content Placeholder 4">
            <a:extLst>
              <a:ext uri="{FF2B5EF4-FFF2-40B4-BE49-F238E27FC236}">
                <a16:creationId xmlns:a16="http://schemas.microsoft.com/office/drawing/2014/main" id="{FF3E8945-3CED-4345-8AF3-0D4D6C309779}"/>
              </a:ext>
            </a:extLst>
          </p:cNvPr>
          <p:cNvSpPr>
            <a:spLocks noGrp="1"/>
          </p:cNvSpPr>
          <p:nvPr>
            <p:ph sz="quarter" idx="11"/>
          </p:nvPr>
        </p:nvSpPr>
        <p:spPr>
          <a:xfrm>
            <a:off x="1848917" y="1855444"/>
            <a:ext cx="8951366" cy="3789981"/>
          </a:xfrm>
        </p:spPr>
        <p:txBody>
          <a:bodyPr lIns="0"/>
          <a:lstStyle>
            <a:lvl1pPr marL="171450" indent="-171450">
              <a:buFontTx/>
              <a:buBlip>
                <a:blip r:embed="rId2"/>
              </a:buBlip>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609047043"/>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amp; Content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p:txBody>
          <a:bodyPr>
            <a:noAutofit/>
          </a:bodyPr>
          <a:lstStyle/>
          <a:p>
            <a:r>
              <a:rPr lang="en-GB"/>
              <a:t>CLICK TO EDIT MASTER TITLE STYLE</a:t>
            </a:r>
          </a:p>
        </p:txBody>
      </p:sp>
      <p:sp>
        <p:nvSpPr>
          <p:cNvPr id="5" name="Rectangle: Diagonal Corners Rounded 4">
            <a:extLst>
              <a:ext uri="{FF2B5EF4-FFF2-40B4-BE49-F238E27FC236}">
                <a16:creationId xmlns:a16="http://schemas.microsoft.com/office/drawing/2014/main" id="{2D002626-28F7-4820-B12B-F09523C2FA57}"/>
              </a:ext>
            </a:extLst>
          </p:cNvPr>
          <p:cNvSpPr/>
          <p:nvPr userDrawn="1"/>
        </p:nvSpPr>
        <p:spPr>
          <a:xfrm>
            <a:off x="1055687" y="1321805"/>
            <a:ext cx="10044111" cy="4517680"/>
          </a:xfrm>
          <a:prstGeom prst="round2DiagRect">
            <a:avLst>
              <a:gd name="adj1" fmla="val 36587"/>
              <a:gd name="adj2" fmla="val 0"/>
            </a:avLst>
          </a:prstGeom>
          <a:solidFill>
            <a:srgbClr val="AABF3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mn-ea"/>
              <a:cs typeface="+mn-cs"/>
            </a:endParaRPr>
          </a:p>
        </p:txBody>
      </p:sp>
      <p:sp>
        <p:nvSpPr>
          <p:cNvPr id="8" name="Content Placeholder 4">
            <a:extLst>
              <a:ext uri="{FF2B5EF4-FFF2-40B4-BE49-F238E27FC236}">
                <a16:creationId xmlns:a16="http://schemas.microsoft.com/office/drawing/2014/main" id="{4B105790-AE41-4757-BFAA-016BEEF820AB}"/>
              </a:ext>
            </a:extLst>
          </p:cNvPr>
          <p:cNvSpPr>
            <a:spLocks noGrp="1"/>
          </p:cNvSpPr>
          <p:nvPr>
            <p:ph sz="quarter" idx="11"/>
          </p:nvPr>
        </p:nvSpPr>
        <p:spPr>
          <a:xfrm>
            <a:off x="1848917" y="1855444"/>
            <a:ext cx="8951366" cy="3789981"/>
          </a:xfrm>
        </p:spPr>
        <p:txBody>
          <a:bodyPr lIns="0"/>
          <a:lstStyle>
            <a:lvl1pPr marL="171450" indent="-171450">
              <a:buFontTx/>
              <a:buBlip>
                <a:blip r:embed="rId2"/>
              </a:buBlip>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627176631"/>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amp; Content Gre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p:txBody>
          <a:bodyPr>
            <a:noAutofit/>
          </a:bodyPr>
          <a:lstStyle/>
          <a:p>
            <a:r>
              <a:rPr lang="en-GB"/>
              <a:t>CLICK TO EDIT MASTER TITLE STYLE</a:t>
            </a:r>
          </a:p>
        </p:txBody>
      </p:sp>
      <p:sp>
        <p:nvSpPr>
          <p:cNvPr id="5" name="Rectangle: Diagonal Corners Rounded 4">
            <a:extLst>
              <a:ext uri="{FF2B5EF4-FFF2-40B4-BE49-F238E27FC236}">
                <a16:creationId xmlns:a16="http://schemas.microsoft.com/office/drawing/2014/main" id="{59A558B2-467C-4018-9008-F6250273DFA3}"/>
              </a:ext>
            </a:extLst>
          </p:cNvPr>
          <p:cNvSpPr/>
          <p:nvPr userDrawn="1"/>
        </p:nvSpPr>
        <p:spPr>
          <a:xfrm>
            <a:off x="1055687" y="1321805"/>
            <a:ext cx="10044111" cy="4517680"/>
          </a:xfrm>
          <a:prstGeom prst="round2DiagRect">
            <a:avLst>
              <a:gd name="adj1" fmla="val 36587"/>
              <a:gd name="adj2" fmla="val 0"/>
            </a:avLst>
          </a:prstGeom>
          <a:solidFill>
            <a:schemeClr val="accent5">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mn-ea"/>
              <a:cs typeface="+mn-cs"/>
            </a:endParaRPr>
          </a:p>
        </p:txBody>
      </p:sp>
      <p:sp>
        <p:nvSpPr>
          <p:cNvPr id="8" name="Content Placeholder 4">
            <a:extLst>
              <a:ext uri="{FF2B5EF4-FFF2-40B4-BE49-F238E27FC236}">
                <a16:creationId xmlns:a16="http://schemas.microsoft.com/office/drawing/2014/main" id="{32E45403-6DAA-4B87-96FD-CA10C647427A}"/>
              </a:ext>
            </a:extLst>
          </p:cNvPr>
          <p:cNvSpPr>
            <a:spLocks noGrp="1"/>
          </p:cNvSpPr>
          <p:nvPr>
            <p:ph sz="quarter" idx="11"/>
          </p:nvPr>
        </p:nvSpPr>
        <p:spPr>
          <a:xfrm>
            <a:off x="1848917" y="1855444"/>
            <a:ext cx="8951366" cy="3789981"/>
          </a:xfrm>
        </p:spPr>
        <p:txBody>
          <a:bodyPr lIns="0"/>
          <a:lstStyle>
            <a:lvl1pPr marL="171450" indent="-171450">
              <a:buFontTx/>
              <a:buBlip>
                <a:blip r:embed="rId2"/>
              </a:buBlip>
              <a:defRPr>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542727140"/>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_Title, Content, Quot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5D61FB37-7370-49A7-B59D-80AF6DDC5B0E}"/>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7" name="Text Placeholder 2">
            <a:extLst>
              <a:ext uri="{FF2B5EF4-FFF2-40B4-BE49-F238E27FC236}">
                <a16:creationId xmlns:a16="http://schemas.microsoft.com/office/drawing/2014/main" id="{25499359-1D8A-49E7-9A6E-64EA4B7ECC26}"/>
              </a:ext>
            </a:extLst>
          </p:cNvPr>
          <p:cNvSpPr>
            <a:spLocks noGrp="1"/>
          </p:cNvSpPr>
          <p:nvPr>
            <p:ph idx="16"/>
          </p:nvPr>
        </p:nvSpPr>
        <p:spPr>
          <a:xfrm>
            <a:off x="1331843" y="1560443"/>
            <a:ext cx="6887818" cy="4526179"/>
          </a:xfrm>
          <a:prstGeom prst="rect">
            <a:avLst/>
          </a:prstGeom>
          <a:noFill/>
        </p:spPr>
        <p:txBody>
          <a:bodyPr vert="horz" lIns="0" tIns="0" rIns="91440" bIns="45720" rtlCol="0">
            <a:noAutofit/>
          </a:bodyPr>
          <a:lstStyle>
            <a:lvl1pPr>
              <a:defRPr sz="1100">
                <a:solidFill>
                  <a:schemeClr val="accent1"/>
                </a:solidFill>
              </a:defRPr>
            </a:lvl1pPr>
          </a:lstStyle>
          <a:p>
            <a:pPr lvl="0"/>
            <a:r>
              <a:rPr lang="en-GB"/>
              <a:t>Click to edit Master text styles</a:t>
            </a:r>
          </a:p>
        </p:txBody>
      </p:sp>
      <p:sp>
        <p:nvSpPr>
          <p:cNvPr id="6" name="Text Placeholder 2">
            <a:extLst>
              <a:ext uri="{FF2B5EF4-FFF2-40B4-BE49-F238E27FC236}">
                <a16:creationId xmlns:a16="http://schemas.microsoft.com/office/drawing/2014/main" id="{02061C36-E302-4FAC-BBE8-0C26AEFF41FB}"/>
              </a:ext>
            </a:extLst>
          </p:cNvPr>
          <p:cNvSpPr>
            <a:spLocks noGrp="1"/>
          </p:cNvSpPr>
          <p:nvPr>
            <p:ph idx="12"/>
          </p:nvPr>
        </p:nvSpPr>
        <p:spPr>
          <a:xfrm>
            <a:off x="8488114" y="3203829"/>
            <a:ext cx="3170486" cy="2897633"/>
          </a:xfrm>
          <a:prstGeom prst="round2DiagRect">
            <a:avLst>
              <a:gd name="adj1" fmla="val 0"/>
              <a:gd name="adj2" fmla="val 50000"/>
            </a:avLst>
          </a:prstGeom>
          <a:solidFill>
            <a:schemeClr val="accent1"/>
          </a:solidFill>
        </p:spPr>
        <p:txBody>
          <a:bodyPr vert="horz" lIns="0" tIns="144000" rIns="144000" bIns="45720" rtlCol="0">
            <a:normAutofit/>
          </a:bodyPr>
          <a:lstStyle>
            <a:lvl1pPr>
              <a:defRPr sz="1100">
                <a:solidFill>
                  <a:schemeClr val="bg1"/>
                </a:solidFill>
              </a:defRPr>
            </a:lvl1pPr>
          </a:lstStyle>
          <a:p>
            <a:pPr lvl="0"/>
            <a:r>
              <a:rPr lang="en-GB"/>
              <a:t>Click to edit Master text styles</a:t>
            </a:r>
          </a:p>
        </p:txBody>
      </p:sp>
      <p:sp>
        <p:nvSpPr>
          <p:cNvPr id="9" name="Picture Placeholder 19">
            <a:extLst>
              <a:ext uri="{FF2B5EF4-FFF2-40B4-BE49-F238E27FC236}">
                <a16:creationId xmlns:a16="http://schemas.microsoft.com/office/drawing/2014/main" id="{4690EE25-B060-4F54-8D50-D1922C82AF23}"/>
              </a:ext>
            </a:extLst>
          </p:cNvPr>
          <p:cNvSpPr>
            <a:spLocks noGrp="1"/>
          </p:cNvSpPr>
          <p:nvPr>
            <p:ph type="pic" sz="quarter" idx="15"/>
          </p:nvPr>
        </p:nvSpPr>
        <p:spPr>
          <a:xfrm>
            <a:off x="8488115" y="1583871"/>
            <a:ext cx="1614264" cy="1614264"/>
          </a:xfrm>
          <a:custGeom>
            <a:avLst/>
            <a:gdLst>
              <a:gd name="connsiteX0" fmla="*/ 858511 w 1717022"/>
              <a:gd name="connsiteY0" fmla="*/ 0 h 1717022"/>
              <a:gd name="connsiteX1" fmla="*/ 1717022 w 1717022"/>
              <a:gd name="connsiteY1" fmla="*/ 858511 h 1717022"/>
              <a:gd name="connsiteX2" fmla="*/ 1717021 w 1717022"/>
              <a:gd name="connsiteY2" fmla="*/ 858511 h 1717022"/>
              <a:gd name="connsiteX3" fmla="*/ 858510 w 1717022"/>
              <a:gd name="connsiteY3" fmla="*/ 1717022 h 1717022"/>
              <a:gd name="connsiteX4" fmla="*/ 0 w 1717022"/>
              <a:gd name="connsiteY4" fmla="*/ 1717022 h 1717022"/>
              <a:gd name="connsiteX5" fmla="*/ 0 w 1717022"/>
              <a:gd name="connsiteY5" fmla="*/ 858511 h 1717022"/>
              <a:gd name="connsiteX6" fmla="*/ 858511 w 1717022"/>
              <a:gd name="connsiteY6" fmla="*/ 0 h 171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7022" h="1717022">
                <a:moveTo>
                  <a:pt x="858511" y="0"/>
                </a:moveTo>
                <a:cubicBezTo>
                  <a:pt x="1332654" y="0"/>
                  <a:pt x="1717022" y="384368"/>
                  <a:pt x="1717022" y="858511"/>
                </a:cubicBezTo>
                <a:lnTo>
                  <a:pt x="1717021" y="858511"/>
                </a:lnTo>
                <a:cubicBezTo>
                  <a:pt x="1717021" y="1332654"/>
                  <a:pt x="1332653" y="1717022"/>
                  <a:pt x="858510" y="1717022"/>
                </a:cubicBezTo>
                <a:lnTo>
                  <a:pt x="0" y="1717022"/>
                </a:lnTo>
                <a:lnTo>
                  <a:pt x="0" y="858511"/>
                </a:lnTo>
                <a:cubicBezTo>
                  <a:pt x="0" y="384368"/>
                  <a:pt x="384368" y="0"/>
                  <a:pt x="858511" y="0"/>
                </a:cubicBezTo>
                <a:close/>
              </a:path>
            </a:pathLst>
          </a:custGeom>
        </p:spPr>
        <p:txBody>
          <a:bodyPr wrap="square">
            <a:noAutofit/>
          </a:bodyPr>
          <a:lstStyle/>
          <a:p>
            <a:endParaRPr lang="en-GB"/>
          </a:p>
        </p:txBody>
      </p:sp>
    </p:spTree>
    <p:extLst>
      <p:ext uri="{BB962C8B-B14F-4D97-AF65-F5344CB8AC3E}">
        <p14:creationId xmlns:p14="http://schemas.microsoft.com/office/powerpoint/2010/main" val="1509829602"/>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Title, Content, Quote">
    <p:spTree>
      <p:nvGrpSpPr>
        <p:cNvPr id="1" name=""/>
        <p:cNvGrpSpPr/>
        <p:nvPr/>
      </p:nvGrpSpPr>
      <p:grpSpPr>
        <a:xfrm>
          <a:off x="0" y="0"/>
          <a:ext cx="0" cy="0"/>
          <a:chOff x="0" y="0"/>
          <a:chExt cx="0" cy="0"/>
        </a:xfrm>
      </p:grpSpPr>
      <p:sp>
        <p:nvSpPr>
          <p:cNvPr id="9" name="Text Placeholder 2">
            <a:extLst>
              <a:ext uri="{FF2B5EF4-FFF2-40B4-BE49-F238E27FC236}">
                <a16:creationId xmlns:a16="http://schemas.microsoft.com/office/drawing/2014/main" id="{BB64EC0C-23AE-41A4-89DD-A8FDBA18C70C}"/>
              </a:ext>
            </a:extLst>
          </p:cNvPr>
          <p:cNvSpPr>
            <a:spLocks noGrp="1"/>
          </p:cNvSpPr>
          <p:nvPr>
            <p:ph idx="12"/>
          </p:nvPr>
        </p:nvSpPr>
        <p:spPr>
          <a:xfrm>
            <a:off x="1331842" y="1600200"/>
            <a:ext cx="5836033" cy="4492486"/>
          </a:xfrm>
          <a:prstGeom prst="round2DiagRect">
            <a:avLst>
              <a:gd name="adj1" fmla="val 0"/>
              <a:gd name="adj2" fmla="val 50000"/>
            </a:avLst>
          </a:prstGeom>
          <a:solidFill>
            <a:schemeClr val="accent1"/>
          </a:solidFill>
        </p:spPr>
        <p:txBody>
          <a:bodyPr vert="horz" lIns="0" tIns="45720" rIns="216000" bIns="45720" rtlCol="0">
            <a:noAutofit/>
          </a:bodyPr>
          <a:lstStyle>
            <a:lvl1pPr>
              <a:defRPr sz="1100">
                <a:solidFill>
                  <a:schemeClr val="bg1"/>
                </a:solidFill>
              </a:defRPr>
            </a:lvl1pPr>
          </a:lstStyle>
          <a:p>
            <a:pPr lvl="0"/>
            <a:r>
              <a:rPr lang="en-GB"/>
              <a:t>Click to edit Master text styles</a:t>
            </a:r>
          </a:p>
        </p:txBody>
      </p:sp>
      <p:sp>
        <p:nvSpPr>
          <p:cNvPr id="8" name="Title Placeholder 1">
            <a:extLst>
              <a:ext uri="{FF2B5EF4-FFF2-40B4-BE49-F238E27FC236}">
                <a16:creationId xmlns:a16="http://schemas.microsoft.com/office/drawing/2014/main" id="{5D61FB37-7370-49A7-B59D-80AF6DDC5B0E}"/>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5" name="Picture Placeholder 19">
            <a:extLst>
              <a:ext uri="{FF2B5EF4-FFF2-40B4-BE49-F238E27FC236}">
                <a16:creationId xmlns:a16="http://schemas.microsoft.com/office/drawing/2014/main" id="{8B92EE96-E215-4FF1-B8A4-9BAC67F9D5A1}"/>
              </a:ext>
            </a:extLst>
          </p:cNvPr>
          <p:cNvSpPr>
            <a:spLocks noGrp="1"/>
          </p:cNvSpPr>
          <p:nvPr>
            <p:ph type="pic" sz="quarter" idx="15"/>
          </p:nvPr>
        </p:nvSpPr>
        <p:spPr>
          <a:xfrm>
            <a:off x="7167877" y="1600200"/>
            <a:ext cx="4492486" cy="4492486"/>
          </a:xfrm>
          <a:custGeom>
            <a:avLst/>
            <a:gdLst>
              <a:gd name="connsiteX0" fmla="*/ 858511 w 1717022"/>
              <a:gd name="connsiteY0" fmla="*/ 0 h 1717022"/>
              <a:gd name="connsiteX1" fmla="*/ 1717022 w 1717022"/>
              <a:gd name="connsiteY1" fmla="*/ 858511 h 1717022"/>
              <a:gd name="connsiteX2" fmla="*/ 1717021 w 1717022"/>
              <a:gd name="connsiteY2" fmla="*/ 858511 h 1717022"/>
              <a:gd name="connsiteX3" fmla="*/ 858510 w 1717022"/>
              <a:gd name="connsiteY3" fmla="*/ 1717022 h 1717022"/>
              <a:gd name="connsiteX4" fmla="*/ 0 w 1717022"/>
              <a:gd name="connsiteY4" fmla="*/ 1717022 h 1717022"/>
              <a:gd name="connsiteX5" fmla="*/ 0 w 1717022"/>
              <a:gd name="connsiteY5" fmla="*/ 858511 h 1717022"/>
              <a:gd name="connsiteX6" fmla="*/ 858511 w 1717022"/>
              <a:gd name="connsiteY6" fmla="*/ 0 h 171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7022" h="1717022">
                <a:moveTo>
                  <a:pt x="858511" y="0"/>
                </a:moveTo>
                <a:cubicBezTo>
                  <a:pt x="1332654" y="0"/>
                  <a:pt x="1717022" y="384368"/>
                  <a:pt x="1717022" y="858511"/>
                </a:cubicBezTo>
                <a:lnTo>
                  <a:pt x="1717021" y="858511"/>
                </a:lnTo>
                <a:cubicBezTo>
                  <a:pt x="1717021" y="1332654"/>
                  <a:pt x="1332653" y="1717022"/>
                  <a:pt x="858510" y="1717022"/>
                </a:cubicBezTo>
                <a:lnTo>
                  <a:pt x="0" y="1717022"/>
                </a:lnTo>
                <a:lnTo>
                  <a:pt x="0" y="858511"/>
                </a:lnTo>
                <a:cubicBezTo>
                  <a:pt x="0" y="384368"/>
                  <a:pt x="384368" y="0"/>
                  <a:pt x="858511" y="0"/>
                </a:cubicBezTo>
                <a:close/>
              </a:path>
            </a:pathLst>
          </a:custGeom>
        </p:spPr>
        <p:txBody>
          <a:bodyPr wrap="square" anchor="ctr">
            <a:noAutofit/>
          </a:bodyPr>
          <a:lstStyle>
            <a:lvl1pPr algn="ctr">
              <a:defRPr/>
            </a:lvl1pPr>
          </a:lstStyle>
          <a:p>
            <a:endParaRPr lang="en-GB"/>
          </a:p>
        </p:txBody>
      </p:sp>
    </p:spTree>
    <p:extLst>
      <p:ext uri="{BB962C8B-B14F-4D97-AF65-F5344CB8AC3E}">
        <p14:creationId xmlns:p14="http://schemas.microsoft.com/office/powerpoint/2010/main" val="4272530021"/>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3_Title, Content, Quote">
    <p:spTree>
      <p:nvGrpSpPr>
        <p:cNvPr id="1" name=""/>
        <p:cNvGrpSpPr/>
        <p:nvPr/>
      </p:nvGrpSpPr>
      <p:grpSpPr>
        <a:xfrm>
          <a:off x="0" y="0"/>
          <a:ext cx="0" cy="0"/>
          <a:chOff x="0" y="0"/>
          <a:chExt cx="0" cy="0"/>
        </a:xfrm>
      </p:grpSpPr>
      <p:sp>
        <p:nvSpPr>
          <p:cNvPr id="9" name="Text Placeholder 2">
            <a:extLst>
              <a:ext uri="{FF2B5EF4-FFF2-40B4-BE49-F238E27FC236}">
                <a16:creationId xmlns:a16="http://schemas.microsoft.com/office/drawing/2014/main" id="{BB64EC0C-23AE-41A4-89DD-A8FDBA18C70C}"/>
              </a:ext>
            </a:extLst>
          </p:cNvPr>
          <p:cNvSpPr>
            <a:spLocks noGrp="1"/>
          </p:cNvSpPr>
          <p:nvPr>
            <p:ph idx="12"/>
          </p:nvPr>
        </p:nvSpPr>
        <p:spPr>
          <a:xfrm>
            <a:off x="1311965" y="1590261"/>
            <a:ext cx="5585792" cy="4536118"/>
          </a:xfrm>
          <a:prstGeom prst="rect">
            <a:avLst/>
          </a:prstGeom>
          <a:noFill/>
        </p:spPr>
        <p:txBody>
          <a:bodyPr vert="horz" lIns="0" tIns="45720" rIns="91440" bIns="45720" rtlCol="0">
            <a:noAutofit/>
          </a:bodyPr>
          <a:lstStyle>
            <a:lvl1pPr>
              <a:defRPr sz="1100">
                <a:solidFill>
                  <a:schemeClr val="accent1"/>
                </a:solidFill>
              </a:defRPr>
            </a:lvl1pPr>
          </a:lstStyle>
          <a:p>
            <a:pPr lvl="0"/>
            <a:r>
              <a:rPr lang="en-GB"/>
              <a:t>Click to edit Master text styles</a:t>
            </a:r>
          </a:p>
        </p:txBody>
      </p:sp>
      <p:sp>
        <p:nvSpPr>
          <p:cNvPr id="8" name="Title Placeholder 1">
            <a:extLst>
              <a:ext uri="{FF2B5EF4-FFF2-40B4-BE49-F238E27FC236}">
                <a16:creationId xmlns:a16="http://schemas.microsoft.com/office/drawing/2014/main" id="{5D61FB37-7370-49A7-B59D-80AF6DDC5B0E}"/>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5" name="Picture Placeholder 19">
            <a:extLst>
              <a:ext uri="{FF2B5EF4-FFF2-40B4-BE49-F238E27FC236}">
                <a16:creationId xmlns:a16="http://schemas.microsoft.com/office/drawing/2014/main" id="{30670B37-40B9-475F-ABF3-FE85CABDBA01}"/>
              </a:ext>
            </a:extLst>
          </p:cNvPr>
          <p:cNvSpPr>
            <a:spLocks noGrp="1"/>
          </p:cNvSpPr>
          <p:nvPr>
            <p:ph type="pic" sz="quarter" idx="15"/>
          </p:nvPr>
        </p:nvSpPr>
        <p:spPr>
          <a:xfrm>
            <a:off x="7167877" y="1600200"/>
            <a:ext cx="4492486" cy="4492486"/>
          </a:xfrm>
          <a:custGeom>
            <a:avLst/>
            <a:gdLst>
              <a:gd name="connsiteX0" fmla="*/ 858511 w 1717022"/>
              <a:gd name="connsiteY0" fmla="*/ 0 h 1717022"/>
              <a:gd name="connsiteX1" fmla="*/ 1717022 w 1717022"/>
              <a:gd name="connsiteY1" fmla="*/ 858511 h 1717022"/>
              <a:gd name="connsiteX2" fmla="*/ 1717021 w 1717022"/>
              <a:gd name="connsiteY2" fmla="*/ 858511 h 1717022"/>
              <a:gd name="connsiteX3" fmla="*/ 858510 w 1717022"/>
              <a:gd name="connsiteY3" fmla="*/ 1717022 h 1717022"/>
              <a:gd name="connsiteX4" fmla="*/ 0 w 1717022"/>
              <a:gd name="connsiteY4" fmla="*/ 1717022 h 1717022"/>
              <a:gd name="connsiteX5" fmla="*/ 0 w 1717022"/>
              <a:gd name="connsiteY5" fmla="*/ 858511 h 1717022"/>
              <a:gd name="connsiteX6" fmla="*/ 858511 w 1717022"/>
              <a:gd name="connsiteY6" fmla="*/ 0 h 171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7022" h="1717022">
                <a:moveTo>
                  <a:pt x="858511" y="0"/>
                </a:moveTo>
                <a:cubicBezTo>
                  <a:pt x="1332654" y="0"/>
                  <a:pt x="1717022" y="384368"/>
                  <a:pt x="1717022" y="858511"/>
                </a:cubicBezTo>
                <a:lnTo>
                  <a:pt x="1717021" y="858511"/>
                </a:lnTo>
                <a:cubicBezTo>
                  <a:pt x="1717021" y="1332654"/>
                  <a:pt x="1332653" y="1717022"/>
                  <a:pt x="858510" y="1717022"/>
                </a:cubicBezTo>
                <a:lnTo>
                  <a:pt x="0" y="1717022"/>
                </a:lnTo>
                <a:lnTo>
                  <a:pt x="0" y="858511"/>
                </a:lnTo>
                <a:cubicBezTo>
                  <a:pt x="0" y="384368"/>
                  <a:pt x="384368" y="0"/>
                  <a:pt x="858511" y="0"/>
                </a:cubicBezTo>
                <a:close/>
              </a:path>
            </a:pathLst>
          </a:custGeom>
        </p:spPr>
        <p:txBody>
          <a:bodyPr wrap="square" anchor="ctr">
            <a:noAutofit/>
          </a:bodyPr>
          <a:lstStyle>
            <a:lvl1pPr algn="ctr">
              <a:defRPr/>
            </a:lvl1pPr>
          </a:lstStyle>
          <a:p>
            <a:endParaRPr lang="en-GB"/>
          </a:p>
        </p:txBody>
      </p:sp>
    </p:spTree>
    <p:extLst>
      <p:ext uri="{BB962C8B-B14F-4D97-AF65-F5344CB8AC3E}">
        <p14:creationId xmlns:p14="http://schemas.microsoft.com/office/powerpoint/2010/main" val="2050521934"/>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_Title, Content, Quote">
    <p:spTree>
      <p:nvGrpSpPr>
        <p:cNvPr id="1" name=""/>
        <p:cNvGrpSpPr/>
        <p:nvPr/>
      </p:nvGrpSpPr>
      <p:grpSpPr>
        <a:xfrm>
          <a:off x="0" y="0"/>
          <a:ext cx="0" cy="0"/>
          <a:chOff x="0" y="0"/>
          <a:chExt cx="0" cy="0"/>
        </a:xfrm>
      </p:grpSpPr>
      <p:sp>
        <p:nvSpPr>
          <p:cNvPr id="9" name="Text Placeholder 2">
            <a:extLst>
              <a:ext uri="{FF2B5EF4-FFF2-40B4-BE49-F238E27FC236}">
                <a16:creationId xmlns:a16="http://schemas.microsoft.com/office/drawing/2014/main" id="{BB64EC0C-23AE-41A4-89DD-A8FDBA18C70C}"/>
              </a:ext>
            </a:extLst>
          </p:cNvPr>
          <p:cNvSpPr>
            <a:spLocks noGrp="1"/>
          </p:cNvSpPr>
          <p:nvPr>
            <p:ph idx="12"/>
          </p:nvPr>
        </p:nvSpPr>
        <p:spPr>
          <a:xfrm>
            <a:off x="1321904" y="1580321"/>
            <a:ext cx="6887378" cy="4546058"/>
          </a:xfrm>
          <a:prstGeom prst="round2DiagRect">
            <a:avLst>
              <a:gd name="adj1" fmla="val 0"/>
              <a:gd name="adj2" fmla="val 50000"/>
            </a:avLst>
          </a:prstGeom>
          <a:solidFill>
            <a:schemeClr val="accent1"/>
          </a:solidFill>
        </p:spPr>
        <p:txBody>
          <a:bodyPr vert="horz" lIns="0" tIns="45720" rIns="91440" bIns="45720" rtlCol="0">
            <a:noAutofit/>
          </a:bodyPr>
          <a:lstStyle>
            <a:lvl1pPr>
              <a:defRPr sz="1100">
                <a:solidFill>
                  <a:schemeClr val="bg1"/>
                </a:solidFill>
              </a:defRPr>
            </a:lvl1pPr>
          </a:lstStyle>
          <a:p>
            <a:pPr lvl="0"/>
            <a:r>
              <a:rPr lang="en-GB"/>
              <a:t>Click to edit Master text styles</a:t>
            </a:r>
          </a:p>
        </p:txBody>
      </p:sp>
      <p:sp>
        <p:nvSpPr>
          <p:cNvPr id="8" name="Title Placeholder 1">
            <a:extLst>
              <a:ext uri="{FF2B5EF4-FFF2-40B4-BE49-F238E27FC236}">
                <a16:creationId xmlns:a16="http://schemas.microsoft.com/office/drawing/2014/main" id="{5D61FB37-7370-49A7-B59D-80AF6DDC5B0E}"/>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5" name="Text Placeholder 2">
            <a:extLst>
              <a:ext uri="{FF2B5EF4-FFF2-40B4-BE49-F238E27FC236}">
                <a16:creationId xmlns:a16="http://schemas.microsoft.com/office/drawing/2014/main" id="{DBE25B48-4F76-4A9C-94C3-2470CBFBBEDF}"/>
              </a:ext>
            </a:extLst>
          </p:cNvPr>
          <p:cNvSpPr>
            <a:spLocks noGrp="1"/>
          </p:cNvSpPr>
          <p:nvPr>
            <p:ph idx="16"/>
          </p:nvPr>
        </p:nvSpPr>
        <p:spPr>
          <a:xfrm>
            <a:off x="8199341" y="3707296"/>
            <a:ext cx="2922546" cy="2419083"/>
          </a:xfrm>
          <a:prstGeom prst="round2DiagRect">
            <a:avLst>
              <a:gd name="adj1" fmla="val 0"/>
              <a:gd name="adj2" fmla="val 50000"/>
            </a:avLst>
          </a:prstGeom>
          <a:solidFill>
            <a:schemeClr val="accent1"/>
          </a:solidFill>
        </p:spPr>
        <p:txBody>
          <a:bodyPr vert="horz" lIns="0" tIns="180000" rIns="36000" bIns="45720" rtlCol="0">
            <a:noAutofit/>
          </a:bodyPr>
          <a:lstStyle>
            <a:lvl1pPr>
              <a:defRPr sz="1100">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297760341"/>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C89AAA1E-F696-4AF1-83BB-339CA69BDF3D}"/>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6" name="Freeform: Shape 5">
            <a:extLst>
              <a:ext uri="{FF2B5EF4-FFF2-40B4-BE49-F238E27FC236}">
                <a16:creationId xmlns:a16="http://schemas.microsoft.com/office/drawing/2014/main" id="{AA937C80-F4EF-4468-979A-7AADA312E86C}"/>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2" name="Footer Placeholder 1">
            <a:extLst>
              <a:ext uri="{FF2B5EF4-FFF2-40B4-BE49-F238E27FC236}">
                <a16:creationId xmlns:a16="http://schemas.microsoft.com/office/drawing/2014/main" id="{893EE171-79AA-41D1-9EBF-C3FF50A3A96A}"/>
              </a:ext>
            </a:extLst>
          </p:cNvPr>
          <p:cNvSpPr>
            <a:spLocks noGrp="1"/>
          </p:cNvSpPr>
          <p:nvPr>
            <p:ph type="ftr" sz="quarter" idx="10"/>
          </p:nvPr>
        </p:nvSpPr>
        <p:spPr/>
        <p:txBody>
          <a:bodyPr/>
          <a:lstStyle/>
          <a:p>
            <a:r>
              <a:rPr lang="en-GB"/>
              <a:t>Accelerate Template</a:t>
            </a:r>
          </a:p>
        </p:txBody>
      </p:sp>
      <p:sp>
        <p:nvSpPr>
          <p:cNvPr id="3" name="Slide Number Placeholder 2">
            <a:extLst>
              <a:ext uri="{FF2B5EF4-FFF2-40B4-BE49-F238E27FC236}">
                <a16:creationId xmlns:a16="http://schemas.microsoft.com/office/drawing/2014/main" id="{9BE3E457-20CB-4856-B70B-5C005F92D168}"/>
              </a:ext>
            </a:extLst>
          </p:cNvPr>
          <p:cNvSpPr>
            <a:spLocks noGrp="1"/>
          </p:cNvSpPr>
          <p:nvPr>
            <p:ph type="sldNum" sz="quarter" idx="11"/>
          </p:nvPr>
        </p:nvSpPr>
        <p:spPr/>
        <p:txBody>
          <a:bodyPr/>
          <a:lstStyle/>
          <a:p>
            <a:fld id="{722EDD4C-CCB1-4E2B-823E-29659E115949}" type="slidenum">
              <a:rPr lang="en-GB" smtClean="0"/>
              <a:pPr/>
              <a:t>‹#›</a:t>
            </a:fld>
            <a:endParaRPr lang="en-GB"/>
          </a:p>
        </p:txBody>
      </p:sp>
    </p:spTree>
    <p:extLst>
      <p:ext uri="{BB962C8B-B14F-4D97-AF65-F5344CB8AC3E}">
        <p14:creationId xmlns:p14="http://schemas.microsoft.com/office/powerpoint/2010/main" val="1543326315"/>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blank" preserve="1">
  <p:cSld name="thank you">
    <p:spTree>
      <p:nvGrpSpPr>
        <p:cNvPr id="1" name=""/>
        <p:cNvGrpSpPr/>
        <p:nvPr/>
      </p:nvGrpSpPr>
      <p:grpSpPr>
        <a:xfrm>
          <a:off x="0" y="0"/>
          <a:ext cx="0" cy="0"/>
          <a:chOff x="0" y="0"/>
          <a:chExt cx="0" cy="0"/>
        </a:xfrm>
      </p:grpSpPr>
      <p:pic>
        <p:nvPicPr>
          <p:cNvPr id="5" name="Picture 4" hidden="1">
            <a:extLst>
              <a:ext uri="{FF2B5EF4-FFF2-40B4-BE49-F238E27FC236}">
                <a16:creationId xmlns:a16="http://schemas.microsoft.com/office/drawing/2014/main" id="{EF026EBF-E82D-4484-B5F0-D28644D3A83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0"/>
            <a:ext cx="12197227" cy="6858000"/>
          </a:xfrm>
          <a:prstGeom prst="rect">
            <a:avLst/>
          </a:prstGeom>
        </p:spPr>
      </p:pic>
    </p:spTree>
    <p:extLst>
      <p:ext uri="{BB962C8B-B14F-4D97-AF65-F5344CB8AC3E}">
        <p14:creationId xmlns:p14="http://schemas.microsoft.com/office/powerpoint/2010/main" val="2613201118"/>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blank" preserve="1">
  <p:cSld name="hello">
    <p:bg>
      <p:bgPr>
        <a:solidFill>
          <a:srgbClr val="192747"/>
        </a:solidFill>
        <a:effectLst/>
      </p:bgPr>
    </p:bg>
    <p:spTree>
      <p:nvGrpSpPr>
        <p:cNvPr id="1" name=""/>
        <p:cNvGrpSpPr/>
        <p:nvPr/>
      </p:nvGrpSpPr>
      <p:grpSpPr>
        <a:xfrm>
          <a:off x="0" y="0"/>
          <a:ext cx="0" cy="0"/>
          <a:chOff x="0" y="0"/>
          <a:chExt cx="0" cy="0"/>
        </a:xfrm>
      </p:grpSpPr>
      <p:pic>
        <p:nvPicPr>
          <p:cNvPr id="5" name="Picture 4" hidden="1">
            <a:extLst>
              <a:ext uri="{FF2B5EF4-FFF2-40B4-BE49-F238E27FC236}">
                <a16:creationId xmlns:a16="http://schemas.microsoft.com/office/drawing/2014/main" id="{EF026EBF-E82D-4484-B5F0-D28644D3A83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0"/>
            <a:ext cx="12197227" cy="6858000"/>
          </a:xfrm>
          <a:prstGeom prst="rect">
            <a:avLst/>
          </a:prstGeom>
        </p:spPr>
      </p:pic>
      <p:pic>
        <p:nvPicPr>
          <p:cNvPr id="3" name="Picture 2">
            <a:extLst>
              <a:ext uri="{FF2B5EF4-FFF2-40B4-BE49-F238E27FC236}">
                <a16:creationId xmlns:a16="http://schemas.microsoft.com/office/drawing/2014/main" id="{34BED5A9-DD44-2442-9819-8799CE416B81}"/>
              </a:ext>
            </a:extLst>
          </p:cNvPr>
          <p:cNvPicPr>
            <a:picLocks noChangeAspect="1"/>
          </p:cNvPicPr>
          <p:nvPr userDrawn="1"/>
        </p:nvPicPr>
        <p:blipFill>
          <a:blip r:embed="rId3"/>
          <a:stretch>
            <a:fillRect/>
          </a:stretch>
        </p:blipFill>
        <p:spPr>
          <a:xfrm>
            <a:off x="819150" y="501650"/>
            <a:ext cx="10553700" cy="5854700"/>
          </a:xfrm>
          <a:prstGeom prst="rect">
            <a:avLst/>
          </a:prstGeom>
        </p:spPr>
      </p:pic>
    </p:spTree>
    <p:extLst>
      <p:ext uri="{BB962C8B-B14F-4D97-AF65-F5344CB8AC3E}">
        <p14:creationId xmlns:p14="http://schemas.microsoft.com/office/powerpoint/2010/main" val="970791041"/>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Multiple Content">
    <p:spTree>
      <p:nvGrpSpPr>
        <p:cNvPr id="1" name=""/>
        <p:cNvGrpSpPr/>
        <p:nvPr/>
      </p:nvGrpSpPr>
      <p:grpSpPr>
        <a:xfrm>
          <a:off x="0" y="0"/>
          <a:ext cx="0" cy="0"/>
          <a:chOff x="0" y="0"/>
          <a:chExt cx="0" cy="0"/>
        </a:xfrm>
      </p:grpSpPr>
      <p:sp>
        <p:nvSpPr>
          <p:cNvPr id="3" name="Rectangle: Diagonal Corners Rounded 2">
            <a:extLst>
              <a:ext uri="{FF2B5EF4-FFF2-40B4-BE49-F238E27FC236}">
                <a16:creationId xmlns:a16="http://schemas.microsoft.com/office/drawing/2014/main" id="{A22110F3-C965-4742-B210-11EC7842DD97}"/>
              </a:ext>
            </a:extLst>
          </p:cNvPr>
          <p:cNvSpPr/>
          <p:nvPr userDrawn="1"/>
        </p:nvSpPr>
        <p:spPr>
          <a:xfrm flipH="1">
            <a:off x="4762500" y="1333500"/>
            <a:ext cx="6896100" cy="4229100"/>
          </a:xfrm>
          <a:prstGeom prst="round2DiagRect">
            <a:avLst>
              <a:gd name="adj1" fmla="val 50000"/>
              <a:gd name="adj2" fmla="val 0"/>
            </a:avLst>
          </a:prstGeom>
          <a:solidFill>
            <a:schemeClr val="accent3">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lIns="180000" tIns="72000" rtlCol="0" anchor="ctr"/>
          <a:lstStyle/>
          <a:p>
            <a:pPr>
              <a:lnSpc>
                <a:spcPct val="120000"/>
              </a:lnSpc>
              <a:spcBef>
                <a:spcPts val="1200"/>
              </a:spcBef>
            </a:pPr>
            <a:endParaRPr lang="en-GB" sz="1000" b="0"/>
          </a:p>
        </p:txBody>
      </p:sp>
      <p:sp>
        <p:nvSpPr>
          <p:cNvPr id="9" name="Content Placeholder 2">
            <a:extLst>
              <a:ext uri="{FF2B5EF4-FFF2-40B4-BE49-F238E27FC236}">
                <a16:creationId xmlns:a16="http://schemas.microsoft.com/office/drawing/2014/main" id="{3DF337A7-E12B-4C0B-A210-7312F71FB24C}"/>
              </a:ext>
            </a:extLst>
          </p:cNvPr>
          <p:cNvSpPr>
            <a:spLocks noGrp="1"/>
          </p:cNvSpPr>
          <p:nvPr>
            <p:ph idx="10" hasCustomPrompt="1"/>
          </p:nvPr>
        </p:nvSpPr>
        <p:spPr>
          <a:xfrm>
            <a:off x="5287616" y="1842139"/>
            <a:ext cx="2656233" cy="288000"/>
          </a:xfrm>
        </p:spPr>
        <p:txBody>
          <a:bodyPr>
            <a:noAutofit/>
          </a:bodyPr>
          <a:lstStyle>
            <a:lvl1pPr marL="0" indent="0">
              <a:lnSpc>
                <a:spcPct val="120000"/>
              </a:lnSpc>
              <a:spcAft>
                <a:spcPts val="1200"/>
              </a:spcAft>
              <a:buFont typeface="Arial" panose="020B0604020202020204" pitchFamily="34" charset="0"/>
              <a:buNone/>
              <a:defRPr sz="1100" b="1">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12" name="Content Placeholder 2">
            <a:extLst>
              <a:ext uri="{FF2B5EF4-FFF2-40B4-BE49-F238E27FC236}">
                <a16:creationId xmlns:a16="http://schemas.microsoft.com/office/drawing/2014/main" id="{35CF3EEE-41AA-4967-AEE4-D50693633B3F}"/>
              </a:ext>
            </a:extLst>
          </p:cNvPr>
          <p:cNvSpPr>
            <a:spLocks noGrp="1"/>
          </p:cNvSpPr>
          <p:nvPr>
            <p:ph idx="13"/>
          </p:nvPr>
        </p:nvSpPr>
        <p:spPr>
          <a:xfrm>
            <a:off x="5287616" y="2124923"/>
            <a:ext cx="2656233" cy="2601481"/>
          </a:xfrm>
        </p:spPr>
        <p:txBody>
          <a:bodyPr>
            <a:noAutofit/>
          </a:bodyPr>
          <a:lstStyle>
            <a:lvl1pPr marL="171450" indent="-171450">
              <a:lnSpc>
                <a:spcPct val="120000"/>
              </a:lnSpc>
              <a:spcBef>
                <a:spcPts val="0"/>
              </a:spcBef>
              <a:spcAft>
                <a:spcPts val="600"/>
              </a:spcAft>
              <a:buFontTx/>
              <a:buBlip>
                <a:blip r:embed="rId2"/>
              </a:buBlip>
              <a:defRPr sz="1100">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13" name="Content Placeholder 2">
            <a:extLst>
              <a:ext uri="{FF2B5EF4-FFF2-40B4-BE49-F238E27FC236}">
                <a16:creationId xmlns:a16="http://schemas.microsoft.com/office/drawing/2014/main" id="{C8423A80-88D7-4AC4-B624-4613B30F0094}"/>
              </a:ext>
            </a:extLst>
          </p:cNvPr>
          <p:cNvSpPr>
            <a:spLocks noGrp="1"/>
          </p:cNvSpPr>
          <p:nvPr>
            <p:ph idx="14" hasCustomPrompt="1"/>
          </p:nvPr>
        </p:nvSpPr>
        <p:spPr>
          <a:xfrm>
            <a:off x="8209722" y="1837766"/>
            <a:ext cx="2656234" cy="288000"/>
          </a:xfrm>
        </p:spPr>
        <p:txBody>
          <a:bodyPr>
            <a:noAutofit/>
          </a:bodyPr>
          <a:lstStyle>
            <a:lvl1pPr marL="0" indent="0">
              <a:lnSpc>
                <a:spcPct val="120000"/>
              </a:lnSpc>
              <a:spcAft>
                <a:spcPts val="1200"/>
              </a:spcAft>
              <a:buFont typeface="Arial" panose="020B0604020202020204" pitchFamily="34" charset="0"/>
              <a:buNone/>
              <a:defRPr sz="1100" b="1">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14" name="Content Placeholder 2">
            <a:extLst>
              <a:ext uri="{FF2B5EF4-FFF2-40B4-BE49-F238E27FC236}">
                <a16:creationId xmlns:a16="http://schemas.microsoft.com/office/drawing/2014/main" id="{FE6E5BFD-7F28-4095-8A6D-0DAA5A65629E}"/>
              </a:ext>
            </a:extLst>
          </p:cNvPr>
          <p:cNvSpPr>
            <a:spLocks noGrp="1"/>
          </p:cNvSpPr>
          <p:nvPr>
            <p:ph idx="15"/>
          </p:nvPr>
        </p:nvSpPr>
        <p:spPr>
          <a:xfrm>
            <a:off x="8209722" y="2120550"/>
            <a:ext cx="2890078" cy="2601481"/>
          </a:xfrm>
        </p:spPr>
        <p:txBody>
          <a:bodyPr>
            <a:noAutofit/>
          </a:bodyPr>
          <a:lstStyle>
            <a:lvl1pPr marL="171450" indent="-171450">
              <a:lnSpc>
                <a:spcPct val="120000"/>
              </a:lnSpc>
              <a:spcBef>
                <a:spcPts val="0"/>
              </a:spcBef>
              <a:spcAft>
                <a:spcPts val="600"/>
              </a:spcAft>
              <a:buFontTx/>
              <a:buBlip>
                <a:blip r:embed="rId2"/>
              </a:buBlip>
              <a:defRPr sz="1100">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pic>
        <p:nvPicPr>
          <p:cNvPr id="4" name="Graphic 3">
            <a:extLst>
              <a:ext uri="{FF2B5EF4-FFF2-40B4-BE49-F238E27FC236}">
                <a16:creationId xmlns:a16="http://schemas.microsoft.com/office/drawing/2014/main" id="{3DA77E5A-3529-4CDE-86B3-7786B70E78E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flipH="1">
            <a:off x="533400" y="1333500"/>
            <a:ext cx="4229100" cy="4229100"/>
          </a:xfrm>
          <a:prstGeom prst="rect">
            <a:avLst/>
          </a:prstGeom>
        </p:spPr>
      </p:pic>
      <p:sp>
        <p:nvSpPr>
          <p:cNvPr id="8" name="Content Placeholder 2">
            <a:extLst>
              <a:ext uri="{FF2B5EF4-FFF2-40B4-BE49-F238E27FC236}">
                <a16:creationId xmlns:a16="http://schemas.microsoft.com/office/drawing/2014/main" id="{232879F3-2866-4BFC-AE00-D638D24EBAEC}"/>
              </a:ext>
            </a:extLst>
          </p:cNvPr>
          <p:cNvSpPr>
            <a:spLocks noGrp="1"/>
          </p:cNvSpPr>
          <p:nvPr>
            <p:ph idx="1"/>
          </p:nvPr>
        </p:nvSpPr>
        <p:spPr>
          <a:xfrm>
            <a:off x="971550" y="2343699"/>
            <a:ext cx="3427412" cy="2352888"/>
          </a:xfrm>
        </p:spPr>
        <p:txBody>
          <a:bodyPr>
            <a:noAutofit/>
          </a:bodyPr>
          <a:lstStyle>
            <a:lvl1pPr marL="0" indent="0">
              <a:lnSpc>
                <a:spcPct val="120000"/>
              </a:lnSpc>
              <a:spcAft>
                <a:spcPts val="1200"/>
              </a:spcAft>
              <a:buFont typeface="Arial" panose="020B0604020202020204" pitchFamily="34" charset="0"/>
              <a:buNone/>
              <a:defRPr sz="1100">
                <a:solidFill>
                  <a:schemeClr val="bg2"/>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a:xfrm>
            <a:off x="452852" y="469089"/>
            <a:ext cx="9816909" cy="549275"/>
          </a:xfrm>
        </p:spPr>
        <p:txBody>
          <a:bodyPr>
            <a:noAutofit/>
          </a:bodyPr>
          <a:lstStyle>
            <a:lvl1pPr>
              <a:defRPr sz="3200"/>
            </a:lvl1pPr>
          </a:lstStyle>
          <a:p>
            <a:r>
              <a:rPr lang="en-US"/>
              <a:t>CLICK TO EDIT MASTER TITLE STYLE</a:t>
            </a:r>
            <a:endParaRPr lang="en-GB"/>
          </a:p>
        </p:txBody>
      </p:sp>
      <p:sp>
        <p:nvSpPr>
          <p:cNvPr id="10" name="Text Placeholder 3">
            <a:extLst>
              <a:ext uri="{FF2B5EF4-FFF2-40B4-BE49-F238E27FC236}">
                <a16:creationId xmlns:a16="http://schemas.microsoft.com/office/drawing/2014/main" id="{80E85AE2-0259-4C35-9FF1-2DC201DA7B42}"/>
              </a:ext>
            </a:extLst>
          </p:cNvPr>
          <p:cNvSpPr>
            <a:spLocks noGrp="1"/>
          </p:cNvSpPr>
          <p:nvPr>
            <p:ph type="body" sz="half" idx="2"/>
          </p:nvPr>
        </p:nvSpPr>
        <p:spPr>
          <a:xfrm>
            <a:off x="1367690" y="907328"/>
            <a:ext cx="8902072" cy="418832"/>
          </a:xfrm>
        </p:spPr>
        <p:txBody>
          <a:bodyPr tIns="0">
            <a:noAutofit/>
          </a:bodyPr>
          <a:lstStyle>
            <a:lvl1pPr marL="0" indent="0">
              <a:lnSpc>
                <a:spcPct val="100000"/>
              </a:lnSpc>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0402608"/>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blank" preserve="1">
  <p:cSld name="welcome">
    <p:bg>
      <p:bgPr>
        <a:solidFill>
          <a:srgbClr val="192747"/>
        </a:solidFill>
        <a:effectLst/>
      </p:bgPr>
    </p:bg>
    <p:spTree>
      <p:nvGrpSpPr>
        <p:cNvPr id="1" name=""/>
        <p:cNvGrpSpPr/>
        <p:nvPr/>
      </p:nvGrpSpPr>
      <p:grpSpPr>
        <a:xfrm>
          <a:off x="0" y="0"/>
          <a:ext cx="0" cy="0"/>
          <a:chOff x="0" y="0"/>
          <a:chExt cx="0" cy="0"/>
        </a:xfrm>
      </p:grpSpPr>
      <p:pic>
        <p:nvPicPr>
          <p:cNvPr id="5" name="Picture 4" hidden="1">
            <a:extLst>
              <a:ext uri="{FF2B5EF4-FFF2-40B4-BE49-F238E27FC236}">
                <a16:creationId xmlns:a16="http://schemas.microsoft.com/office/drawing/2014/main" id="{EF026EBF-E82D-4484-B5F0-D28644D3A83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0"/>
            <a:ext cx="12197227" cy="6858000"/>
          </a:xfrm>
          <a:prstGeom prst="rect">
            <a:avLst/>
          </a:prstGeom>
        </p:spPr>
      </p:pic>
      <p:pic>
        <p:nvPicPr>
          <p:cNvPr id="4" name="Picture 3">
            <a:extLst>
              <a:ext uri="{FF2B5EF4-FFF2-40B4-BE49-F238E27FC236}">
                <a16:creationId xmlns:a16="http://schemas.microsoft.com/office/drawing/2014/main" id="{694A7D6D-ADE1-4F4D-B9BA-A7EDFC3CE5A1}"/>
              </a:ext>
            </a:extLst>
          </p:cNvPr>
          <p:cNvPicPr>
            <a:picLocks noChangeAspect="1"/>
          </p:cNvPicPr>
          <p:nvPr userDrawn="1"/>
        </p:nvPicPr>
        <p:blipFill>
          <a:blip r:embed="rId3"/>
          <a:stretch>
            <a:fillRect/>
          </a:stretch>
        </p:blipFill>
        <p:spPr>
          <a:xfrm>
            <a:off x="768350" y="971550"/>
            <a:ext cx="10655300" cy="4914900"/>
          </a:xfrm>
          <a:prstGeom prst="rect">
            <a:avLst/>
          </a:prstGeom>
        </p:spPr>
      </p:pic>
    </p:spTree>
    <p:extLst>
      <p:ext uri="{BB962C8B-B14F-4D97-AF65-F5344CB8AC3E}">
        <p14:creationId xmlns:p14="http://schemas.microsoft.com/office/powerpoint/2010/main" val="408036395"/>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blank" preserve="1">
  <p:cSld name="welocme 2">
    <p:bg>
      <p:bgPr>
        <a:solidFill>
          <a:schemeClr val="accent1"/>
        </a:solidFill>
        <a:effectLst/>
      </p:bgPr>
    </p:bg>
    <p:spTree>
      <p:nvGrpSpPr>
        <p:cNvPr id="1" name=""/>
        <p:cNvGrpSpPr/>
        <p:nvPr/>
      </p:nvGrpSpPr>
      <p:grpSpPr>
        <a:xfrm>
          <a:off x="0" y="0"/>
          <a:ext cx="0" cy="0"/>
          <a:chOff x="0" y="0"/>
          <a:chExt cx="0" cy="0"/>
        </a:xfrm>
      </p:grpSpPr>
      <p:pic>
        <p:nvPicPr>
          <p:cNvPr id="5" name="Picture 4" hidden="1">
            <a:extLst>
              <a:ext uri="{FF2B5EF4-FFF2-40B4-BE49-F238E27FC236}">
                <a16:creationId xmlns:a16="http://schemas.microsoft.com/office/drawing/2014/main" id="{EF026EBF-E82D-4484-B5F0-D28644D3A83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0"/>
            <a:ext cx="12197227" cy="6858000"/>
          </a:xfrm>
          <a:prstGeom prst="rect">
            <a:avLst/>
          </a:prstGeom>
        </p:spPr>
      </p:pic>
      <p:pic>
        <p:nvPicPr>
          <p:cNvPr id="4" name="Picture 3">
            <a:extLst>
              <a:ext uri="{FF2B5EF4-FFF2-40B4-BE49-F238E27FC236}">
                <a16:creationId xmlns:a16="http://schemas.microsoft.com/office/drawing/2014/main" id="{460B3C9C-1949-184A-91A0-1C4D04DB32A8}"/>
              </a:ext>
            </a:extLst>
          </p:cNvPr>
          <p:cNvPicPr>
            <a:picLocks noChangeAspect="1"/>
          </p:cNvPicPr>
          <p:nvPr userDrawn="1"/>
        </p:nvPicPr>
        <p:blipFill>
          <a:blip r:embed="rId3"/>
          <a:stretch>
            <a:fillRect/>
          </a:stretch>
        </p:blipFill>
        <p:spPr>
          <a:xfrm>
            <a:off x="576580" y="626276"/>
            <a:ext cx="2450426" cy="865639"/>
          </a:xfrm>
          <a:prstGeom prst="rect">
            <a:avLst/>
          </a:prstGeom>
        </p:spPr>
      </p:pic>
      <p:pic>
        <p:nvPicPr>
          <p:cNvPr id="6" name="Picture 5">
            <a:extLst>
              <a:ext uri="{FF2B5EF4-FFF2-40B4-BE49-F238E27FC236}">
                <a16:creationId xmlns:a16="http://schemas.microsoft.com/office/drawing/2014/main" id="{EEE6BB15-D30A-F446-8DE4-F30368930AA6}"/>
              </a:ext>
            </a:extLst>
          </p:cNvPr>
          <p:cNvPicPr>
            <a:picLocks noChangeAspect="1"/>
          </p:cNvPicPr>
          <p:nvPr userDrawn="1"/>
        </p:nvPicPr>
        <p:blipFill>
          <a:blip r:embed="rId4"/>
          <a:stretch>
            <a:fillRect/>
          </a:stretch>
        </p:blipFill>
        <p:spPr>
          <a:xfrm>
            <a:off x="2039620" y="501650"/>
            <a:ext cx="9575800" cy="5854700"/>
          </a:xfrm>
          <a:prstGeom prst="rect">
            <a:avLst/>
          </a:prstGeom>
        </p:spPr>
      </p:pic>
    </p:spTree>
    <p:extLst>
      <p:ext uri="{BB962C8B-B14F-4D97-AF65-F5344CB8AC3E}">
        <p14:creationId xmlns:p14="http://schemas.microsoft.com/office/powerpoint/2010/main" val="345483050"/>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blank" preserve="1">
  <p:cSld name="ready">
    <p:bg>
      <p:bgPr>
        <a:solidFill>
          <a:schemeClr val="accent1"/>
        </a:solidFill>
        <a:effectLst/>
      </p:bgPr>
    </p:bg>
    <p:spTree>
      <p:nvGrpSpPr>
        <p:cNvPr id="1" name=""/>
        <p:cNvGrpSpPr/>
        <p:nvPr/>
      </p:nvGrpSpPr>
      <p:grpSpPr>
        <a:xfrm>
          <a:off x="0" y="0"/>
          <a:ext cx="0" cy="0"/>
          <a:chOff x="0" y="0"/>
          <a:chExt cx="0" cy="0"/>
        </a:xfrm>
      </p:grpSpPr>
      <p:pic>
        <p:nvPicPr>
          <p:cNvPr id="5" name="Picture 4" hidden="1">
            <a:extLst>
              <a:ext uri="{FF2B5EF4-FFF2-40B4-BE49-F238E27FC236}">
                <a16:creationId xmlns:a16="http://schemas.microsoft.com/office/drawing/2014/main" id="{EF026EBF-E82D-4484-B5F0-D28644D3A83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0"/>
            <a:ext cx="12197227" cy="6858000"/>
          </a:xfrm>
          <a:prstGeom prst="rect">
            <a:avLst/>
          </a:prstGeom>
        </p:spPr>
      </p:pic>
      <p:pic>
        <p:nvPicPr>
          <p:cNvPr id="6" name="Picture 5">
            <a:extLst>
              <a:ext uri="{FF2B5EF4-FFF2-40B4-BE49-F238E27FC236}">
                <a16:creationId xmlns:a16="http://schemas.microsoft.com/office/drawing/2014/main" id="{D05E64B1-A78F-1C4D-A1AC-D91B91D8B73A}"/>
              </a:ext>
            </a:extLst>
          </p:cNvPr>
          <p:cNvPicPr>
            <a:picLocks noChangeAspect="1"/>
          </p:cNvPicPr>
          <p:nvPr userDrawn="1"/>
        </p:nvPicPr>
        <p:blipFill>
          <a:blip r:embed="rId3"/>
          <a:stretch>
            <a:fillRect/>
          </a:stretch>
        </p:blipFill>
        <p:spPr>
          <a:xfrm>
            <a:off x="9154633" y="508000"/>
            <a:ext cx="2450426" cy="865639"/>
          </a:xfrm>
          <a:prstGeom prst="rect">
            <a:avLst/>
          </a:prstGeom>
        </p:spPr>
      </p:pic>
      <p:pic>
        <p:nvPicPr>
          <p:cNvPr id="4" name="Picture 3">
            <a:extLst>
              <a:ext uri="{FF2B5EF4-FFF2-40B4-BE49-F238E27FC236}">
                <a16:creationId xmlns:a16="http://schemas.microsoft.com/office/drawing/2014/main" id="{15728AD8-4D29-7240-91EC-648E34714067}"/>
              </a:ext>
            </a:extLst>
          </p:cNvPr>
          <p:cNvPicPr>
            <a:picLocks noChangeAspect="1"/>
          </p:cNvPicPr>
          <p:nvPr userDrawn="1"/>
        </p:nvPicPr>
        <p:blipFill>
          <a:blip r:embed="rId4"/>
          <a:stretch>
            <a:fillRect/>
          </a:stretch>
        </p:blipFill>
        <p:spPr>
          <a:xfrm>
            <a:off x="586941" y="508000"/>
            <a:ext cx="6667500" cy="5842000"/>
          </a:xfrm>
          <a:prstGeom prst="rect">
            <a:avLst/>
          </a:prstGeom>
        </p:spPr>
      </p:pic>
    </p:spTree>
    <p:extLst>
      <p:ext uri="{BB962C8B-B14F-4D97-AF65-F5344CB8AC3E}">
        <p14:creationId xmlns:p14="http://schemas.microsoft.com/office/powerpoint/2010/main" val="766395135"/>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Break">
    <p:bg>
      <p:bgPr>
        <a:solidFill>
          <a:srgbClr val="192747"/>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B8B0397-E43E-1C4D-BC5F-EBC14E30B97B}"/>
              </a:ext>
            </a:extLst>
          </p:cNvPr>
          <p:cNvPicPr>
            <a:picLocks noChangeAspect="1"/>
          </p:cNvPicPr>
          <p:nvPr userDrawn="1"/>
        </p:nvPicPr>
        <p:blipFill>
          <a:blip r:embed="rId2"/>
          <a:stretch>
            <a:fillRect/>
          </a:stretch>
        </p:blipFill>
        <p:spPr>
          <a:xfrm>
            <a:off x="533400" y="508000"/>
            <a:ext cx="7366000" cy="5842000"/>
          </a:xfrm>
          <a:prstGeom prst="rect">
            <a:avLst/>
          </a:prstGeom>
        </p:spPr>
      </p:pic>
      <p:pic>
        <p:nvPicPr>
          <p:cNvPr id="5" name="Picture 4" hidden="1">
            <a:extLst>
              <a:ext uri="{FF2B5EF4-FFF2-40B4-BE49-F238E27FC236}">
                <a16:creationId xmlns:a16="http://schemas.microsoft.com/office/drawing/2014/main" id="{EF026EBF-E82D-4484-B5F0-D28644D3A83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 y="0"/>
            <a:ext cx="12197227" cy="6858000"/>
          </a:xfrm>
          <a:prstGeom prst="rect">
            <a:avLst/>
          </a:prstGeom>
        </p:spPr>
      </p:pic>
      <p:sp>
        <p:nvSpPr>
          <p:cNvPr id="39" name="Graphic 2">
            <a:extLst>
              <a:ext uri="{FF2B5EF4-FFF2-40B4-BE49-F238E27FC236}">
                <a16:creationId xmlns:a16="http://schemas.microsoft.com/office/drawing/2014/main" id="{AFF7D831-E628-4088-9834-1520DBF30BF7}"/>
              </a:ext>
            </a:extLst>
          </p:cNvPr>
          <p:cNvSpPr/>
          <p:nvPr/>
        </p:nvSpPr>
        <p:spPr>
          <a:xfrm>
            <a:off x="1281444" y="2668840"/>
            <a:ext cx="1445573" cy="1899821"/>
          </a:xfrm>
          <a:custGeom>
            <a:avLst/>
            <a:gdLst>
              <a:gd name="connsiteX0" fmla="*/ 390290 w 1445573"/>
              <a:gd name="connsiteY0" fmla="*/ 1694851 h 1899821"/>
              <a:gd name="connsiteX1" fmla="*/ 390290 w 1445573"/>
              <a:gd name="connsiteY1" fmla="*/ 1874777 h 1899821"/>
              <a:gd name="connsiteX2" fmla="*/ 0 w 1445573"/>
              <a:gd name="connsiteY2" fmla="*/ 1874777 h 1899821"/>
              <a:gd name="connsiteX3" fmla="*/ 0 w 1445573"/>
              <a:gd name="connsiteY3" fmla="*/ 0 h 1899821"/>
              <a:gd name="connsiteX4" fmla="*/ 390290 w 1445573"/>
              <a:gd name="connsiteY4" fmla="*/ 0 h 1899821"/>
              <a:gd name="connsiteX5" fmla="*/ 390290 w 1445573"/>
              <a:gd name="connsiteY5" fmla="*/ 695818 h 1899821"/>
              <a:gd name="connsiteX6" fmla="*/ 819107 w 1445573"/>
              <a:gd name="connsiteY6" fmla="*/ 472354 h 1899821"/>
              <a:gd name="connsiteX7" fmla="*/ 1445574 w 1445573"/>
              <a:gd name="connsiteY7" fmla="*/ 1183583 h 1899821"/>
              <a:gd name="connsiteX8" fmla="*/ 1445574 w 1445573"/>
              <a:gd name="connsiteY8" fmla="*/ 1188592 h 1899821"/>
              <a:gd name="connsiteX9" fmla="*/ 819107 w 1445573"/>
              <a:gd name="connsiteY9" fmla="*/ 1899820 h 1899821"/>
              <a:gd name="connsiteX10" fmla="*/ 390290 w 1445573"/>
              <a:gd name="connsiteY10" fmla="*/ 1694851 h 1899821"/>
              <a:gd name="connsiteX11" fmla="*/ 1055285 w 1445573"/>
              <a:gd name="connsiteY11" fmla="*/ 1188977 h 1899821"/>
              <a:gd name="connsiteX12" fmla="*/ 1055285 w 1445573"/>
              <a:gd name="connsiteY12" fmla="*/ 1183968 h 1899821"/>
              <a:gd name="connsiteX13" fmla="*/ 718934 w 1445573"/>
              <a:gd name="connsiteY13" fmla="*/ 804081 h 1899821"/>
              <a:gd name="connsiteX14" fmla="*/ 385281 w 1445573"/>
              <a:gd name="connsiteY14" fmla="*/ 1183968 h 1899821"/>
              <a:gd name="connsiteX15" fmla="*/ 385281 w 1445573"/>
              <a:gd name="connsiteY15" fmla="*/ 1188977 h 1899821"/>
              <a:gd name="connsiteX16" fmla="*/ 718934 w 1445573"/>
              <a:gd name="connsiteY16" fmla="*/ 1568864 h 1899821"/>
              <a:gd name="connsiteX17" fmla="*/ 1055285 w 1445573"/>
              <a:gd name="connsiteY17" fmla="*/ 1188977 h 189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45573" h="1899821">
                <a:moveTo>
                  <a:pt x="390290" y="1694851"/>
                </a:moveTo>
                <a:lnTo>
                  <a:pt x="390290" y="1874777"/>
                </a:lnTo>
                <a:lnTo>
                  <a:pt x="0" y="1874777"/>
                </a:lnTo>
                <a:lnTo>
                  <a:pt x="0" y="0"/>
                </a:lnTo>
                <a:lnTo>
                  <a:pt x="390290" y="0"/>
                </a:lnTo>
                <a:lnTo>
                  <a:pt x="390290" y="695818"/>
                </a:lnTo>
                <a:cubicBezTo>
                  <a:pt x="485454" y="567519"/>
                  <a:pt x="616449" y="472354"/>
                  <a:pt x="819107" y="472354"/>
                </a:cubicBezTo>
                <a:cubicBezTo>
                  <a:pt x="1140046" y="472354"/>
                  <a:pt x="1445574" y="723943"/>
                  <a:pt x="1445574" y="1183583"/>
                </a:cubicBezTo>
                <a:lnTo>
                  <a:pt x="1445574" y="1188592"/>
                </a:lnTo>
                <a:cubicBezTo>
                  <a:pt x="1445574" y="1648232"/>
                  <a:pt x="1145055" y="1899820"/>
                  <a:pt x="819107" y="1899820"/>
                </a:cubicBezTo>
                <a:cubicBezTo>
                  <a:pt x="611056" y="1900205"/>
                  <a:pt x="482757" y="1805041"/>
                  <a:pt x="390290" y="1694851"/>
                </a:cubicBezTo>
                <a:moveTo>
                  <a:pt x="1055285" y="1188977"/>
                </a:moveTo>
                <a:lnTo>
                  <a:pt x="1055285" y="1183968"/>
                </a:lnTo>
                <a:cubicBezTo>
                  <a:pt x="1055285" y="955497"/>
                  <a:pt x="901172" y="804081"/>
                  <a:pt x="718934" y="804081"/>
                </a:cubicBezTo>
                <a:cubicBezTo>
                  <a:pt x="536696" y="804081"/>
                  <a:pt x="385281" y="955497"/>
                  <a:pt x="385281" y="1183968"/>
                </a:cubicBezTo>
                <a:lnTo>
                  <a:pt x="385281" y="1188977"/>
                </a:lnTo>
                <a:cubicBezTo>
                  <a:pt x="385281" y="1417449"/>
                  <a:pt x="536696" y="1568864"/>
                  <a:pt x="718934" y="1568864"/>
                </a:cubicBezTo>
                <a:cubicBezTo>
                  <a:pt x="901172" y="1568864"/>
                  <a:pt x="1055285" y="1420145"/>
                  <a:pt x="1055285" y="1188977"/>
                </a:cubicBezTo>
              </a:path>
            </a:pathLst>
          </a:custGeom>
          <a:solidFill>
            <a:srgbClr val="192747"/>
          </a:solidFill>
          <a:ln w="38521" cap="flat">
            <a:noFill/>
            <a:prstDash val="solid"/>
            <a:miter/>
          </a:ln>
        </p:spPr>
        <p:txBody>
          <a:bodyPr rtlCol="0" anchor="ctr"/>
          <a:lstStyle/>
          <a:p>
            <a:endParaRPr lang="en-GB"/>
          </a:p>
        </p:txBody>
      </p:sp>
      <p:sp>
        <p:nvSpPr>
          <p:cNvPr id="40" name="Graphic 2">
            <a:extLst>
              <a:ext uri="{FF2B5EF4-FFF2-40B4-BE49-F238E27FC236}">
                <a16:creationId xmlns:a16="http://schemas.microsoft.com/office/drawing/2014/main" id="{AFF7D831-E628-4088-9834-1520DBF30BF7}"/>
              </a:ext>
            </a:extLst>
          </p:cNvPr>
          <p:cNvSpPr/>
          <p:nvPr/>
        </p:nvSpPr>
        <p:spPr>
          <a:xfrm>
            <a:off x="2886139" y="3140969"/>
            <a:ext cx="829509" cy="1403033"/>
          </a:xfrm>
          <a:custGeom>
            <a:avLst/>
            <a:gdLst>
              <a:gd name="connsiteX0" fmla="*/ 0 w 829509"/>
              <a:gd name="connsiteY0" fmla="*/ 26039 h 1403033"/>
              <a:gd name="connsiteX1" fmla="*/ 390289 w 829509"/>
              <a:gd name="connsiteY1" fmla="*/ 26039 h 1403033"/>
              <a:gd name="connsiteX2" fmla="*/ 390289 w 829509"/>
              <a:gd name="connsiteY2" fmla="*/ 303442 h 1403033"/>
              <a:gd name="connsiteX3" fmla="*/ 829510 w 829509"/>
              <a:gd name="connsiteY3" fmla="*/ 611 h 1403033"/>
              <a:gd name="connsiteX4" fmla="*/ 829510 w 829509"/>
              <a:gd name="connsiteY4" fmla="*/ 409009 h 1403033"/>
              <a:gd name="connsiteX5" fmla="*/ 809090 w 829509"/>
              <a:gd name="connsiteY5" fmla="*/ 409009 h 1403033"/>
              <a:gd name="connsiteX6" fmla="*/ 390675 w 829509"/>
              <a:gd name="connsiteY6" fmla="*/ 894463 h 1403033"/>
              <a:gd name="connsiteX7" fmla="*/ 390675 w 829509"/>
              <a:gd name="connsiteY7" fmla="*/ 1403034 h 1403033"/>
              <a:gd name="connsiteX8" fmla="*/ 0 w 829509"/>
              <a:gd name="connsiteY8" fmla="*/ 1403034 h 1403033"/>
              <a:gd name="connsiteX9" fmla="*/ 0 w 829509"/>
              <a:gd name="connsiteY9" fmla="*/ 26039 h 1403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9509" h="1403033">
                <a:moveTo>
                  <a:pt x="0" y="26039"/>
                </a:moveTo>
                <a:lnTo>
                  <a:pt x="390289" y="26039"/>
                </a:lnTo>
                <a:lnTo>
                  <a:pt x="390289" y="303442"/>
                </a:lnTo>
                <a:cubicBezTo>
                  <a:pt x="470043" y="113498"/>
                  <a:pt x="598341" y="-9792"/>
                  <a:pt x="829510" y="611"/>
                </a:cubicBezTo>
                <a:lnTo>
                  <a:pt x="829510" y="409009"/>
                </a:lnTo>
                <a:lnTo>
                  <a:pt x="809090" y="409009"/>
                </a:lnTo>
                <a:cubicBezTo>
                  <a:pt x="549796" y="409009"/>
                  <a:pt x="390675" y="565433"/>
                  <a:pt x="390675" y="894463"/>
                </a:cubicBezTo>
                <a:lnTo>
                  <a:pt x="390675" y="1403034"/>
                </a:lnTo>
                <a:lnTo>
                  <a:pt x="0" y="1403034"/>
                </a:lnTo>
                <a:lnTo>
                  <a:pt x="0" y="26039"/>
                </a:lnTo>
                <a:close/>
              </a:path>
            </a:pathLst>
          </a:custGeom>
          <a:solidFill>
            <a:srgbClr val="192747"/>
          </a:solidFill>
          <a:ln w="38521" cap="flat">
            <a:noFill/>
            <a:prstDash val="solid"/>
            <a:miter/>
          </a:ln>
        </p:spPr>
        <p:txBody>
          <a:bodyPr rtlCol="0" anchor="ctr"/>
          <a:lstStyle/>
          <a:p>
            <a:endParaRPr lang="en-GB"/>
          </a:p>
        </p:txBody>
      </p:sp>
      <p:sp>
        <p:nvSpPr>
          <p:cNvPr id="41" name="Graphic 2">
            <a:extLst>
              <a:ext uri="{FF2B5EF4-FFF2-40B4-BE49-F238E27FC236}">
                <a16:creationId xmlns:a16="http://schemas.microsoft.com/office/drawing/2014/main" id="{AFF7D831-E628-4088-9834-1520DBF30BF7}"/>
              </a:ext>
            </a:extLst>
          </p:cNvPr>
          <p:cNvSpPr/>
          <p:nvPr/>
        </p:nvSpPr>
        <p:spPr>
          <a:xfrm>
            <a:off x="3726051" y="3141580"/>
            <a:ext cx="1350794" cy="1432859"/>
          </a:xfrm>
          <a:custGeom>
            <a:avLst/>
            <a:gdLst>
              <a:gd name="connsiteX0" fmla="*/ 0 w 1350794"/>
              <a:gd name="connsiteY0" fmla="*/ 721246 h 1432859"/>
              <a:gd name="connsiteX1" fmla="*/ 0 w 1350794"/>
              <a:gd name="connsiteY1" fmla="*/ 716237 h 1432859"/>
              <a:gd name="connsiteX2" fmla="*/ 680406 w 1350794"/>
              <a:gd name="connsiteY2" fmla="*/ 0 h 1432859"/>
              <a:gd name="connsiteX3" fmla="*/ 1350795 w 1350794"/>
              <a:gd name="connsiteY3" fmla="*/ 747060 h 1432859"/>
              <a:gd name="connsiteX4" fmla="*/ 1345786 w 1350794"/>
              <a:gd name="connsiteY4" fmla="*/ 849930 h 1432859"/>
              <a:gd name="connsiteX5" fmla="*/ 387978 w 1350794"/>
              <a:gd name="connsiteY5" fmla="*/ 849930 h 1432859"/>
              <a:gd name="connsiteX6" fmla="*/ 724328 w 1350794"/>
              <a:gd name="connsiteY6" fmla="*/ 1119626 h 1432859"/>
              <a:gd name="connsiteX7" fmla="*/ 1057981 w 1350794"/>
              <a:gd name="connsiteY7" fmla="*/ 978614 h 1432859"/>
              <a:gd name="connsiteX8" fmla="*/ 1281444 w 1350794"/>
              <a:gd name="connsiteY8" fmla="*/ 1176263 h 1432859"/>
              <a:gd name="connsiteX9" fmla="*/ 719319 w 1350794"/>
              <a:gd name="connsiteY9" fmla="*/ 1432860 h 1432859"/>
              <a:gd name="connsiteX10" fmla="*/ 0 w 1350794"/>
              <a:gd name="connsiteY10" fmla="*/ 721246 h 1432859"/>
              <a:gd name="connsiteX11" fmla="*/ 970523 w 1350794"/>
              <a:gd name="connsiteY11" fmla="*/ 605662 h 1432859"/>
              <a:gd name="connsiteX12" fmla="*/ 680406 w 1350794"/>
              <a:gd name="connsiteY12" fmla="*/ 312848 h 1432859"/>
              <a:gd name="connsiteX13" fmla="*/ 382584 w 1350794"/>
              <a:gd name="connsiteY13" fmla="*/ 605662 h 1432859"/>
              <a:gd name="connsiteX14" fmla="*/ 970523 w 1350794"/>
              <a:gd name="connsiteY14" fmla="*/ 605662 h 1432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50794" h="1432859">
                <a:moveTo>
                  <a:pt x="0" y="721246"/>
                </a:moveTo>
                <a:lnTo>
                  <a:pt x="0" y="716237"/>
                </a:lnTo>
                <a:cubicBezTo>
                  <a:pt x="0" y="323251"/>
                  <a:pt x="279714" y="0"/>
                  <a:pt x="680406" y="0"/>
                </a:cubicBezTo>
                <a:cubicBezTo>
                  <a:pt x="1140046" y="0"/>
                  <a:pt x="1350795" y="356770"/>
                  <a:pt x="1350795" y="747060"/>
                </a:cubicBezTo>
                <a:cubicBezTo>
                  <a:pt x="1350795" y="777882"/>
                  <a:pt x="1348098" y="813713"/>
                  <a:pt x="1345786" y="849930"/>
                </a:cubicBezTo>
                <a:lnTo>
                  <a:pt x="387978" y="849930"/>
                </a:lnTo>
                <a:cubicBezTo>
                  <a:pt x="426506" y="1027159"/>
                  <a:pt x="549796" y="1119626"/>
                  <a:pt x="724328" y="1119626"/>
                </a:cubicBezTo>
                <a:cubicBezTo>
                  <a:pt x="855324" y="1119626"/>
                  <a:pt x="950488" y="1078401"/>
                  <a:pt x="1057981" y="978614"/>
                </a:cubicBezTo>
                <a:lnTo>
                  <a:pt x="1281444" y="1176263"/>
                </a:lnTo>
                <a:cubicBezTo>
                  <a:pt x="1153146" y="1335384"/>
                  <a:pt x="968211" y="1432860"/>
                  <a:pt x="719319" y="1432860"/>
                </a:cubicBezTo>
                <a:cubicBezTo>
                  <a:pt x="305528" y="1432474"/>
                  <a:pt x="0" y="1142358"/>
                  <a:pt x="0" y="721246"/>
                </a:cubicBezTo>
                <a:moveTo>
                  <a:pt x="970523" y="605662"/>
                </a:moveTo>
                <a:cubicBezTo>
                  <a:pt x="947406" y="431129"/>
                  <a:pt x="844536" y="312848"/>
                  <a:pt x="680406" y="312848"/>
                </a:cubicBezTo>
                <a:cubicBezTo>
                  <a:pt x="518588" y="312848"/>
                  <a:pt x="413407" y="428432"/>
                  <a:pt x="382584" y="605662"/>
                </a:cubicBezTo>
                <a:lnTo>
                  <a:pt x="970523" y="605662"/>
                </a:lnTo>
                <a:close/>
              </a:path>
            </a:pathLst>
          </a:custGeom>
          <a:solidFill>
            <a:srgbClr val="192747"/>
          </a:solidFill>
          <a:ln w="38521" cap="flat">
            <a:noFill/>
            <a:prstDash val="solid"/>
            <a:miter/>
          </a:ln>
        </p:spPr>
        <p:txBody>
          <a:bodyPr rtlCol="0" anchor="ctr"/>
          <a:lstStyle/>
          <a:p>
            <a:endParaRPr lang="en-GB"/>
          </a:p>
        </p:txBody>
      </p:sp>
      <p:sp>
        <p:nvSpPr>
          <p:cNvPr id="42" name="Graphic 2">
            <a:extLst>
              <a:ext uri="{FF2B5EF4-FFF2-40B4-BE49-F238E27FC236}">
                <a16:creationId xmlns:a16="http://schemas.microsoft.com/office/drawing/2014/main" id="{AFF7D831-E628-4088-9834-1520DBF30BF7}"/>
              </a:ext>
            </a:extLst>
          </p:cNvPr>
          <p:cNvSpPr/>
          <p:nvPr/>
        </p:nvSpPr>
        <p:spPr>
          <a:xfrm>
            <a:off x="5156214" y="3151597"/>
            <a:ext cx="1266418" cy="1417448"/>
          </a:xfrm>
          <a:custGeom>
            <a:avLst/>
            <a:gdLst>
              <a:gd name="connsiteX0" fmla="*/ 0 w 1266418"/>
              <a:gd name="connsiteY0" fmla="*/ 996336 h 1417448"/>
              <a:gd name="connsiteX1" fmla="*/ 0 w 1266418"/>
              <a:gd name="connsiteY1" fmla="*/ 991328 h 1417448"/>
              <a:gd name="connsiteX2" fmla="*/ 554804 w 1266418"/>
              <a:gd name="connsiteY2" fmla="*/ 552107 h 1417448"/>
              <a:gd name="connsiteX3" fmla="*/ 891155 w 1266418"/>
              <a:gd name="connsiteY3" fmla="*/ 608744 h 1417448"/>
              <a:gd name="connsiteX4" fmla="*/ 891155 w 1266418"/>
              <a:gd name="connsiteY4" fmla="*/ 585627 h 1417448"/>
              <a:gd name="connsiteX5" fmla="*/ 596030 w 1266418"/>
              <a:gd name="connsiteY5" fmla="*/ 334038 h 1417448"/>
              <a:gd name="connsiteX6" fmla="*/ 216143 w 1266418"/>
              <a:gd name="connsiteY6" fmla="*/ 408398 h 1417448"/>
              <a:gd name="connsiteX7" fmla="*/ 118667 w 1266418"/>
              <a:gd name="connsiteY7" fmla="*/ 110575 h 1417448"/>
              <a:gd name="connsiteX8" fmla="*/ 652666 w 1266418"/>
              <a:gd name="connsiteY8" fmla="*/ 0 h 1417448"/>
              <a:gd name="connsiteX9" fmla="*/ 1117315 w 1266418"/>
              <a:gd name="connsiteY9" fmla="*/ 154112 h 1417448"/>
              <a:gd name="connsiteX10" fmla="*/ 1266418 w 1266418"/>
              <a:gd name="connsiteY10" fmla="*/ 593332 h 1417448"/>
              <a:gd name="connsiteX11" fmla="*/ 1266418 w 1266418"/>
              <a:gd name="connsiteY11" fmla="*/ 1392020 h 1417448"/>
              <a:gd name="connsiteX12" fmla="*/ 888843 w 1266418"/>
              <a:gd name="connsiteY12" fmla="*/ 1392020 h 1417448"/>
              <a:gd name="connsiteX13" fmla="*/ 888843 w 1266418"/>
              <a:gd name="connsiteY13" fmla="*/ 1242916 h 1417448"/>
              <a:gd name="connsiteX14" fmla="*/ 472740 w 1266418"/>
              <a:gd name="connsiteY14" fmla="*/ 1417448 h 1417448"/>
              <a:gd name="connsiteX15" fmla="*/ 0 w 1266418"/>
              <a:gd name="connsiteY15" fmla="*/ 996336 h 1417448"/>
              <a:gd name="connsiteX16" fmla="*/ 896163 w 1266418"/>
              <a:gd name="connsiteY16" fmla="*/ 906566 h 1417448"/>
              <a:gd name="connsiteX17" fmla="*/ 896163 w 1266418"/>
              <a:gd name="connsiteY17" fmla="*/ 837215 h 1417448"/>
              <a:gd name="connsiteX18" fmla="*/ 646886 w 1266418"/>
              <a:gd name="connsiteY18" fmla="*/ 785973 h 1417448"/>
              <a:gd name="connsiteX19" fmla="*/ 377190 w 1266418"/>
              <a:gd name="connsiteY19" fmla="*/ 975916 h 1417448"/>
              <a:gd name="connsiteX20" fmla="*/ 377190 w 1266418"/>
              <a:gd name="connsiteY20" fmla="*/ 980925 h 1417448"/>
              <a:gd name="connsiteX21" fmla="*/ 590250 w 1266418"/>
              <a:gd name="connsiteY21" fmla="*/ 1147752 h 1417448"/>
              <a:gd name="connsiteX22" fmla="*/ 896163 w 1266418"/>
              <a:gd name="connsiteY22" fmla="*/ 906566 h 141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66418" h="1417448">
                <a:moveTo>
                  <a:pt x="0" y="996336"/>
                </a:moveTo>
                <a:lnTo>
                  <a:pt x="0" y="991328"/>
                </a:lnTo>
                <a:cubicBezTo>
                  <a:pt x="0" y="690809"/>
                  <a:pt x="228471" y="552107"/>
                  <a:pt x="554804" y="552107"/>
                </a:cubicBezTo>
                <a:cubicBezTo>
                  <a:pt x="693506" y="552107"/>
                  <a:pt x="793678" y="575224"/>
                  <a:pt x="891155" y="608744"/>
                </a:cubicBezTo>
                <a:lnTo>
                  <a:pt x="891155" y="585627"/>
                </a:lnTo>
                <a:cubicBezTo>
                  <a:pt x="891155" y="423809"/>
                  <a:pt x="790982" y="334038"/>
                  <a:pt x="596030" y="334038"/>
                </a:cubicBezTo>
                <a:cubicBezTo>
                  <a:pt x="446925" y="334038"/>
                  <a:pt x="341744" y="362164"/>
                  <a:pt x="216143" y="408398"/>
                </a:cubicBezTo>
                <a:lnTo>
                  <a:pt x="118667" y="110575"/>
                </a:lnTo>
                <a:cubicBezTo>
                  <a:pt x="270082" y="43922"/>
                  <a:pt x="419186" y="0"/>
                  <a:pt x="652666" y="0"/>
                </a:cubicBezTo>
                <a:cubicBezTo>
                  <a:pt x="865726" y="0"/>
                  <a:pt x="1019839" y="56636"/>
                  <a:pt x="1117315" y="154112"/>
                </a:cubicBezTo>
                <a:cubicBezTo>
                  <a:pt x="1220185" y="256982"/>
                  <a:pt x="1266418" y="408398"/>
                  <a:pt x="1266418" y="593332"/>
                </a:cubicBezTo>
                <a:lnTo>
                  <a:pt x="1266418" y="1392020"/>
                </a:lnTo>
                <a:lnTo>
                  <a:pt x="888843" y="1392020"/>
                </a:lnTo>
                <a:lnTo>
                  <a:pt x="888843" y="1242916"/>
                </a:lnTo>
                <a:cubicBezTo>
                  <a:pt x="793678" y="1348098"/>
                  <a:pt x="663068" y="1417448"/>
                  <a:pt x="472740" y="1417448"/>
                </a:cubicBezTo>
                <a:cubicBezTo>
                  <a:pt x="213445" y="1417448"/>
                  <a:pt x="0" y="1268345"/>
                  <a:pt x="0" y="996336"/>
                </a:cubicBezTo>
                <a:moveTo>
                  <a:pt x="896163" y="906566"/>
                </a:moveTo>
                <a:lnTo>
                  <a:pt x="896163" y="837215"/>
                </a:lnTo>
                <a:cubicBezTo>
                  <a:pt x="829510" y="806393"/>
                  <a:pt x="742051" y="785973"/>
                  <a:pt x="646886" y="785973"/>
                </a:cubicBezTo>
                <a:cubicBezTo>
                  <a:pt x="480060" y="785973"/>
                  <a:pt x="377190" y="852627"/>
                  <a:pt x="377190" y="975916"/>
                </a:cubicBezTo>
                <a:lnTo>
                  <a:pt x="377190" y="980925"/>
                </a:lnTo>
                <a:cubicBezTo>
                  <a:pt x="377190" y="1086107"/>
                  <a:pt x="464649" y="1147752"/>
                  <a:pt x="590250" y="1147752"/>
                </a:cubicBezTo>
                <a:cubicBezTo>
                  <a:pt x="773258" y="1147752"/>
                  <a:pt x="896163" y="1047579"/>
                  <a:pt x="896163" y="906566"/>
                </a:cubicBezTo>
              </a:path>
            </a:pathLst>
          </a:custGeom>
          <a:solidFill>
            <a:srgbClr val="192747"/>
          </a:solidFill>
          <a:ln w="38521" cap="flat">
            <a:noFill/>
            <a:prstDash val="solid"/>
            <a:miter/>
          </a:ln>
        </p:spPr>
        <p:txBody>
          <a:bodyPr rtlCol="0" anchor="ctr"/>
          <a:lstStyle/>
          <a:p>
            <a:endParaRPr lang="en-GB"/>
          </a:p>
        </p:txBody>
      </p:sp>
      <p:grpSp>
        <p:nvGrpSpPr>
          <p:cNvPr id="44" name="Graphic 2">
            <a:extLst>
              <a:ext uri="{FF2B5EF4-FFF2-40B4-BE49-F238E27FC236}">
                <a16:creationId xmlns:a16="http://schemas.microsoft.com/office/drawing/2014/main" id="{22E09391-B74E-4655-B8B9-22345EBABA97}"/>
              </a:ext>
            </a:extLst>
          </p:cNvPr>
          <p:cNvGrpSpPr/>
          <p:nvPr/>
        </p:nvGrpSpPr>
        <p:grpSpPr>
          <a:xfrm>
            <a:off x="1797720" y="2325170"/>
            <a:ext cx="2593325" cy="701596"/>
            <a:chOff x="1797720" y="2325170"/>
            <a:chExt cx="2593325" cy="701596"/>
          </a:xfrm>
          <a:solidFill>
            <a:srgbClr val="192747"/>
          </a:solidFill>
        </p:grpSpPr>
        <p:sp>
          <p:nvSpPr>
            <p:cNvPr id="45" name="Graphic 2">
              <a:extLst>
                <a:ext uri="{FF2B5EF4-FFF2-40B4-BE49-F238E27FC236}">
                  <a16:creationId xmlns:a16="http://schemas.microsoft.com/office/drawing/2014/main" id="{D87D3C47-D31D-42EC-92D8-76537233113F}"/>
                </a:ext>
              </a:extLst>
            </p:cNvPr>
            <p:cNvSpPr/>
            <p:nvPr/>
          </p:nvSpPr>
          <p:spPr>
            <a:xfrm>
              <a:off x="1797720" y="2379109"/>
              <a:ext cx="323250" cy="644960"/>
            </a:xfrm>
            <a:custGeom>
              <a:avLst/>
              <a:gdLst>
                <a:gd name="connsiteX0" fmla="*/ 60489 w 323250"/>
                <a:gd name="connsiteY0" fmla="*/ 492774 h 644960"/>
                <a:gd name="connsiteX1" fmla="*/ 60489 w 323250"/>
                <a:gd name="connsiteY1" fmla="*/ 252359 h 644960"/>
                <a:gd name="connsiteX2" fmla="*/ 0 w 323250"/>
                <a:gd name="connsiteY2" fmla="*/ 252359 h 644960"/>
                <a:gd name="connsiteX3" fmla="*/ 0 w 323250"/>
                <a:gd name="connsiteY3" fmla="*/ 129454 h 644960"/>
                <a:gd name="connsiteX4" fmla="*/ 60489 w 323250"/>
                <a:gd name="connsiteY4" fmla="*/ 129454 h 644960"/>
                <a:gd name="connsiteX5" fmla="*/ 60489 w 323250"/>
                <a:gd name="connsiteY5" fmla="*/ 0 h 644960"/>
                <a:gd name="connsiteX6" fmla="*/ 204199 w 323250"/>
                <a:gd name="connsiteY6" fmla="*/ 0 h 644960"/>
                <a:gd name="connsiteX7" fmla="*/ 204199 w 323250"/>
                <a:gd name="connsiteY7" fmla="*/ 129454 h 644960"/>
                <a:gd name="connsiteX8" fmla="*/ 323251 w 323250"/>
                <a:gd name="connsiteY8" fmla="*/ 129454 h 644960"/>
                <a:gd name="connsiteX9" fmla="*/ 323251 w 323250"/>
                <a:gd name="connsiteY9" fmla="*/ 252359 h 644960"/>
                <a:gd name="connsiteX10" fmla="*/ 204199 w 323250"/>
                <a:gd name="connsiteY10" fmla="*/ 252359 h 644960"/>
                <a:gd name="connsiteX11" fmla="*/ 204199 w 323250"/>
                <a:gd name="connsiteY11" fmla="*/ 468887 h 644960"/>
                <a:gd name="connsiteX12" fmla="*/ 250433 w 323250"/>
                <a:gd name="connsiteY12" fmla="*/ 518203 h 644960"/>
                <a:gd name="connsiteX13" fmla="*/ 321324 w 323250"/>
                <a:gd name="connsiteY13" fmla="*/ 500095 h 644960"/>
                <a:gd name="connsiteX14" fmla="*/ 321324 w 323250"/>
                <a:gd name="connsiteY14" fmla="*/ 615679 h 644960"/>
                <a:gd name="connsiteX15" fmla="*/ 207666 w 323250"/>
                <a:gd name="connsiteY15" fmla="*/ 644960 h 644960"/>
                <a:gd name="connsiteX16" fmla="*/ 60489 w 323250"/>
                <a:gd name="connsiteY16" fmla="*/ 492774 h 64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3250" h="644960">
                  <a:moveTo>
                    <a:pt x="60489" y="492774"/>
                  </a:moveTo>
                  <a:lnTo>
                    <a:pt x="60489" y="252359"/>
                  </a:lnTo>
                  <a:lnTo>
                    <a:pt x="0" y="252359"/>
                  </a:lnTo>
                  <a:lnTo>
                    <a:pt x="0" y="129454"/>
                  </a:lnTo>
                  <a:lnTo>
                    <a:pt x="60489" y="129454"/>
                  </a:lnTo>
                  <a:lnTo>
                    <a:pt x="60489" y="0"/>
                  </a:lnTo>
                  <a:lnTo>
                    <a:pt x="204199" y="0"/>
                  </a:lnTo>
                  <a:lnTo>
                    <a:pt x="204199" y="129454"/>
                  </a:lnTo>
                  <a:lnTo>
                    <a:pt x="323251" y="129454"/>
                  </a:lnTo>
                  <a:lnTo>
                    <a:pt x="323251" y="252359"/>
                  </a:lnTo>
                  <a:lnTo>
                    <a:pt x="204199" y="252359"/>
                  </a:lnTo>
                  <a:lnTo>
                    <a:pt x="204199" y="468887"/>
                  </a:lnTo>
                  <a:cubicBezTo>
                    <a:pt x="204199" y="502021"/>
                    <a:pt x="218454" y="518203"/>
                    <a:pt x="250433" y="518203"/>
                  </a:cubicBezTo>
                  <a:cubicBezTo>
                    <a:pt x="277017" y="518203"/>
                    <a:pt x="300519" y="511653"/>
                    <a:pt x="321324" y="500095"/>
                  </a:cubicBezTo>
                  <a:lnTo>
                    <a:pt x="321324" y="615679"/>
                  </a:lnTo>
                  <a:cubicBezTo>
                    <a:pt x="290887" y="633787"/>
                    <a:pt x="256212" y="644960"/>
                    <a:pt x="207666" y="644960"/>
                  </a:cubicBezTo>
                  <a:cubicBezTo>
                    <a:pt x="120208" y="644960"/>
                    <a:pt x="60489" y="609900"/>
                    <a:pt x="60489" y="492774"/>
                  </a:cubicBezTo>
                  <a:close/>
                </a:path>
              </a:pathLst>
            </a:custGeom>
            <a:grpFill/>
            <a:ln w="38521" cap="flat">
              <a:noFill/>
              <a:prstDash val="solid"/>
              <a:miter/>
            </a:ln>
          </p:spPr>
          <p:txBody>
            <a:bodyPr rtlCol="0" anchor="ctr"/>
            <a:lstStyle/>
            <a:p>
              <a:endParaRPr lang="en-GB"/>
            </a:p>
          </p:txBody>
        </p:sp>
        <p:sp>
          <p:nvSpPr>
            <p:cNvPr id="46" name="Graphic 2">
              <a:extLst>
                <a:ext uri="{FF2B5EF4-FFF2-40B4-BE49-F238E27FC236}">
                  <a16:creationId xmlns:a16="http://schemas.microsoft.com/office/drawing/2014/main" id="{438AF032-5566-48C5-BE10-82EB03993076}"/>
                </a:ext>
              </a:extLst>
            </p:cNvPr>
            <p:cNvSpPr/>
            <p:nvPr/>
          </p:nvSpPr>
          <p:spPr>
            <a:xfrm>
              <a:off x="2149482" y="2502399"/>
              <a:ext cx="466575" cy="522441"/>
            </a:xfrm>
            <a:custGeom>
              <a:avLst/>
              <a:gdLst>
                <a:gd name="connsiteX0" fmla="*/ 0 w 466575"/>
                <a:gd name="connsiteY0" fmla="*/ 367558 h 522441"/>
                <a:gd name="connsiteX1" fmla="*/ 0 w 466575"/>
                <a:gd name="connsiteY1" fmla="*/ 365632 h 522441"/>
                <a:gd name="connsiteX2" fmla="*/ 204199 w 466575"/>
                <a:gd name="connsiteY2" fmla="*/ 203814 h 522441"/>
                <a:gd name="connsiteX3" fmla="*/ 328259 w 466575"/>
                <a:gd name="connsiteY3" fmla="*/ 224619 h 522441"/>
                <a:gd name="connsiteX4" fmla="*/ 328259 w 466575"/>
                <a:gd name="connsiteY4" fmla="*/ 216143 h 522441"/>
                <a:gd name="connsiteX5" fmla="*/ 219610 w 466575"/>
                <a:gd name="connsiteY5" fmla="*/ 123290 h 522441"/>
                <a:gd name="connsiteX6" fmla="*/ 79753 w 466575"/>
                <a:gd name="connsiteY6" fmla="*/ 150645 h 522441"/>
                <a:gd name="connsiteX7" fmla="*/ 43922 w 466575"/>
                <a:gd name="connsiteY7" fmla="*/ 40840 h 522441"/>
                <a:gd name="connsiteX8" fmla="*/ 240801 w 466575"/>
                <a:gd name="connsiteY8" fmla="*/ 0 h 522441"/>
                <a:gd name="connsiteX9" fmla="*/ 411865 w 466575"/>
                <a:gd name="connsiteY9" fmla="*/ 56636 h 522441"/>
                <a:gd name="connsiteX10" fmla="*/ 466575 w 466575"/>
                <a:gd name="connsiteY10" fmla="*/ 218455 h 522441"/>
                <a:gd name="connsiteX11" fmla="*/ 466575 w 466575"/>
                <a:gd name="connsiteY11" fmla="*/ 512809 h 522441"/>
                <a:gd name="connsiteX12" fmla="*/ 327489 w 466575"/>
                <a:gd name="connsiteY12" fmla="*/ 512809 h 522441"/>
                <a:gd name="connsiteX13" fmla="*/ 327489 w 466575"/>
                <a:gd name="connsiteY13" fmla="*/ 458099 h 522441"/>
                <a:gd name="connsiteX14" fmla="*/ 174147 w 466575"/>
                <a:gd name="connsiteY14" fmla="*/ 522441 h 522441"/>
                <a:gd name="connsiteX15" fmla="*/ 0 w 466575"/>
                <a:gd name="connsiteY15" fmla="*/ 367558 h 522441"/>
                <a:gd name="connsiteX16" fmla="*/ 330186 w 466575"/>
                <a:gd name="connsiteY16" fmla="*/ 334424 h 522441"/>
                <a:gd name="connsiteX17" fmla="*/ 330186 w 466575"/>
                <a:gd name="connsiteY17" fmla="*/ 308995 h 522441"/>
                <a:gd name="connsiteX18" fmla="*/ 238489 w 466575"/>
                <a:gd name="connsiteY18" fmla="*/ 290117 h 522441"/>
                <a:gd name="connsiteX19" fmla="*/ 139086 w 466575"/>
                <a:gd name="connsiteY19" fmla="*/ 360238 h 522441"/>
                <a:gd name="connsiteX20" fmla="*/ 139086 w 466575"/>
                <a:gd name="connsiteY20" fmla="*/ 362164 h 522441"/>
                <a:gd name="connsiteX21" fmla="*/ 217684 w 466575"/>
                <a:gd name="connsiteY21" fmla="*/ 423809 h 522441"/>
                <a:gd name="connsiteX22" fmla="*/ 330186 w 466575"/>
                <a:gd name="connsiteY22" fmla="*/ 334424 h 522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66575" h="522441">
                  <a:moveTo>
                    <a:pt x="0" y="367558"/>
                  </a:moveTo>
                  <a:lnTo>
                    <a:pt x="0" y="365632"/>
                  </a:lnTo>
                  <a:cubicBezTo>
                    <a:pt x="0" y="255056"/>
                    <a:pt x="84376" y="203814"/>
                    <a:pt x="204199" y="203814"/>
                  </a:cubicBezTo>
                  <a:cubicBezTo>
                    <a:pt x="255441" y="203814"/>
                    <a:pt x="292043" y="212290"/>
                    <a:pt x="328259" y="224619"/>
                  </a:cubicBezTo>
                  <a:lnTo>
                    <a:pt x="328259" y="216143"/>
                  </a:lnTo>
                  <a:cubicBezTo>
                    <a:pt x="328259" y="156424"/>
                    <a:pt x="291272" y="123290"/>
                    <a:pt x="219610" y="123290"/>
                  </a:cubicBezTo>
                  <a:cubicBezTo>
                    <a:pt x="164900" y="123290"/>
                    <a:pt x="125987" y="133693"/>
                    <a:pt x="79753" y="150645"/>
                  </a:cubicBezTo>
                  <a:lnTo>
                    <a:pt x="43922" y="40840"/>
                  </a:lnTo>
                  <a:cubicBezTo>
                    <a:pt x="99788" y="16182"/>
                    <a:pt x="154498" y="0"/>
                    <a:pt x="240801" y="0"/>
                  </a:cubicBezTo>
                  <a:cubicBezTo>
                    <a:pt x="319398" y="0"/>
                    <a:pt x="376034" y="20805"/>
                    <a:pt x="411865" y="56636"/>
                  </a:cubicBezTo>
                  <a:cubicBezTo>
                    <a:pt x="449623" y="94394"/>
                    <a:pt x="466575" y="150260"/>
                    <a:pt x="466575" y="218455"/>
                  </a:cubicBezTo>
                  <a:lnTo>
                    <a:pt x="466575" y="512809"/>
                  </a:lnTo>
                  <a:lnTo>
                    <a:pt x="327489" y="512809"/>
                  </a:lnTo>
                  <a:lnTo>
                    <a:pt x="327489" y="458099"/>
                  </a:lnTo>
                  <a:cubicBezTo>
                    <a:pt x="292428" y="497012"/>
                    <a:pt x="244268" y="522441"/>
                    <a:pt x="174147" y="522441"/>
                  </a:cubicBezTo>
                  <a:cubicBezTo>
                    <a:pt x="78597" y="522441"/>
                    <a:pt x="0" y="467731"/>
                    <a:pt x="0" y="367558"/>
                  </a:cubicBezTo>
                  <a:close/>
                  <a:moveTo>
                    <a:pt x="330186" y="334424"/>
                  </a:moveTo>
                  <a:lnTo>
                    <a:pt x="330186" y="308995"/>
                  </a:lnTo>
                  <a:cubicBezTo>
                    <a:pt x="305528" y="297822"/>
                    <a:pt x="273549" y="290117"/>
                    <a:pt x="238489" y="290117"/>
                  </a:cubicBezTo>
                  <a:cubicBezTo>
                    <a:pt x="176844" y="290117"/>
                    <a:pt x="139086" y="314775"/>
                    <a:pt x="139086" y="360238"/>
                  </a:cubicBezTo>
                  <a:lnTo>
                    <a:pt x="139086" y="362164"/>
                  </a:lnTo>
                  <a:cubicBezTo>
                    <a:pt x="139086" y="401078"/>
                    <a:pt x="171065" y="423809"/>
                    <a:pt x="217684" y="423809"/>
                  </a:cubicBezTo>
                  <a:cubicBezTo>
                    <a:pt x="284723" y="423424"/>
                    <a:pt x="330186" y="386437"/>
                    <a:pt x="330186" y="334424"/>
                  </a:cubicBezTo>
                  <a:close/>
                </a:path>
              </a:pathLst>
            </a:custGeom>
            <a:grpFill/>
            <a:ln w="38521" cap="flat">
              <a:noFill/>
              <a:prstDash val="solid"/>
              <a:miter/>
            </a:ln>
          </p:spPr>
          <p:txBody>
            <a:bodyPr rtlCol="0" anchor="ctr"/>
            <a:lstStyle/>
            <a:p>
              <a:endParaRPr lang="en-GB"/>
            </a:p>
          </p:txBody>
        </p:sp>
        <p:sp>
          <p:nvSpPr>
            <p:cNvPr id="47" name="Graphic 2">
              <a:extLst>
                <a:ext uri="{FF2B5EF4-FFF2-40B4-BE49-F238E27FC236}">
                  <a16:creationId xmlns:a16="http://schemas.microsoft.com/office/drawing/2014/main" id="{3E6B2A50-9E0A-481E-A09A-39D11B457B1C}"/>
                </a:ext>
              </a:extLst>
            </p:cNvPr>
            <p:cNvSpPr/>
            <p:nvPr/>
          </p:nvSpPr>
          <p:spPr>
            <a:xfrm>
              <a:off x="2693498" y="2325170"/>
              <a:ext cx="490847" cy="690423"/>
            </a:xfrm>
            <a:custGeom>
              <a:avLst/>
              <a:gdLst>
                <a:gd name="connsiteX0" fmla="*/ 0 w 490847"/>
                <a:gd name="connsiteY0" fmla="*/ 0 h 690423"/>
                <a:gd name="connsiteX1" fmla="*/ 143710 w 490847"/>
                <a:gd name="connsiteY1" fmla="*/ 0 h 690423"/>
                <a:gd name="connsiteX2" fmla="*/ 143710 w 490847"/>
                <a:gd name="connsiteY2" fmla="*/ 367943 h 690423"/>
                <a:gd name="connsiteX3" fmla="*/ 312077 w 490847"/>
                <a:gd name="connsiteY3" fmla="*/ 183394 h 690423"/>
                <a:gd name="connsiteX4" fmla="*/ 484298 w 490847"/>
                <a:gd name="connsiteY4" fmla="*/ 183394 h 690423"/>
                <a:gd name="connsiteX5" fmla="*/ 291272 w 490847"/>
                <a:gd name="connsiteY5" fmla="*/ 382969 h 690423"/>
                <a:gd name="connsiteX6" fmla="*/ 490848 w 490847"/>
                <a:gd name="connsiteY6" fmla="*/ 690423 h 690423"/>
                <a:gd name="connsiteX7" fmla="*/ 324406 w 490847"/>
                <a:gd name="connsiteY7" fmla="*/ 690423 h 690423"/>
                <a:gd name="connsiteX8" fmla="*/ 194952 w 490847"/>
                <a:gd name="connsiteY8" fmla="*/ 482372 h 690423"/>
                <a:gd name="connsiteX9" fmla="*/ 143710 w 490847"/>
                <a:gd name="connsiteY9" fmla="*/ 536311 h 690423"/>
                <a:gd name="connsiteX10" fmla="*/ 143710 w 490847"/>
                <a:gd name="connsiteY10" fmla="*/ 690423 h 690423"/>
                <a:gd name="connsiteX11" fmla="*/ 0 w 490847"/>
                <a:gd name="connsiteY11" fmla="*/ 690423 h 690423"/>
                <a:gd name="connsiteX12" fmla="*/ 0 w 490847"/>
                <a:gd name="connsiteY12" fmla="*/ 0 h 690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0847" h="690423">
                  <a:moveTo>
                    <a:pt x="0" y="0"/>
                  </a:moveTo>
                  <a:lnTo>
                    <a:pt x="143710" y="0"/>
                  </a:lnTo>
                  <a:lnTo>
                    <a:pt x="143710" y="367943"/>
                  </a:lnTo>
                  <a:lnTo>
                    <a:pt x="312077" y="183394"/>
                  </a:lnTo>
                  <a:lnTo>
                    <a:pt x="484298" y="183394"/>
                  </a:lnTo>
                  <a:lnTo>
                    <a:pt x="291272" y="382969"/>
                  </a:lnTo>
                  <a:lnTo>
                    <a:pt x="490848" y="690423"/>
                  </a:lnTo>
                  <a:lnTo>
                    <a:pt x="324406" y="690423"/>
                  </a:lnTo>
                  <a:lnTo>
                    <a:pt x="194952" y="482372"/>
                  </a:lnTo>
                  <a:lnTo>
                    <a:pt x="143710" y="536311"/>
                  </a:lnTo>
                  <a:lnTo>
                    <a:pt x="143710" y="690423"/>
                  </a:lnTo>
                  <a:lnTo>
                    <a:pt x="0" y="690423"/>
                  </a:lnTo>
                  <a:lnTo>
                    <a:pt x="0" y="0"/>
                  </a:lnTo>
                  <a:close/>
                </a:path>
              </a:pathLst>
            </a:custGeom>
            <a:grpFill/>
            <a:ln w="38521" cap="flat">
              <a:noFill/>
              <a:prstDash val="solid"/>
              <a:miter/>
            </a:ln>
          </p:spPr>
          <p:txBody>
            <a:bodyPr rtlCol="0" anchor="ctr"/>
            <a:lstStyle/>
            <a:p>
              <a:endParaRPr lang="en-GB"/>
            </a:p>
          </p:txBody>
        </p:sp>
        <p:sp>
          <p:nvSpPr>
            <p:cNvPr id="48" name="Graphic 2">
              <a:extLst>
                <a:ext uri="{FF2B5EF4-FFF2-40B4-BE49-F238E27FC236}">
                  <a16:creationId xmlns:a16="http://schemas.microsoft.com/office/drawing/2014/main" id="{DF5DA966-10E1-43A8-80FC-6E9B769A8A8D}"/>
                </a:ext>
              </a:extLst>
            </p:cNvPr>
            <p:cNvSpPr/>
            <p:nvPr/>
          </p:nvSpPr>
          <p:spPr>
            <a:xfrm>
              <a:off x="3158917" y="2498931"/>
              <a:ext cx="497783" cy="527834"/>
            </a:xfrm>
            <a:custGeom>
              <a:avLst/>
              <a:gdLst>
                <a:gd name="connsiteX0" fmla="*/ 0 w 497783"/>
                <a:gd name="connsiteY0" fmla="*/ 265844 h 527834"/>
                <a:gd name="connsiteX1" fmla="*/ 0 w 497783"/>
                <a:gd name="connsiteY1" fmla="*/ 263917 h 527834"/>
                <a:gd name="connsiteX2" fmla="*/ 250818 w 497783"/>
                <a:gd name="connsiteY2" fmla="*/ 0 h 527834"/>
                <a:gd name="connsiteX3" fmla="*/ 497783 w 497783"/>
                <a:gd name="connsiteY3" fmla="*/ 275091 h 527834"/>
                <a:gd name="connsiteX4" fmla="*/ 495857 w 497783"/>
                <a:gd name="connsiteY4" fmla="*/ 312848 h 527834"/>
                <a:gd name="connsiteX5" fmla="*/ 142939 w 497783"/>
                <a:gd name="connsiteY5" fmla="*/ 312848 h 527834"/>
                <a:gd name="connsiteX6" fmla="*/ 267000 w 497783"/>
                <a:gd name="connsiteY6" fmla="*/ 412250 h 527834"/>
                <a:gd name="connsiteX7" fmla="*/ 389904 w 497783"/>
                <a:gd name="connsiteY7" fmla="*/ 360238 h 527834"/>
                <a:gd name="connsiteX8" fmla="*/ 472354 w 497783"/>
                <a:gd name="connsiteY8" fmla="*/ 433056 h 527834"/>
                <a:gd name="connsiteX9" fmla="*/ 265073 w 497783"/>
                <a:gd name="connsiteY9" fmla="*/ 527835 h 527834"/>
                <a:gd name="connsiteX10" fmla="*/ 0 w 497783"/>
                <a:gd name="connsiteY10" fmla="*/ 265844 h 527834"/>
                <a:gd name="connsiteX11" fmla="*/ 357541 w 497783"/>
                <a:gd name="connsiteY11" fmla="*/ 223463 h 527834"/>
                <a:gd name="connsiteX12" fmla="*/ 250818 w 497783"/>
                <a:gd name="connsiteY12" fmla="*/ 115584 h 527834"/>
                <a:gd name="connsiteX13" fmla="*/ 141013 w 497783"/>
                <a:gd name="connsiteY13" fmla="*/ 223463 h 527834"/>
                <a:gd name="connsiteX14" fmla="*/ 357541 w 497783"/>
                <a:gd name="connsiteY14" fmla="*/ 223463 h 527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97783" h="527834">
                  <a:moveTo>
                    <a:pt x="0" y="265844"/>
                  </a:moveTo>
                  <a:lnTo>
                    <a:pt x="0" y="263917"/>
                  </a:lnTo>
                  <a:cubicBezTo>
                    <a:pt x="0" y="119052"/>
                    <a:pt x="103255" y="0"/>
                    <a:pt x="250818" y="0"/>
                  </a:cubicBezTo>
                  <a:cubicBezTo>
                    <a:pt x="420342" y="0"/>
                    <a:pt x="497783" y="131381"/>
                    <a:pt x="497783" y="275091"/>
                  </a:cubicBezTo>
                  <a:cubicBezTo>
                    <a:pt x="497783" y="286264"/>
                    <a:pt x="497012" y="299749"/>
                    <a:pt x="495857" y="312848"/>
                  </a:cubicBezTo>
                  <a:lnTo>
                    <a:pt x="142939" y="312848"/>
                  </a:lnTo>
                  <a:cubicBezTo>
                    <a:pt x="157195" y="377960"/>
                    <a:pt x="202658" y="412250"/>
                    <a:pt x="267000" y="412250"/>
                  </a:cubicBezTo>
                  <a:cubicBezTo>
                    <a:pt x="315160" y="412250"/>
                    <a:pt x="350220" y="397225"/>
                    <a:pt x="389904" y="360238"/>
                  </a:cubicBezTo>
                  <a:lnTo>
                    <a:pt x="472354" y="433056"/>
                  </a:lnTo>
                  <a:cubicBezTo>
                    <a:pt x="424965" y="491619"/>
                    <a:pt x="356770" y="527835"/>
                    <a:pt x="265073" y="527835"/>
                  </a:cubicBezTo>
                  <a:cubicBezTo>
                    <a:pt x="112502" y="527835"/>
                    <a:pt x="0" y="421112"/>
                    <a:pt x="0" y="265844"/>
                  </a:cubicBezTo>
                  <a:close/>
                  <a:moveTo>
                    <a:pt x="357541" y="223463"/>
                  </a:moveTo>
                  <a:cubicBezTo>
                    <a:pt x="349065" y="159121"/>
                    <a:pt x="311307" y="115584"/>
                    <a:pt x="250818" y="115584"/>
                  </a:cubicBezTo>
                  <a:cubicBezTo>
                    <a:pt x="191099" y="115584"/>
                    <a:pt x="152571" y="157965"/>
                    <a:pt x="141013" y="223463"/>
                  </a:cubicBezTo>
                  <a:lnTo>
                    <a:pt x="357541" y="223463"/>
                  </a:lnTo>
                  <a:close/>
                </a:path>
              </a:pathLst>
            </a:custGeom>
            <a:grpFill/>
            <a:ln w="38521" cap="flat">
              <a:noFill/>
              <a:prstDash val="solid"/>
              <a:miter/>
            </a:ln>
          </p:spPr>
          <p:txBody>
            <a:bodyPr rtlCol="0" anchor="ctr"/>
            <a:lstStyle/>
            <a:p>
              <a:endParaRPr lang="en-GB"/>
            </a:p>
          </p:txBody>
        </p:sp>
        <p:sp>
          <p:nvSpPr>
            <p:cNvPr id="49" name="Graphic 2">
              <a:extLst>
                <a:ext uri="{FF2B5EF4-FFF2-40B4-BE49-F238E27FC236}">
                  <a16:creationId xmlns:a16="http://schemas.microsoft.com/office/drawing/2014/main" id="{C70B2C6E-942A-4866-BCD0-AB2143504F25}"/>
                </a:ext>
              </a:extLst>
            </p:cNvPr>
            <p:cNvSpPr/>
            <p:nvPr/>
          </p:nvSpPr>
          <p:spPr>
            <a:xfrm>
              <a:off x="3924471" y="2502399"/>
              <a:ext cx="466575" cy="522441"/>
            </a:xfrm>
            <a:custGeom>
              <a:avLst/>
              <a:gdLst>
                <a:gd name="connsiteX0" fmla="*/ 0 w 466575"/>
                <a:gd name="connsiteY0" fmla="*/ 367558 h 522441"/>
                <a:gd name="connsiteX1" fmla="*/ 0 w 466575"/>
                <a:gd name="connsiteY1" fmla="*/ 365632 h 522441"/>
                <a:gd name="connsiteX2" fmla="*/ 204199 w 466575"/>
                <a:gd name="connsiteY2" fmla="*/ 203814 h 522441"/>
                <a:gd name="connsiteX3" fmla="*/ 328259 w 466575"/>
                <a:gd name="connsiteY3" fmla="*/ 224619 h 522441"/>
                <a:gd name="connsiteX4" fmla="*/ 328259 w 466575"/>
                <a:gd name="connsiteY4" fmla="*/ 216143 h 522441"/>
                <a:gd name="connsiteX5" fmla="*/ 219610 w 466575"/>
                <a:gd name="connsiteY5" fmla="*/ 123290 h 522441"/>
                <a:gd name="connsiteX6" fmla="*/ 79753 w 466575"/>
                <a:gd name="connsiteY6" fmla="*/ 150645 h 522441"/>
                <a:gd name="connsiteX7" fmla="*/ 43922 w 466575"/>
                <a:gd name="connsiteY7" fmla="*/ 40840 h 522441"/>
                <a:gd name="connsiteX8" fmla="*/ 240801 w 466575"/>
                <a:gd name="connsiteY8" fmla="*/ 0 h 522441"/>
                <a:gd name="connsiteX9" fmla="*/ 411865 w 466575"/>
                <a:gd name="connsiteY9" fmla="*/ 56636 h 522441"/>
                <a:gd name="connsiteX10" fmla="*/ 466575 w 466575"/>
                <a:gd name="connsiteY10" fmla="*/ 218455 h 522441"/>
                <a:gd name="connsiteX11" fmla="*/ 466575 w 466575"/>
                <a:gd name="connsiteY11" fmla="*/ 512809 h 522441"/>
                <a:gd name="connsiteX12" fmla="*/ 327489 w 466575"/>
                <a:gd name="connsiteY12" fmla="*/ 512809 h 522441"/>
                <a:gd name="connsiteX13" fmla="*/ 327489 w 466575"/>
                <a:gd name="connsiteY13" fmla="*/ 458099 h 522441"/>
                <a:gd name="connsiteX14" fmla="*/ 174147 w 466575"/>
                <a:gd name="connsiteY14" fmla="*/ 522441 h 522441"/>
                <a:gd name="connsiteX15" fmla="*/ 0 w 466575"/>
                <a:gd name="connsiteY15" fmla="*/ 367558 h 522441"/>
                <a:gd name="connsiteX16" fmla="*/ 330186 w 466575"/>
                <a:gd name="connsiteY16" fmla="*/ 334424 h 522441"/>
                <a:gd name="connsiteX17" fmla="*/ 330186 w 466575"/>
                <a:gd name="connsiteY17" fmla="*/ 308995 h 522441"/>
                <a:gd name="connsiteX18" fmla="*/ 238489 w 466575"/>
                <a:gd name="connsiteY18" fmla="*/ 290117 h 522441"/>
                <a:gd name="connsiteX19" fmla="*/ 139086 w 466575"/>
                <a:gd name="connsiteY19" fmla="*/ 360238 h 522441"/>
                <a:gd name="connsiteX20" fmla="*/ 139086 w 466575"/>
                <a:gd name="connsiteY20" fmla="*/ 362164 h 522441"/>
                <a:gd name="connsiteX21" fmla="*/ 217684 w 466575"/>
                <a:gd name="connsiteY21" fmla="*/ 423809 h 522441"/>
                <a:gd name="connsiteX22" fmla="*/ 330186 w 466575"/>
                <a:gd name="connsiteY22" fmla="*/ 334424 h 522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66575" h="522441">
                  <a:moveTo>
                    <a:pt x="0" y="367558"/>
                  </a:moveTo>
                  <a:lnTo>
                    <a:pt x="0" y="365632"/>
                  </a:lnTo>
                  <a:cubicBezTo>
                    <a:pt x="0" y="255056"/>
                    <a:pt x="84377" y="203814"/>
                    <a:pt x="204199" y="203814"/>
                  </a:cubicBezTo>
                  <a:cubicBezTo>
                    <a:pt x="255441" y="203814"/>
                    <a:pt x="292043" y="212290"/>
                    <a:pt x="328259" y="224619"/>
                  </a:cubicBezTo>
                  <a:lnTo>
                    <a:pt x="328259" y="216143"/>
                  </a:lnTo>
                  <a:cubicBezTo>
                    <a:pt x="328259" y="156424"/>
                    <a:pt x="291272" y="123290"/>
                    <a:pt x="219610" y="123290"/>
                  </a:cubicBezTo>
                  <a:cubicBezTo>
                    <a:pt x="164900" y="123290"/>
                    <a:pt x="125987" y="133693"/>
                    <a:pt x="79753" y="150645"/>
                  </a:cubicBezTo>
                  <a:lnTo>
                    <a:pt x="43922" y="40840"/>
                  </a:lnTo>
                  <a:cubicBezTo>
                    <a:pt x="99788" y="16182"/>
                    <a:pt x="154498" y="0"/>
                    <a:pt x="240801" y="0"/>
                  </a:cubicBezTo>
                  <a:cubicBezTo>
                    <a:pt x="319398" y="0"/>
                    <a:pt x="376034" y="20805"/>
                    <a:pt x="411865" y="56636"/>
                  </a:cubicBezTo>
                  <a:cubicBezTo>
                    <a:pt x="449623" y="94394"/>
                    <a:pt x="466575" y="150260"/>
                    <a:pt x="466575" y="218455"/>
                  </a:cubicBezTo>
                  <a:lnTo>
                    <a:pt x="466575" y="512809"/>
                  </a:lnTo>
                  <a:lnTo>
                    <a:pt x="327489" y="512809"/>
                  </a:lnTo>
                  <a:lnTo>
                    <a:pt x="327489" y="458099"/>
                  </a:lnTo>
                  <a:cubicBezTo>
                    <a:pt x="292428" y="497012"/>
                    <a:pt x="244268" y="522441"/>
                    <a:pt x="174147" y="522441"/>
                  </a:cubicBezTo>
                  <a:cubicBezTo>
                    <a:pt x="78212" y="522441"/>
                    <a:pt x="0" y="467731"/>
                    <a:pt x="0" y="367558"/>
                  </a:cubicBezTo>
                  <a:close/>
                  <a:moveTo>
                    <a:pt x="330186" y="334424"/>
                  </a:moveTo>
                  <a:lnTo>
                    <a:pt x="330186" y="308995"/>
                  </a:lnTo>
                  <a:cubicBezTo>
                    <a:pt x="305528" y="297822"/>
                    <a:pt x="273549" y="290117"/>
                    <a:pt x="238489" y="290117"/>
                  </a:cubicBezTo>
                  <a:cubicBezTo>
                    <a:pt x="176844" y="290117"/>
                    <a:pt x="139086" y="314775"/>
                    <a:pt x="139086" y="360238"/>
                  </a:cubicBezTo>
                  <a:lnTo>
                    <a:pt x="139086" y="362164"/>
                  </a:lnTo>
                  <a:cubicBezTo>
                    <a:pt x="139086" y="401078"/>
                    <a:pt x="171065" y="423809"/>
                    <a:pt x="217684" y="423809"/>
                  </a:cubicBezTo>
                  <a:cubicBezTo>
                    <a:pt x="284723" y="423424"/>
                    <a:pt x="330186" y="386437"/>
                    <a:pt x="330186" y="334424"/>
                  </a:cubicBezTo>
                  <a:close/>
                </a:path>
              </a:pathLst>
            </a:custGeom>
            <a:grpFill/>
            <a:ln w="38521" cap="flat">
              <a:noFill/>
              <a:prstDash val="solid"/>
              <a:miter/>
            </a:ln>
          </p:spPr>
          <p:txBody>
            <a:bodyPr rtlCol="0" anchor="ctr"/>
            <a:lstStyle/>
            <a:p>
              <a:endParaRPr lang="en-GB"/>
            </a:p>
          </p:txBody>
        </p:sp>
      </p:grpSp>
      <p:sp>
        <p:nvSpPr>
          <p:cNvPr id="50" name="Graphic 2">
            <a:extLst>
              <a:ext uri="{FF2B5EF4-FFF2-40B4-BE49-F238E27FC236}">
                <a16:creationId xmlns:a16="http://schemas.microsoft.com/office/drawing/2014/main" id="{79E7F40F-FC85-4EF5-B3C8-38456C300391}"/>
              </a:ext>
            </a:extLst>
          </p:cNvPr>
          <p:cNvSpPr/>
          <p:nvPr/>
        </p:nvSpPr>
        <p:spPr>
          <a:xfrm>
            <a:off x="6379095" y="4756677"/>
            <a:ext cx="1589283" cy="1589669"/>
          </a:xfrm>
          <a:custGeom>
            <a:avLst/>
            <a:gdLst>
              <a:gd name="connsiteX0" fmla="*/ 792523 w 1589283"/>
              <a:gd name="connsiteY0" fmla="*/ 1589669 h 1589669"/>
              <a:gd name="connsiteX1" fmla="*/ 0 w 1589283"/>
              <a:gd name="connsiteY1" fmla="*/ 1589669 h 1589669"/>
              <a:gd name="connsiteX2" fmla="*/ 0 w 1589283"/>
              <a:gd name="connsiteY2" fmla="*/ 806778 h 1589669"/>
              <a:gd name="connsiteX3" fmla="*/ 806778 w 1589283"/>
              <a:gd name="connsiteY3" fmla="*/ 0 h 1589669"/>
              <a:gd name="connsiteX4" fmla="*/ 1589284 w 1589283"/>
              <a:gd name="connsiteY4" fmla="*/ 782506 h 1589669"/>
              <a:gd name="connsiteX5" fmla="*/ 1589284 w 1589283"/>
              <a:gd name="connsiteY5" fmla="*/ 792523 h 1589669"/>
              <a:gd name="connsiteX6" fmla="*/ 792523 w 1589283"/>
              <a:gd name="connsiteY6" fmla="*/ 1589669 h 1589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9283" h="1589669">
                <a:moveTo>
                  <a:pt x="792523" y="1589669"/>
                </a:moveTo>
                <a:lnTo>
                  <a:pt x="0" y="1589669"/>
                </a:lnTo>
                <a:lnTo>
                  <a:pt x="0" y="806778"/>
                </a:lnTo>
                <a:cubicBezTo>
                  <a:pt x="0" y="361008"/>
                  <a:pt x="361393" y="0"/>
                  <a:pt x="806778" y="0"/>
                </a:cubicBezTo>
                <a:cubicBezTo>
                  <a:pt x="1239063" y="0"/>
                  <a:pt x="1589284" y="350606"/>
                  <a:pt x="1589284" y="782506"/>
                </a:cubicBezTo>
                <a:lnTo>
                  <a:pt x="1589284" y="792523"/>
                </a:lnTo>
                <a:cubicBezTo>
                  <a:pt x="1589284" y="1232899"/>
                  <a:pt x="1232513" y="1589669"/>
                  <a:pt x="792523" y="1589669"/>
                </a:cubicBezTo>
              </a:path>
            </a:pathLst>
          </a:custGeom>
          <a:solidFill>
            <a:schemeClr val="bg1"/>
          </a:solidFill>
          <a:ln w="38521" cap="flat">
            <a:noFill/>
            <a:prstDash val="solid"/>
            <a:miter/>
          </a:ln>
        </p:spPr>
        <p:txBody>
          <a:bodyPr rtlCol="0" anchor="ctr"/>
          <a:lstStyle/>
          <a:p>
            <a:endParaRPr lang="en-GB"/>
          </a:p>
        </p:txBody>
      </p:sp>
      <p:sp>
        <p:nvSpPr>
          <p:cNvPr id="51" name="Graphic 2">
            <a:extLst>
              <a:ext uri="{FF2B5EF4-FFF2-40B4-BE49-F238E27FC236}">
                <a16:creationId xmlns:a16="http://schemas.microsoft.com/office/drawing/2014/main" id="{ADEED84A-66F5-4725-A6C7-C547BE2DA8B4}"/>
              </a:ext>
            </a:extLst>
          </p:cNvPr>
          <p:cNvSpPr/>
          <p:nvPr/>
        </p:nvSpPr>
        <p:spPr>
          <a:xfrm>
            <a:off x="6897298" y="5331902"/>
            <a:ext cx="510111" cy="175687"/>
          </a:xfrm>
          <a:custGeom>
            <a:avLst/>
            <a:gdLst>
              <a:gd name="connsiteX0" fmla="*/ 510112 w 510111"/>
              <a:gd name="connsiteY0" fmla="*/ 87844 h 175687"/>
              <a:gd name="connsiteX1" fmla="*/ 255056 w 510111"/>
              <a:gd name="connsiteY1" fmla="*/ 175688 h 175687"/>
              <a:gd name="connsiteX2" fmla="*/ 0 w 510111"/>
              <a:gd name="connsiteY2" fmla="*/ 87844 h 175687"/>
              <a:gd name="connsiteX3" fmla="*/ 255056 w 510111"/>
              <a:gd name="connsiteY3" fmla="*/ 0 h 175687"/>
              <a:gd name="connsiteX4" fmla="*/ 510112 w 510111"/>
              <a:gd name="connsiteY4" fmla="*/ 87844 h 1756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0111" h="175687">
                <a:moveTo>
                  <a:pt x="510112" y="87844"/>
                </a:moveTo>
                <a:cubicBezTo>
                  <a:pt x="510112" y="136389"/>
                  <a:pt x="396069" y="175688"/>
                  <a:pt x="255056" y="175688"/>
                </a:cubicBezTo>
                <a:cubicBezTo>
                  <a:pt x="114043" y="175688"/>
                  <a:pt x="0" y="136389"/>
                  <a:pt x="0" y="87844"/>
                </a:cubicBezTo>
                <a:cubicBezTo>
                  <a:pt x="0" y="39299"/>
                  <a:pt x="114043" y="0"/>
                  <a:pt x="255056" y="0"/>
                </a:cubicBezTo>
                <a:cubicBezTo>
                  <a:pt x="396069" y="0"/>
                  <a:pt x="510112" y="39299"/>
                  <a:pt x="510112" y="87844"/>
                </a:cubicBezTo>
                <a:close/>
              </a:path>
            </a:pathLst>
          </a:custGeom>
          <a:noFill/>
          <a:ln w="31548" cap="rnd">
            <a:solidFill>
              <a:srgbClr val="192747"/>
            </a:solidFill>
            <a:prstDash val="solid"/>
            <a:miter/>
          </a:ln>
        </p:spPr>
        <p:txBody>
          <a:bodyPr rtlCol="0" anchor="ctr"/>
          <a:lstStyle/>
          <a:p>
            <a:endParaRPr lang="en-GB"/>
          </a:p>
        </p:txBody>
      </p:sp>
      <p:sp>
        <p:nvSpPr>
          <p:cNvPr id="52" name="Graphic 2">
            <a:extLst>
              <a:ext uri="{FF2B5EF4-FFF2-40B4-BE49-F238E27FC236}">
                <a16:creationId xmlns:a16="http://schemas.microsoft.com/office/drawing/2014/main" id="{E11DE948-F40B-4ACA-A45E-2A2B0B05D00E}"/>
              </a:ext>
            </a:extLst>
          </p:cNvPr>
          <p:cNvSpPr/>
          <p:nvPr/>
        </p:nvSpPr>
        <p:spPr>
          <a:xfrm>
            <a:off x="6897298" y="5422828"/>
            <a:ext cx="510111" cy="402233"/>
          </a:xfrm>
          <a:custGeom>
            <a:avLst/>
            <a:gdLst>
              <a:gd name="connsiteX0" fmla="*/ 510112 w 510111"/>
              <a:gd name="connsiteY0" fmla="*/ 119437 h 402233"/>
              <a:gd name="connsiteX1" fmla="*/ 510112 w 510111"/>
              <a:gd name="connsiteY1" fmla="*/ 178770 h 402233"/>
              <a:gd name="connsiteX2" fmla="*/ 286649 w 510111"/>
              <a:gd name="connsiteY2" fmla="*/ 402233 h 402233"/>
              <a:gd name="connsiteX3" fmla="*/ 223463 w 510111"/>
              <a:gd name="connsiteY3" fmla="*/ 402233 h 402233"/>
              <a:gd name="connsiteX4" fmla="*/ 0 w 510111"/>
              <a:gd name="connsiteY4" fmla="*/ 178770 h 402233"/>
              <a:gd name="connsiteX5" fmla="*/ 0 w 510111"/>
              <a:gd name="connsiteY5" fmla="*/ 0 h 402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0111" h="402233">
                <a:moveTo>
                  <a:pt x="510112" y="119437"/>
                </a:moveTo>
                <a:lnTo>
                  <a:pt x="510112" y="178770"/>
                </a:lnTo>
                <a:cubicBezTo>
                  <a:pt x="510112" y="302060"/>
                  <a:pt x="409939" y="402233"/>
                  <a:pt x="286649" y="402233"/>
                </a:cubicBezTo>
                <a:lnTo>
                  <a:pt x="223463" y="402233"/>
                </a:lnTo>
                <a:cubicBezTo>
                  <a:pt x="99788" y="402233"/>
                  <a:pt x="0" y="302060"/>
                  <a:pt x="0" y="178770"/>
                </a:cubicBezTo>
                <a:lnTo>
                  <a:pt x="0" y="0"/>
                </a:lnTo>
              </a:path>
            </a:pathLst>
          </a:custGeom>
          <a:noFill/>
          <a:ln w="31548" cap="rnd">
            <a:solidFill>
              <a:srgbClr val="192747"/>
            </a:solidFill>
            <a:prstDash val="solid"/>
            <a:miter/>
          </a:ln>
        </p:spPr>
        <p:txBody>
          <a:bodyPr rtlCol="0" anchor="ctr"/>
          <a:lstStyle/>
          <a:p>
            <a:endParaRPr lang="en-GB"/>
          </a:p>
        </p:txBody>
      </p:sp>
      <p:sp>
        <p:nvSpPr>
          <p:cNvPr id="53" name="Graphic 2">
            <a:extLst>
              <a:ext uri="{FF2B5EF4-FFF2-40B4-BE49-F238E27FC236}">
                <a16:creationId xmlns:a16="http://schemas.microsoft.com/office/drawing/2014/main" id="{88196419-711E-4593-ABCD-927D6A0A5C7B}"/>
              </a:ext>
            </a:extLst>
          </p:cNvPr>
          <p:cNvSpPr/>
          <p:nvPr/>
        </p:nvSpPr>
        <p:spPr>
          <a:xfrm>
            <a:off x="7407410" y="5471373"/>
            <a:ext cx="124446" cy="124446"/>
          </a:xfrm>
          <a:custGeom>
            <a:avLst/>
            <a:gdLst>
              <a:gd name="connsiteX0" fmla="*/ 58948 w 124446"/>
              <a:gd name="connsiteY0" fmla="*/ 124446 h 124446"/>
              <a:gd name="connsiteX1" fmla="*/ 0 w 124446"/>
              <a:gd name="connsiteY1" fmla="*/ 124446 h 124446"/>
              <a:gd name="connsiteX2" fmla="*/ 0 w 124446"/>
              <a:gd name="connsiteY2" fmla="*/ 63957 h 124446"/>
              <a:gd name="connsiteX3" fmla="*/ 63957 w 124446"/>
              <a:gd name="connsiteY3" fmla="*/ 0 h 124446"/>
              <a:gd name="connsiteX4" fmla="*/ 124446 w 124446"/>
              <a:gd name="connsiteY4" fmla="*/ 0 h 124446"/>
              <a:gd name="connsiteX5" fmla="*/ 124446 w 124446"/>
              <a:gd name="connsiteY5" fmla="*/ 58948 h 124446"/>
              <a:gd name="connsiteX6" fmla="*/ 58948 w 124446"/>
              <a:gd name="connsiteY6" fmla="*/ 124446 h 124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446" h="124446">
                <a:moveTo>
                  <a:pt x="58948" y="124446"/>
                </a:moveTo>
                <a:lnTo>
                  <a:pt x="0" y="124446"/>
                </a:lnTo>
                <a:lnTo>
                  <a:pt x="0" y="63957"/>
                </a:lnTo>
                <a:cubicBezTo>
                  <a:pt x="0" y="28511"/>
                  <a:pt x="28511" y="0"/>
                  <a:pt x="63957" y="0"/>
                </a:cubicBezTo>
                <a:lnTo>
                  <a:pt x="124446" y="0"/>
                </a:lnTo>
                <a:lnTo>
                  <a:pt x="124446" y="58948"/>
                </a:lnTo>
                <a:cubicBezTo>
                  <a:pt x="124446" y="95164"/>
                  <a:pt x="95164" y="124446"/>
                  <a:pt x="58948" y="124446"/>
                </a:cubicBezTo>
                <a:close/>
              </a:path>
            </a:pathLst>
          </a:custGeom>
          <a:noFill/>
          <a:ln w="31548" cap="rnd">
            <a:solidFill>
              <a:srgbClr val="192747"/>
            </a:solidFill>
            <a:prstDash val="solid"/>
            <a:miter/>
          </a:ln>
        </p:spPr>
        <p:txBody>
          <a:bodyPr rtlCol="0" anchor="ctr"/>
          <a:lstStyle/>
          <a:p>
            <a:endParaRPr lang="en-GB"/>
          </a:p>
        </p:txBody>
      </p:sp>
      <p:sp>
        <p:nvSpPr>
          <p:cNvPr id="54" name="Graphic 2">
            <a:extLst>
              <a:ext uri="{FF2B5EF4-FFF2-40B4-BE49-F238E27FC236}">
                <a16:creationId xmlns:a16="http://schemas.microsoft.com/office/drawing/2014/main" id="{3455CC7F-D0B8-4E31-BCD1-E7FB9F50233A}"/>
              </a:ext>
            </a:extLst>
          </p:cNvPr>
          <p:cNvSpPr/>
          <p:nvPr/>
        </p:nvSpPr>
        <p:spPr>
          <a:xfrm>
            <a:off x="7161601" y="5223253"/>
            <a:ext cx="88988" cy="225774"/>
          </a:xfrm>
          <a:custGeom>
            <a:avLst/>
            <a:gdLst>
              <a:gd name="connsiteX0" fmla="*/ 48545 w 88988"/>
              <a:gd name="connsiteY0" fmla="*/ 0 h 225774"/>
              <a:gd name="connsiteX1" fmla="*/ 61645 w 88988"/>
              <a:gd name="connsiteY1" fmla="*/ 130995 h 225774"/>
              <a:gd name="connsiteX2" fmla="*/ 0 w 88988"/>
              <a:gd name="connsiteY2" fmla="*/ 225774 h 225774"/>
            </a:gdLst>
            <a:ahLst/>
            <a:cxnLst>
              <a:cxn ang="0">
                <a:pos x="connsiteX0" y="connsiteY0"/>
              </a:cxn>
              <a:cxn ang="0">
                <a:pos x="connsiteX1" y="connsiteY1"/>
              </a:cxn>
              <a:cxn ang="0">
                <a:pos x="connsiteX2" y="connsiteY2"/>
              </a:cxn>
            </a:cxnLst>
            <a:rect l="l" t="t" r="r" b="b"/>
            <a:pathLst>
              <a:path w="88988" h="225774">
                <a:moveTo>
                  <a:pt x="48545" y="0"/>
                </a:moveTo>
                <a:cubicBezTo>
                  <a:pt x="73974" y="16182"/>
                  <a:pt x="117896" y="89000"/>
                  <a:pt x="61645" y="130995"/>
                </a:cubicBezTo>
                <a:cubicBezTo>
                  <a:pt x="13099" y="167212"/>
                  <a:pt x="0" y="210748"/>
                  <a:pt x="0" y="225774"/>
                </a:cubicBezTo>
              </a:path>
            </a:pathLst>
          </a:custGeom>
          <a:noFill/>
          <a:ln w="31548" cap="rnd">
            <a:solidFill>
              <a:srgbClr val="192747"/>
            </a:solidFill>
            <a:prstDash val="solid"/>
            <a:miter/>
          </a:ln>
        </p:spPr>
        <p:txBody>
          <a:bodyPr rtlCol="0" anchor="ctr"/>
          <a:lstStyle/>
          <a:p>
            <a:endParaRPr lang="en-GB"/>
          </a:p>
        </p:txBody>
      </p:sp>
      <p:sp>
        <p:nvSpPr>
          <p:cNvPr id="55" name="Graphic 2">
            <a:extLst>
              <a:ext uri="{FF2B5EF4-FFF2-40B4-BE49-F238E27FC236}">
                <a16:creationId xmlns:a16="http://schemas.microsoft.com/office/drawing/2014/main" id="{68D7C541-70D0-4B67-89DD-05233ECA7E00}"/>
              </a:ext>
            </a:extLst>
          </p:cNvPr>
          <p:cNvSpPr/>
          <p:nvPr/>
        </p:nvSpPr>
        <p:spPr>
          <a:xfrm>
            <a:off x="7064895" y="5223253"/>
            <a:ext cx="88988" cy="225774"/>
          </a:xfrm>
          <a:custGeom>
            <a:avLst/>
            <a:gdLst>
              <a:gd name="connsiteX0" fmla="*/ 48546 w 88988"/>
              <a:gd name="connsiteY0" fmla="*/ 0 h 225774"/>
              <a:gd name="connsiteX1" fmla="*/ 61645 w 88988"/>
              <a:gd name="connsiteY1" fmla="*/ 130995 h 225774"/>
              <a:gd name="connsiteX2" fmla="*/ 0 w 88988"/>
              <a:gd name="connsiteY2" fmla="*/ 225774 h 225774"/>
            </a:gdLst>
            <a:ahLst/>
            <a:cxnLst>
              <a:cxn ang="0">
                <a:pos x="connsiteX0" y="connsiteY0"/>
              </a:cxn>
              <a:cxn ang="0">
                <a:pos x="connsiteX1" y="connsiteY1"/>
              </a:cxn>
              <a:cxn ang="0">
                <a:pos x="connsiteX2" y="connsiteY2"/>
              </a:cxn>
            </a:cxnLst>
            <a:rect l="l" t="t" r="r" b="b"/>
            <a:pathLst>
              <a:path w="88988" h="225774">
                <a:moveTo>
                  <a:pt x="48546" y="0"/>
                </a:moveTo>
                <a:cubicBezTo>
                  <a:pt x="73974" y="16182"/>
                  <a:pt x="117896" y="89000"/>
                  <a:pt x="61645" y="130995"/>
                </a:cubicBezTo>
                <a:cubicBezTo>
                  <a:pt x="13100" y="167212"/>
                  <a:pt x="0" y="210748"/>
                  <a:pt x="0" y="225774"/>
                </a:cubicBezTo>
              </a:path>
            </a:pathLst>
          </a:custGeom>
          <a:noFill/>
          <a:ln w="31548" cap="rnd">
            <a:solidFill>
              <a:srgbClr val="192747"/>
            </a:solidFill>
            <a:prstDash val="solid"/>
            <a:miter/>
          </a:ln>
        </p:spPr>
        <p:txBody>
          <a:bodyPr rtlCol="0" anchor="ctr"/>
          <a:lstStyle/>
          <a:p>
            <a:endParaRPr lang="en-GB"/>
          </a:p>
        </p:txBody>
      </p:sp>
      <p:sp>
        <p:nvSpPr>
          <p:cNvPr id="56" name="Graphic 2">
            <a:extLst>
              <a:ext uri="{FF2B5EF4-FFF2-40B4-BE49-F238E27FC236}">
                <a16:creationId xmlns:a16="http://schemas.microsoft.com/office/drawing/2014/main" id="{32DA967D-1D22-4748-AE19-6EBCE38A0126}"/>
              </a:ext>
            </a:extLst>
          </p:cNvPr>
          <p:cNvSpPr/>
          <p:nvPr/>
        </p:nvSpPr>
        <p:spPr>
          <a:xfrm>
            <a:off x="6784796" y="5727585"/>
            <a:ext cx="746673" cy="240414"/>
          </a:xfrm>
          <a:custGeom>
            <a:avLst/>
            <a:gdLst>
              <a:gd name="connsiteX0" fmla="*/ 585241 w 746673"/>
              <a:gd name="connsiteY0" fmla="*/ 0 h 240414"/>
              <a:gd name="connsiteX1" fmla="*/ 746674 w 746673"/>
              <a:gd name="connsiteY1" fmla="*/ 108649 h 240414"/>
              <a:gd name="connsiteX2" fmla="*/ 373337 w 746673"/>
              <a:gd name="connsiteY2" fmla="*/ 240415 h 240414"/>
              <a:gd name="connsiteX3" fmla="*/ 0 w 746673"/>
              <a:gd name="connsiteY3" fmla="*/ 108649 h 240414"/>
              <a:gd name="connsiteX4" fmla="*/ 151415 w 746673"/>
              <a:gd name="connsiteY4" fmla="*/ 2312 h 240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673" h="240414">
                <a:moveTo>
                  <a:pt x="585241" y="0"/>
                </a:moveTo>
                <a:cubicBezTo>
                  <a:pt x="682718" y="23887"/>
                  <a:pt x="746674" y="63571"/>
                  <a:pt x="746674" y="108649"/>
                </a:cubicBezTo>
                <a:cubicBezTo>
                  <a:pt x="746674" y="181467"/>
                  <a:pt x="579462" y="240415"/>
                  <a:pt x="373337" y="240415"/>
                </a:cubicBezTo>
                <a:cubicBezTo>
                  <a:pt x="167212" y="240415"/>
                  <a:pt x="0" y="181467"/>
                  <a:pt x="0" y="108649"/>
                </a:cubicBezTo>
                <a:cubicBezTo>
                  <a:pt x="0" y="65113"/>
                  <a:pt x="59718" y="26584"/>
                  <a:pt x="151415" y="2312"/>
                </a:cubicBezTo>
              </a:path>
            </a:pathLst>
          </a:custGeom>
          <a:noFill/>
          <a:ln w="31587" cap="rnd">
            <a:solidFill>
              <a:srgbClr val="192747"/>
            </a:solidFill>
            <a:prstDash val="solid"/>
            <a:miter/>
          </a:ln>
        </p:spPr>
        <p:txBody>
          <a:bodyPr rtlCol="0" anchor="ctr"/>
          <a:lstStyle/>
          <a:p>
            <a:endParaRPr lang="en-GB"/>
          </a:p>
        </p:txBody>
      </p:sp>
      <p:pic>
        <p:nvPicPr>
          <p:cNvPr id="23" name="Picture 22">
            <a:extLst>
              <a:ext uri="{FF2B5EF4-FFF2-40B4-BE49-F238E27FC236}">
                <a16:creationId xmlns:a16="http://schemas.microsoft.com/office/drawing/2014/main" id="{145C2E98-1180-C747-812F-342933AF96AC}"/>
              </a:ext>
            </a:extLst>
          </p:cNvPr>
          <p:cNvPicPr>
            <a:picLocks noChangeAspect="1"/>
          </p:cNvPicPr>
          <p:nvPr userDrawn="1"/>
        </p:nvPicPr>
        <p:blipFill>
          <a:blip r:embed="rId4"/>
          <a:stretch>
            <a:fillRect/>
          </a:stretch>
        </p:blipFill>
        <p:spPr>
          <a:xfrm>
            <a:off x="9495090" y="549274"/>
            <a:ext cx="2277389" cy="804512"/>
          </a:xfrm>
          <a:prstGeom prst="rect">
            <a:avLst/>
          </a:prstGeom>
        </p:spPr>
      </p:pic>
    </p:spTree>
    <p:extLst>
      <p:ext uri="{BB962C8B-B14F-4D97-AF65-F5344CB8AC3E}">
        <p14:creationId xmlns:p14="http://schemas.microsoft.com/office/powerpoint/2010/main" val="3436120442"/>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userDrawn="1">
  <p:cSld name="A_White_No_Footer">
    <p:spTree>
      <p:nvGrpSpPr>
        <p:cNvPr id="1" name=""/>
        <p:cNvGrpSpPr/>
        <p:nvPr/>
      </p:nvGrpSpPr>
      <p:grpSpPr>
        <a:xfrm>
          <a:off x="0" y="0"/>
          <a:ext cx="0" cy="0"/>
          <a:chOff x="0" y="0"/>
          <a:chExt cx="0" cy="0"/>
        </a:xfrm>
      </p:grpSpPr>
      <p:sp>
        <p:nvSpPr>
          <p:cNvPr id="4" name="bg object 16">
            <a:extLst>
              <a:ext uri="{FF2B5EF4-FFF2-40B4-BE49-F238E27FC236}">
                <a16:creationId xmlns:a16="http://schemas.microsoft.com/office/drawing/2014/main" id="{DDC193CD-2309-441C-AE1E-EA0162798559}"/>
              </a:ext>
            </a:extLst>
          </p:cNvPr>
          <p:cNvSpPr/>
          <p:nvPr userDrawn="1"/>
        </p:nvSpPr>
        <p:spPr>
          <a:xfrm>
            <a:off x="224468" y="226800"/>
            <a:ext cx="680720" cy="680720"/>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1800"/>
          </a:p>
        </p:txBody>
      </p:sp>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3" y="294640"/>
            <a:ext cx="11637548" cy="549275"/>
          </a:xfrm>
          <a:prstGeom prst="rect">
            <a:avLst/>
          </a:prstGeom>
        </p:spPr>
        <p:txBody>
          <a:bodyPr vert="horz" lIns="91440" tIns="45720" rIns="91440" bIns="45720" rtlCol="0" anchor="t">
            <a:normAutofit/>
          </a:bodyPr>
          <a:lstStyle/>
          <a:p>
            <a:r>
              <a:rPr lang="en-US"/>
              <a:t>Click to edit master title style</a:t>
            </a:r>
            <a:endParaRPr lang="en-GB"/>
          </a:p>
        </p:txBody>
      </p:sp>
    </p:spTree>
    <p:extLst>
      <p:ext uri="{BB962C8B-B14F-4D97-AF65-F5344CB8AC3E}">
        <p14:creationId xmlns:p14="http://schemas.microsoft.com/office/powerpoint/2010/main" val="3060035098"/>
      </p:ext>
    </p:extLst>
  </p:cSld>
  <p:clrMapOvr>
    <a:masterClrMapping/>
  </p:clrMapOvr>
  <p:hf sldNum="0" hdr="0" ftr="0" dt="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47F4655-A2FE-4175-AEB0-24C34EDAF393}"/>
              </a:ext>
            </a:extLst>
          </p:cNvPr>
          <p:cNvPicPr>
            <a:picLocks noChangeAspect="1"/>
          </p:cNvPicPr>
          <p:nvPr userDrawn="1"/>
        </p:nvPicPr>
        <p:blipFill>
          <a:blip r:embed="rId2"/>
          <a:stretch>
            <a:fillRect/>
          </a:stretch>
        </p:blipFill>
        <p:spPr bwMode="ltGray">
          <a:xfrm>
            <a:off x="0" y="3428"/>
            <a:ext cx="12192000" cy="6854572"/>
          </a:xfrm>
          <a:prstGeom prst="rect">
            <a:avLst/>
          </a:prstGeom>
        </p:spPr>
      </p:pic>
      <p:sp>
        <p:nvSpPr>
          <p:cNvPr id="13" name="Rectangle 12">
            <a:extLst>
              <a:ext uri="{FF2B5EF4-FFF2-40B4-BE49-F238E27FC236}">
                <a16:creationId xmlns:a16="http://schemas.microsoft.com/office/drawing/2014/main" id="{383CD93C-D726-4990-A014-7FA65EC3FB35}"/>
              </a:ext>
            </a:extLst>
          </p:cNvPr>
          <p:cNvSpPr/>
          <p:nvPr userDrawn="1"/>
        </p:nvSpPr>
        <p:spPr bwMode="white">
          <a:xfrm>
            <a:off x="0" y="580808"/>
            <a:ext cx="12192000" cy="5994400"/>
          </a:xfrm>
          <a:prstGeom prst="rect">
            <a:avLst/>
          </a:prstGeom>
          <a:gradFill>
            <a:gsLst>
              <a:gs pos="0">
                <a:srgbClr val="0070C0"/>
              </a:gs>
              <a:gs pos="0">
                <a:sysClr val="windowText" lastClr="000000">
                  <a:alpha val="0"/>
                </a:sysClr>
              </a:gs>
              <a:gs pos="100000">
                <a:sysClr val="windowText" lastClr="000000">
                  <a:alpha val="0"/>
                </a:sysClr>
              </a:gs>
              <a:gs pos="30000">
                <a:sysClr val="windowText" lastClr="000000">
                  <a:alpha val="65000"/>
                </a:sysClr>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2" name="Title 1"/>
          <p:cNvSpPr>
            <a:spLocks noGrp="1"/>
          </p:cNvSpPr>
          <p:nvPr>
            <p:ph type="ctrTitle" hasCustomPrompt="1"/>
          </p:nvPr>
        </p:nvSpPr>
        <p:spPr>
          <a:xfrm>
            <a:off x="514351" y="1828800"/>
            <a:ext cx="11160123" cy="1333500"/>
          </a:xfrm>
        </p:spPr>
        <p:txBody>
          <a:bodyPr bIns="0" anchor="t" anchorCtr="0"/>
          <a:lstStyle>
            <a:lvl1pPr algn="l">
              <a:defRPr sz="4400" spc="0">
                <a:solidFill>
                  <a:schemeClr val="tx1"/>
                </a:solidFill>
                <a:latin typeface="+mn-lt"/>
              </a:defRPr>
            </a:lvl1pPr>
          </a:lstStyle>
          <a:p>
            <a:r>
              <a:rPr lang="en-US" dirty="0"/>
              <a:t>Click to edit master title style</a:t>
            </a:r>
          </a:p>
        </p:txBody>
      </p:sp>
      <p:sp>
        <p:nvSpPr>
          <p:cNvPr id="3" name="Subtitle 2"/>
          <p:cNvSpPr>
            <a:spLocks noGrp="1"/>
          </p:cNvSpPr>
          <p:nvPr>
            <p:ph type="subTitle" idx="1"/>
          </p:nvPr>
        </p:nvSpPr>
        <p:spPr>
          <a:xfrm>
            <a:off x="514351" y="3429000"/>
            <a:ext cx="11160124" cy="1828800"/>
          </a:xfrm>
        </p:spPr>
        <p:txBody>
          <a:bodyPr/>
          <a:lstStyle>
            <a:lvl1pPr marL="0" indent="0" algn="l">
              <a:buNone/>
              <a:defRPr sz="2400"/>
            </a:lvl1pPr>
            <a:lvl2pPr marL="457223" indent="0" algn="ctr">
              <a:buNone/>
              <a:defRPr sz="2001"/>
            </a:lvl2pPr>
            <a:lvl3pPr marL="914445" indent="0" algn="ctr">
              <a:buNone/>
              <a:defRPr sz="1801"/>
            </a:lvl3pPr>
            <a:lvl4pPr marL="1371668" indent="0" algn="ctr">
              <a:buNone/>
              <a:defRPr sz="1600"/>
            </a:lvl4pPr>
            <a:lvl5pPr marL="1828892" indent="0" algn="ctr">
              <a:buNone/>
              <a:defRPr sz="1600"/>
            </a:lvl5pPr>
            <a:lvl6pPr marL="2286115"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Click to edit Master subtitle style</a:t>
            </a:r>
            <a:endParaRPr lang="en-US" dirty="0"/>
          </a:p>
        </p:txBody>
      </p:sp>
      <p:grpSp>
        <p:nvGrpSpPr>
          <p:cNvPr id="5" name="Group 4">
            <a:extLst>
              <a:ext uri="{FF2B5EF4-FFF2-40B4-BE49-F238E27FC236}">
                <a16:creationId xmlns:a16="http://schemas.microsoft.com/office/drawing/2014/main" id="{71598808-2D06-4413-9F99-48BB7736E04D}"/>
              </a:ext>
            </a:extLst>
          </p:cNvPr>
          <p:cNvGrpSpPr>
            <a:grpSpLocks noChangeAspect="1"/>
          </p:cNvGrpSpPr>
          <p:nvPr userDrawn="1"/>
        </p:nvGrpSpPr>
        <p:grpSpPr bwMode="black">
          <a:xfrm>
            <a:off x="10388600" y="180975"/>
            <a:ext cx="1287463" cy="287917"/>
            <a:chOff x="2736" y="2155"/>
            <a:chExt cx="2996" cy="670"/>
          </a:xfrm>
          <a:solidFill>
            <a:srgbClr val="FFFFFF"/>
          </a:solidFill>
        </p:grpSpPr>
        <p:sp>
          <p:nvSpPr>
            <p:cNvPr id="6" name="Freeform 5">
              <a:extLst>
                <a:ext uri="{FF2B5EF4-FFF2-40B4-BE49-F238E27FC236}">
                  <a16:creationId xmlns:a16="http://schemas.microsoft.com/office/drawing/2014/main" id="{17B9ED5A-D6A0-41FC-A3F6-E9FE2D882633}"/>
                </a:ext>
              </a:extLst>
            </p:cNvPr>
            <p:cNvSpPr>
              <a:spLocks noEditPoints="1"/>
            </p:cNvSpPr>
            <p:nvPr/>
          </p:nvSpPr>
          <p:spPr bwMode="black">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AB6DA9A-8E5B-4426-A7F3-F70851E7DBB8}"/>
                </a:ext>
              </a:extLst>
            </p:cNvPr>
            <p:cNvSpPr>
              <a:spLocks/>
            </p:cNvSpPr>
            <p:nvPr/>
          </p:nvSpPr>
          <p:spPr bwMode="black">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7">
              <a:extLst>
                <a:ext uri="{FF2B5EF4-FFF2-40B4-BE49-F238E27FC236}">
                  <a16:creationId xmlns:a16="http://schemas.microsoft.com/office/drawing/2014/main" id="{738AC2B7-F25D-4A0E-A315-933175A9B20A}"/>
                </a:ext>
              </a:extLst>
            </p:cNvPr>
            <p:cNvSpPr>
              <a:spLocks/>
            </p:cNvSpPr>
            <p:nvPr/>
          </p:nvSpPr>
          <p:spPr bwMode="black">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8">
              <a:extLst>
                <a:ext uri="{FF2B5EF4-FFF2-40B4-BE49-F238E27FC236}">
                  <a16:creationId xmlns:a16="http://schemas.microsoft.com/office/drawing/2014/main" id="{7977BEDB-59E7-4A05-B902-B0913E36C3C3}"/>
                </a:ext>
              </a:extLst>
            </p:cNvPr>
            <p:cNvSpPr>
              <a:spLocks/>
            </p:cNvSpPr>
            <p:nvPr/>
          </p:nvSpPr>
          <p:spPr bwMode="black">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9">
              <a:extLst>
                <a:ext uri="{FF2B5EF4-FFF2-40B4-BE49-F238E27FC236}">
                  <a16:creationId xmlns:a16="http://schemas.microsoft.com/office/drawing/2014/main" id="{02D27C7E-272C-411E-9E72-88E1C41A2EB3}"/>
                </a:ext>
              </a:extLst>
            </p:cNvPr>
            <p:cNvSpPr>
              <a:spLocks/>
            </p:cNvSpPr>
            <p:nvPr/>
          </p:nvSpPr>
          <p:spPr bwMode="black">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0">
              <a:extLst>
                <a:ext uri="{FF2B5EF4-FFF2-40B4-BE49-F238E27FC236}">
                  <a16:creationId xmlns:a16="http://schemas.microsoft.com/office/drawing/2014/main" id="{6927FC7F-6DBB-4254-9BBD-2577D6076CC2}"/>
                </a:ext>
              </a:extLst>
            </p:cNvPr>
            <p:cNvSpPr>
              <a:spLocks/>
            </p:cNvSpPr>
            <p:nvPr/>
          </p:nvSpPr>
          <p:spPr bwMode="black">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5" name="Text Placeholder 14">
            <a:extLst>
              <a:ext uri="{FF2B5EF4-FFF2-40B4-BE49-F238E27FC236}">
                <a16:creationId xmlns:a16="http://schemas.microsoft.com/office/drawing/2014/main" id="{88B3DD1B-38A0-43C5-BC8B-A068BAB1562B}"/>
              </a:ext>
            </a:extLst>
          </p:cNvPr>
          <p:cNvSpPr>
            <a:spLocks noGrp="1"/>
          </p:cNvSpPr>
          <p:nvPr>
            <p:ph type="body" sz="quarter" idx="10" hasCustomPrompt="1"/>
          </p:nvPr>
        </p:nvSpPr>
        <p:spPr>
          <a:xfrm>
            <a:off x="9144000" y="5721350"/>
            <a:ext cx="2530475" cy="450850"/>
          </a:xfrm>
        </p:spPr>
        <p:txBody>
          <a:bodyPr anchor="b" anchorCtr="0"/>
          <a:lstStyle>
            <a:lvl1pPr marL="0" indent="0" algn="r">
              <a:buFontTx/>
              <a:buNone/>
              <a:defRPr sz="1800">
                <a:solidFill>
                  <a:schemeClr val="accent2"/>
                </a:solidFill>
              </a:defRPr>
            </a:lvl1pPr>
          </a:lstStyle>
          <a:p>
            <a:pPr lvl="0"/>
            <a:r>
              <a:rPr lang="en-US" dirty="0"/>
              <a:t>Date</a:t>
            </a:r>
          </a:p>
        </p:txBody>
      </p:sp>
    </p:spTree>
    <p:extLst>
      <p:ext uri="{BB962C8B-B14F-4D97-AF65-F5344CB8AC3E}">
        <p14:creationId xmlns:p14="http://schemas.microsoft.com/office/powerpoint/2010/main" val="232948614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Slide-photo">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824E493-4C03-49F2-9E88-F080C1BBA3D9}"/>
              </a:ext>
            </a:extLst>
          </p:cNvPr>
          <p:cNvPicPr>
            <a:picLocks noChangeAspect="1"/>
          </p:cNvPicPr>
          <p:nvPr userDrawn="1"/>
        </p:nvPicPr>
        <p:blipFill>
          <a:blip r:embed="rId2"/>
          <a:stretch>
            <a:fillRect/>
          </a:stretch>
        </p:blipFill>
        <p:spPr bwMode="ltGray">
          <a:xfrm>
            <a:off x="0" y="0"/>
            <a:ext cx="12192000" cy="6858000"/>
          </a:xfrm>
          <a:prstGeom prst="rect">
            <a:avLst/>
          </a:prstGeom>
        </p:spPr>
      </p:pic>
      <p:sp>
        <p:nvSpPr>
          <p:cNvPr id="13" name="Rectangle 12">
            <a:extLst>
              <a:ext uri="{FF2B5EF4-FFF2-40B4-BE49-F238E27FC236}">
                <a16:creationId xmlns:a16="http://schemas.microsoft.com/office/drawing/2014/main" id="{383CD93C-D726-4990-A014-7FA65EC3FB35}"/>
              </a:ext>
            </a:extLst>
          </p:cNvPr>
          <p:cNvSpPr/>
          <p:nvPr userDrawn="1"/>
        </p:nvSpPr>
        <p:spPr bwMode="white">
          <a:xfrm>
            <a:off x="0" y="0"/>
            <a:ext cx="12192000" cy="6295808"/>
          </a:xfrm>
          <a:prstGeom prst="rect">
            <a:avLst/>
          </a:prstGeom>
          <a:gradFill>
            <a:gsLst>
              <a:gs pos="0">
                <a:srgbClr val="0070C0"/>
              </a:gs>
              <a:gs pos="0">
                <a:sysClr val="windowText" lastClr="000000">
                  <a:alpha val="51000"/>
                </a:sysClr>
              </a:gs>
              <a:gs pos="100000">
                <a:sysClr val="windowText" lastClr="000000">
                  <a:alpha val="0"/>
                </a:sysClr>
              </a:gs>
              <a:gs pos="30000">
                <a:sysClr val="windowText" lastClr="000000">
                  <a:alpha val="44000"/>
                </a:sysClr>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2" name="Title 1"/>
          <p:cNvSpPr>
            <a:spLocks noGrp="1"/>
          </p:cNvSpPr>
          <p:nvPr>
            <p:ph type="ctrTitle" hasCustomPrompt="1"/>
          </p:nvPr>
        </p:nvSpPr>
        <p:spPr>
          <a:xfrm>
            <a:off x="514351" y="1828800"/>
            <a:ext cx="11160123" cy="1333500"/>
          </a:xfrm>
        </p:spPr>
        <p:txBody>
          <a:bodyPr bIns="0" anchor="t" anchorCtr="0"/>
          <a:lstStyle>
            <a:lvl1pPr algn="l">
              <a:defRPr sz="4400" spc="0">
                <a:solidFill>
                  <a:schemeClr val="tx1"/>
                </a:solidFill>
                <a:latin typeface="+mn-lt"/>
              </a:defRPr>
            </a:lvl1pPr>
          </a:lstStyle>
          <a:p>
            <a:r>
              <a:rPr lang="en-US" dirty="0"/>
              <a:t>Click to edit master title style</a:t>
            </a:r>
          </a:p>
        </p:txBody>
      </p:sp>
      <p:sp>
        <p:nvSpPr>
          <p:cNvPr id="3" name="Subtitle 2"/>
          <p:cNvSpPr>
            <a:spLocks noGrp="1"/>
          </p:cNvSpPr>
          <p:nvPr>
            <p:ph type="subTitle" idx="1"/>
          </p:nvPr>
        </p:nvSpPr>
        <p:spPr>
          <a:xfrm>
            <a:off x="514351" y="3429000"/>
            <a:ext cx="11160124" cy="1828800"/>
          </a:xfrm>
        </p:spPr>
        <p:txBody>
          <a:bodyPr/>
          <a:lstStyle>
            <a:lvl1pPr marL="0" indent="0" algn="l">
              <a:buNone/>
              <a:defRPr sz="2400"/>
            </a:lvl1pPr>
            <a:lvl2pPr marL="457223" indent="0" algn="ctr">
              <a:buNone/>
              <a:defRPr sz="2001"/>
            </a:lvl2pPr>
            <a:lvl3pPr marL="914445" indent="0" algn="ctr">
              <a:buNone/>
              <a:defRPr sz="1801"/>
            </a:lvl3pPr>
            <a:lvl4pPr marL="1371668" indent="0" algn="ctr">
              <a:buNone/>
              <a:defRPr sz="1600"/>
            </a:lvl4pPr>
            <a:lvl5pPr marL="1828892" indent="0" algn="ctr">
              <a:buNone/>
              <a:defRPr sz="1600"/>
            </a:lvl5pPr>
            <a:lvl6pPr marL="2286115"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Click to edit Master subtitle style</a:t>
            </a:r>
            <a:endParaRPr lang="en-US" dirty="0"/>
          </a:p>
        </p:txBody>
      </p:sp>
      <p:grpSp>
        <p:nvGrpSpPr>
          <p:cNvPr id="5" name="Group 4">
            <a:extLst>
              <a:ext uri="{FF2B5EF4-FFF2-40B4-BE49-F238E27FC236}">
                <a16:creationId xmlns:a16="http://schemas.microsoft.com/office/drawing/2014/main" id="{71598808-2D06-4413-9F99-48BB7736E04D}"/>
              </a:ext>
            </a:extLst>
          </p:cNvPr>
          <p:cNvGrpSpPr>
            <a:grpSpLocks noChangeAspect="1"/>
          </p:cNvGrpSpPr>
          <p:nvPr userDrawn="1"/>
        </p:nvGrpSpPr>
        <p:grpSpPr bwMode="auto">
          <a:xfrm>
            <a:off x="10388600" y="180975"/>
            <a:ext cx="1287463" cy="287917"/>
            <a:chOff x="2736" y="2155"/>
            <a:chExt cx="2996" cy="670"/>
          </a:xfrm>
          <a:solidFill>
            <a:srgbClr val="FFFFFF"/>
          </a:solidFill>
        </p:grpSpPr>
        <p:sp>
          <p:nvSpPr>
            <p:cNvPr id="6" name="Freeform 5">
              <a:extLst>
                <a:ext uri="{FF2B5EF4-FFF2-40B4-BE49-F238E27FC236}">
                  <a16:creationId xmlns:a16="http://schemas.microsoft.com/office/drawing/2014/main" id="{17B9ED5A-D6A0-41FC-A3F6-E9FE2D882633}"/>
                </a:ext>
              </a:extLst>
            </p:cNvPr>
            <p:cNvSpPr>
              <a:spLocks noEditPoints="1"/>
            </p:cNvSpPr>
            <p:nvPr/>
          </p:nvSpPr>
          <p:spPr bwMode="auto">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AB6DA9A-8E5B-4426-A7F3-F70851E7DBB8}"/>
                </a:ext>
              </a:extLst>
            </p:cNvPr>
            <p:cNvSpPr>
              <a:spLocks/>
            </p:cNvSpPr>
            <p:nvPr/>
          </p:nvSpPr>
          <p:spPr bwMode="auto">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7">
              <a:extLst>
                <a:ext uri="{FF2B5EF4-FFF2-40B4-BE49-F238E27FC236}">
                  <a16:creationId xmlns:a16="http://schemas.microsoft.com/office/drawing/2014/main" id="{738AC2B7-F25D-4A0E-A315-933175A9B20A}"/>
                </a:ext>
              </a:extLst>
            </p:cNvPr>
            <p:cNvSpPr>
              <a:spLocks/>
            </p:cNvSpPr>
            <p:nvPr/>
          </p:nvSpPr>
          <p:spPr bwMode="auto">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8">
              <a:extLst>
                <a:ext uri="{FF2B5EF4-FFF2-40B4-BE49-F238E27FC236}">
                  <a16:creationId xmlns:a16="http://schemas.microsoft.com/office/drawing/2014/main" id="{7977BEDB-59E7-4A05-B902-B0913E36C3C3}"/>
                </a:ext>
              </a:extLst>
            </p:cNvPr>
            <p:cNvSpPr>
              <a:spLocks/>
            </p:cNvSpPr>
            <p:nvPr/>
          </p:nvSpPr>
          <p:spPr bwMode="auto">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9">
              <a:extLst>
                <a:ext uri="{FF2B5EF4-FFF2-40B4-BE49-F238E27FC236}">
                  <a16:creationId xmlns:a16="http://schemas.microsoft.com/office/drawing/2014/main" id="{02D27C7E-272C-411E-9E72-88E1C41A2EB3}"/>
                </a:ext>
              </a:extLst>
            </p:cNvPr>
            <p:cNvSpPr>
              <a:spLocks/>
            </p:cNvSpPr>
            <p:nvPr/>
          </p:nvSpPr>
          <p:spPr bwMode="auto">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0">
              <a:extLst>
                <a:ext uri="{FF2B5EF4-FFF2-40B4-BE49-F238E27FC236}">
                  <a16:creationId xmlns:a16="http://schemas.microsoft.com/office/drawing/2014/main" id="{6927FC7F-6DBB-4254-9BBD-2577D6076CC2}"/>
                </a:ext>
              </a:extLst>
            </p:cNvPr>
            <p:cNvSpPr>
              <a:spLocks/>
            </p:cNvSpPr>
            <p:nvPr/>
          </p:nvSpPr>
          <p:spPr bwMode="auto">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5" name="Text Placeholder 14">
            <a:extLst>
              <a:ext uri="{FF2B5EF4-FFF2-40B4-BE49-F238E27FC236}">
                <a16:creationId xmlns:a16="http://schemas.microsoft.com/office/drawing/2014/main" id="{88B3DD1B-38A0-43C5-BC8B-A068BAB1562B}"/>
              </a:ext>
            </a:extLst>
          </p:cNvPr>
          <p:cNvSpPr>
            <a:spLocks noGrp="1"/>
          </p:cNvSpPr>
          <p:nvPr>
            <p:ph type="body" sz="quarter" idx="10" hasCustomPrompt="1"/>
          </p:nvPr>
        </p:nvSpPr>
        <p:spPr>
          <a:xfrm>
            <a:off x="9144000" y="5721350"/>
            <a:ext cx="2530475" cy="450850"/>
          </a:xfrm>
        </p:spPr>
        <p:txBody>
          <a:bodyPr anchor="b" anchorCtr="0"/>
          <a:lstStyle>
            <a:lvl1pPr marL="0" indent="0" algn="r">
              <a:buFontTx/>
              <a:buNone/>
              <a:defRPr sz="1800">
                <a:solidFill>
                  <a:schemeClr val="accent2"/>
                </a:solidFill>
              </a:defRPr>
            </a:lvl1pPr>
          </a:lstStyle>
          <a:p>
            <a:pPr lvl="0"/>
            <a:r>
              <a:rPr lang="en-US" dirty="0"/>
              <a:t>Date</a:t>
            </a:r>
          </a:p>
        </p:txBody>
      </p:sp>
    </p:spTree>
    <p:extLst>
      <p:ext uri="{BB962C8B-B14F-4D97-AF65-F5344CB8AC3E}">
        <p14:creationId xmlns:p14="http://schemas.microsoft.com/office/powerpoint/2010/main" val="54702751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3" name="Picture 12" descr="A picture containing sitting, red, photo, orange&#10;&#10;Description automatically generated">
            <a:extLst>
              <a:ext uri="{FF2B5EF4-FFF2-40B4-BE49-F238E27FC236}">
                <a16:creationId xmlns:a16="http://schemas.microsoft.com/office/drawing/2014/main" id="{EE68ED63-5BA5-49F9-854C-3D87E0780E3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15959" y="5332103"/>
            <a:ext cx="5876041" cy="1525897"/>
          </a:xfrm>
          <a:prstGeom prst="rect">
            <a:avLst/>
          </a:prstGeom>
        </p:spPr>
      </p:pic>
      <p:sp>
        <p:nvSpPr>
          <p:cNvPr id="2" name="Title 1"/>
          <p:cNvSpPr>
            <a:spLocks noGrp="1"/>
          </p:cNvSpPr>
          <p:nvPr>
            <p:ph type="title"/>
          </p:nvPr>
        </p:nvSpPr>
        <p:spPr>
          <a:xfrm>
            <a:off x="514351" y="191711"/>
            <a:ext cx="9841590" cy="1045571"/>
          </a:xfrm>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4" name="Group 3">
            <a:extLst>
              <a:ext uri="{FF2B5EF4-FFF2-40B4-BE49-F238E27FC236}">
                <a16:creationId xmlns:a16="http://schemas.microsoft.com/office/drawing/2014/main" id="{1410261F-2DD4-46A6-83AB-B021BE1743FB}"/>
              </a:ext>
            </a:extLst>
          </p:cNvPr>
          <p:cNvGrpSpPr>
            <a:grpSpLocks noChangeAspect="1"/>
          </p:cNvGrpSpPr>
          <p:nvPr userDrawn="1"/>
        </p:nvGrpSpPr>
        <p:grpSpPr bwMode="auto">
          <a:xfrm>
            <a:off x="10388600" y="180975"/>
            <a:ext cx="1287463" cy="287917"/>
            <a:chOff x="2736" y="2155"/>
            <a:chExt cx="2996" cy="670"/>
          </a:xfrm>
        </p:grpSpPr>
        <p:sp>
          <p:nvSpPr>
            <p:cNvPr id="5" name="Freeform 5">
              <a:extLst>
                <a:ext uri="{FF2B5EF4-FFF2-40B4-BE49-F238E27FC236}">
                  <a16:creationId xmlns:a16="http://schemas.microsoft.com/office/drawing/2014/main" id="{5D69A673-1D0E-4896-BECC-5806DBB7A8F9}"/>
                </a:ext>
              </a:extLst>
            </p:cNvPr>
            <p:cNvSpPr>
              <a:spLocks noEditPoints="1"/>
            </p:cNvSpPr>
            <p:nvPr/>
          </p:nvSpPr>
          <p:spPr bwMode="auto">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3BDA4AFC-3184-46A3-9C9F-861C62D517A7}"/>
                </a:ext>
              </a:extLst>
            </p:cNvPr>
            <p:cNvSpPr>
              <a:spLocks/>
            </p:cNvSpPr>
            <p:nvPr/>
          </p:nvSpPr>
          <p:spPr bwMode="auto">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DC5788BB-EEA4-47A7-AD0B-E79EC852506B}"/>
                </a:ext>
              </a:extLst>
            </p:cNvPr>
            <p:cNvSpPr>
              <a:spLocks/>
            </p:cNvSpPr>
            <p:nvPr/>
          </p:nvSpPr>
          <p:spPr bwMode="auto">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8">
              <a:extLst>
                <a:ext uri="{FF2B5EF4-FFF2-40B4-BE49-F238E27FC236}">
                  <a16:creationId xmlns:a16="http://schemas.microsoft.com/office/drawing/2014/main" id="{9A4AA793-78EF-4423-BA6C-15F1F33F966D}"/>
                </a:ext>
              </a:extLst>
            </p:cNvPr>
            <p:cNvSpPr>
              <a:spLocks/>
            </p:cNvSpPr>
            <p:nvPr/>
          </p:nvSpPr>
          <p:spPr bwMode="auto">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2B74C744-3951-4E2C-B201-F08EBE367E93}"/>
                </a:ext>
              </a:extLst>
            </p:cNvPr>
            <p:cNvSpPr>
              <a:spLocks/>
            </p:cNvSpPr>
            <p:nvPr/>
          </p:nvSpPr>
          <p:spPr bwMode="auto">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10">
              <a:extLst>
                <a:ext uri="{FF2B5EF4-FFF2-40B4-BE49-F238E27FC236}">
                  <a16:creationId xmlns:a16="http://schemas.microsoft.com/office/drawing/2014/main" id="{A4AC793A-F897-48FD-8925-A525407C9E1A}"/>
                </a:ext>
              </a:extLst>
            </p:cNvPr>
            <p:cNvSpPr>
              <a:spLocks/>
            </p:cNvSpPr>
            <p:nvPr/>
          </p:nvSpPr>
          <p:spPr bwMode="auto">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9" name="TextBox 18">
            <a:extLst>
              <a:ext uri="{FF2B5EF4-FFF2-40B4-BE49-F238E27FC236}">
                <a16:creationId xmlns:a16="http://schemas.microsoft.com/office/drawing/2014/main" id="{0278CE57-2B74-4070-8FF2-55AB18CC4013}"/>
              </a:ext>
            </a:extLst>
          </p:cNvPr>
          <p:cNvSpPr txBox="1"/>
          <p:nvPr userDrawn="1"/>
        </p:nvSpPr>
        <p:spPr>
          <a:xfrm>
            <a:off x="11388546" y="6470117"/>
            <a:ext cx="631596" cy="246221"/>
          </a:xfrm>
          <a:prstGeom prst="rect">
            <a:avLst/>
          </a:prstGeom>
          <a:noFill/>
        </p:spPr>
        <p:txBody>
          <a:bodyPr wrap="square" rtlCol="0">
            <a:spAutoFit/>
          </a:bodyPr>
          <a:lstStyle/>
          <a:p>
            <a:pPr algn="r"/>
            <a:fld id="{6CEEAE48-AAAC-4EA6-A1CC-1EE3A01DE1A1}" type="slidenum">
              <a:rPr lang="en-US" sz="1000" smtClean="0">
                <a:solidFill>
                  <a:schemeClr val="tx2"/>
                </a:solidFill>
              </a:rPr>
              <a:pPr algn="r"/>
              <a:t>‹#›</a:t>
            </a:fld>
            <a:endParaRPr lang="en-US" sz="1000" dirty="0">
              <a:solidFill>
                <a:schemeClr val="tx2"/>
              </a:solidFill>
            </a:endParaRPr>
          </a:p>
        </p:txBody>
      </p:sp>
    </p:spTree>
    <p:extLst>
      <p:ext uri="{BB962C8B-B14F-4D97-AF65-F5344CB8AC3E}">
        <p14:creationId xmlns:p14="http://schemas.microsoft.com/office/powerpoint/2010/main" val="2505780504"/>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4" name="Picture 13" descr="A picture containing sitting, red, photo, orange&#10;&#10;Description automatically generated">
            <a:extLst>
              <a:ext uri="{FF2B5EF4-FFF2-40B4-BE49-F238E27FC236}">
                <a16:creationId xmlns:a16="http://schemas.microsoft.com/office/drawing/2014/main" id="{3DECBBB9-1D66-45D6-A765-1726A675F8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15959" y="5332103"/>
            <a:ext cx="5876041" cy="1525897"/>
          </a:xfrm>
          <a:prstGeom prst="rect">
            <a:avLst/>
          </a:prstGeom>
        </p:spPr>
      </p:pic>
      <p:sp>
        <p:nvSpPr>
          <p:cNvPr id="2" name="Title 1"/>
          <p:cNvSpPr>
            <a:spLocks noGrp="1"/>
          </p:cNvSpPr>
          <p:nvPr>
            <p:ph type="title"/>
          </p:nvPr>
        </p:nvSpPr>
        <p:spPr>
          <a:xfrm>
            <a:off x="514350" y="190211"/>
            <a:ext cx="9841590" cy="1045571"/>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14349" y="1412875"/>
            <a:ext cx="5349729" cy="47593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94412" y="1412875"/>
            <a:ext cx="5580064" cy="47593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5" name="Group 4">
            <a:extLst>
              <a:ext uri="{FF2B5EF4-FFF2-40B4-BE49-F238E27FC236}">
                <a16:creationId xmlns:a16="http://schemas.microsoft.com/office/drawing/2014/main" id="{777967FD-75DF-40AC-A820-3E9FECD74A05}"/>
              </a:ext>
            </a:extLst>
          </p:cNvPr>
          <p:cNvGrpSpPr>
            <a:grpSpLocks noChangeAspect="1"/>
          </p:cNvGrpSpPr>
          <p:nvPr userDrawn="1"/>
        </p:nvGrpSpPr>
        <p:grpSpPr bwMode="auto">
          <a:xfrm>
            <a:off x="10388600" y="180975"/>
            <a:ext cx="1287463" cy="287917"/>
            <a:chOff x="2736" y="2155"/>
            <a:chExt cx="2996" cy="670"/>
          </a:xfrm>
        </p:grpSpPr>
        <p:sp>
          <p:nvSpPr>
            <p:cNvPr id="6" name="Freeform 5">
              <a:extLst>
                <a:ext uri="{FF2B5EF4-FFF2-40B4-BE49-F238E27FC236}">
                  <a16:creationId xmlns:a16="http://schemas.microsoft.com/office/drawing/2014/main" id="{B419DC04-CC93-45F4-A770-27C01E469D55}"/>
                </a:ext>
              </a:extLst>
            </p:cNvPr>
            <p:cNvSpPr>
              <a:spLocks noEditPoints="1"/>
            </p:cNvSpPr>
            <p:nvPr/>
          </p:nvSpPr>
          <p:spPr bwMode="auto">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6710691-E1A3-45A0-ADE6-EE5B5955DFC9}"/>
                </a:ext>
              </a:extLst>
            </p:cNvPr>
            <p:cNvSpPr>
              <a:spLocks/>
            </p:cNvSpPr>
            <p:nvPr/>
          </p:nvSpPr>
          <p:spPr bwMode="auto">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7">
              <a:extLst>
                <a:ext uri="{FF2B5EF4-FFF2-40B4-BE49-F238E27FC236}">
                  <a16:creationId xmlns:a16="http://schemas.microsoft.com/office/drawing/2014/main" id="{AC2719CA-63C9-419F-BB3D-0E989EDD1D97}"/>
                </a:ext>
              </a:extLst>
            </p:cNvPr>
            <p:cNvSpPr>
              <a:spLocks/>
            </p:cNvSpPr>
            <p:nvPr/>
          </p:nvSpPr>
          <p:spPr bwMode="auto">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8">
              <a:extLst>
                <a:ext uri="{FF2B5EF4-FFF2-40B4-BE49-F238E27FC236}">
                  <a16:creationId xmlns:a16="http://schemas.microsoft.com/office/drawing/2014/main" id="{B5AE5016-043E-4BC1-B91A-701E57D779FC}"/>
                </a:ext>
              </a:extLst>
            </p:cNvPr>
            <p:cNvSpPr>
              <a:spLocks/>
            </p:cNvSpPr>
            <p:nvPr/>
          </p:nvSpPr>
          <p:spPr bwMode="auto">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9">
              <a:extLst>
                <a:ext uri="{FF2B5EF4-FFF2-40B4-BE49-F238E27FC236}">
                  <a16:creationId xmlns:a16="http://schemas.microsoft.com/office/drawing/2014/main" id="{81CE4C3C-F176-424C-8DB2-ED27D829A730}"/>
                </a:ext>
              </a:extLst>
            </p:cNvPr>
            <p:cNvSpPr>
              <a:spLocks/>
            </p:cNvSpPr>
            <p:nvPr/>
          </p:nvSpPr>
          <p:spPr bwMode="auto">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0">
              <a:extLst>
                <a:ext uri="{FF2B5EF4-FFF2-40B4-BE49-F238E27FC236}">
                  <a16:creationId xmlns:a16="http://schemas.microsoft.com/office/drawing/2014/main" id="{4743C4E8-9F24-424D-83E8-F66D3D41288F}"/>
                </a:ext>
              </a:extLst>
            </p:cNvPr>
            <p:cNvSpPr>
              <a:spLocks/>
            </p:cNvSpPr>
            <p:nvPr/>
          </p:nvSpPr>
          <p:spPr bwMode="auto">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3" name="TextBox 12">
            <a:extLst>
              <a:ext uri="{FF2B5EF4-FFF2-40B4-BE49-F238E27FC236}">
                <a16:creationId xmlns:a16="http://schemas.microsoft.com/office/drawing/2014/main" id="{201D12C3-59D6-41F7-AAAF-6E6A6B14FC68}"/>
              </a:ext>
            </a:extLst>
          </p:cNvPr>
          <p:cNvSpPr txBox="1"/>
          <p:nvPr userDrawn="1"/>
        </p:nvSpPr>
        <p:spPr>
          <a:xfrm>
            <a:off x="11388546" y="6470117"/>
            <a:ext cx="631596" cy="246221"/>
          </a:xfrm>
          <a:prstGeom prst="rect">
            <a:avLst/>
          </a:prstGeom>
          <a:noFill/>
        </p:spPr>
        <p:txBody>
          <a:bodyPr wrap="square" rtlCol="0">
            <a:spAutoFit/>
          </a:bodyPr>
          <a:lstStyle/>
          <a:p>
            <a:pPr algn="r"/>
            <a:fld id="{6CEEAE48-AAAC-4EA6-A1CC-1EE3A01DE1A1}" type="slidenum">
              <a:rPr lang="en-US" sz="1000" smtClean="0">
                <a:solidFill>
                  <a:schemeClr val="tx2"/>
                </a:solidFill>
              </a:rPr>
              <a:pPr algn="r"/>
              <a:t>‹#›</a:t>
            </a:fld>
            <a:endParaRPr lang="en-US" sz="1000" dirty="0">
              <a:solidFill>
                <a:schemeClr val="tx2"/>
              </a:solidFill>
            </a:endParaRPr>
          </a:p>
        </p:txBody>
      </p:sp>
    </p:spTree>
    <p:extLst>
      <p:ext uri="{BB962C8B-B14F-4D97-AF65-F5344CB8AC3E}">
        <p14:creationId xmlns:p14="http://schemas.microsoft.com/office/powerpoint/2010/main" val="715223328"/>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4350" y="191712"/>
            <a:ext cx="11160125" cy="494090"/>
          </a:xfrm>
        </p:spPr>
        <p:txBody>
          <a:bodyPr/>
          <a:lstStyle/>
          <a:p>
            <a:r>
              <a:rPr lang="en-US"/>
              <a:t>Click to edit Master title style</a:t>
            </a:r>
            <a:endParaRPr lang="en-US" dirty="0"/>
          </a:p>
        </p:txBody>
      </p:sp>
      <p:sp>
        <p:nvSpPr>
          <p:cNvPr id="3" name="Content Placeholder 2"/>
          <p:cNvSpPr>
            <a:spLocks noGrp="1"/>
          </p:cNvSpPr>
          <p:nvPr>
            <p:ph idx="1"/>
          </p:nvPr>
        </p:nvSpPr>
        <p:spPr>
          <a:xfrm>
            <a:off x="514352" y="944546"/>
            <a:ext cx="11160125" cy="5227654"/>
          </a:xfrm>
        </p:spPr>
        <p:txBody>
          <a:bodyPr/>
          <a:lstStyle>
            <a:lvl1pPr marL="271463" indent="-271463">
              <a:lnSpc>
                <a:spcPts val="2600"/>
              </a:lnSpc>
              <a:spcBef>
                <a:spcPts val="600"/>
              </a:spcBef>
              <a:defRPr/>
            </a:lvl1pPr>
            <a:lvl2pPr marL="712788" indent="-287338">
              <a:lnSpc>
                <a:spcPts val="2200"/>
              </a:lnSpc>
              <a:spcBef>
                <a:spcPts val="300"/>
              </a:spcBef>
              <a:defRPr/>
            </a:lvl2pPr>
            <a:lvl3pPr marL="1074738" indent="-220663">
              <a:lnSpc>
                <a:spcPts val="2200"/>
              </a:lnSpc>
              <a:spcBef>
                <a:spcPts val="300"/>
              </a:spcBef>
              <a:defRPr sz="1600"/>
            </a:lvl3pPr>
            <a:lvl4pPr marL="1436688" indent="-230188">
              <a:lnSpc>
                <a:spcPts val="2000"/>
              </a:lnSpc>
              <a:spcBef>
                <a:spcPts val="0"/>
              </a:spcBef>
              <a:defRPr sz="1600"/>
            </a:lvl4pPr>
            <a:lvl5pPr marL="1879600" indent="-230188">
              <a:lnSpc>
                <a:spcPts val="2000"/>
              </a:lnSpc>
              <a:spcBef>
                <a:spcPts val="0"/>
              </a:spcBef>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4" name="Group 3">
            <a:extLst>
              <a:ext uri="{FF2B5EF4-FFF2-40B4-BE49-F238E27FC236}">
                <a16:creationId xmlns:a16="http://schemas.microsoft.com/office/drawing/2014/main" id="{1410261F-2DD4-46A6-83AB-B021BE1743FB}"/>
              </a:ext>
            </a:extLst>
          </p:cNvPr>
          <p:cNvGrpSpPr>
            <a:grpSpLocks noChangeAspect="1"/>
          </p:cNvGrpSpPr>
          <p:nvPr userDrawn="1"/>
        </p:nvGrpSpPr>
        <p:grpSpPr bwMode="auto">
          <a:xfrm>
            <a:off x="10388600" y="180975"/>
            <a:ext cx="1287463" cy="287917"/>
            <a:chOff x="2736" y="2155"/>
            <a:chExt cx="2996" cy="670"/>
          </a:xfrm>
        </p:grpSpPr>
        <p:sp>
          <p:nvSpPr>
            <p:cNvPr id="5" name="Freeform 5">
              <a:extLst>
                <a:ext uri="{FF2B5EF4-FFF2-40B4-BE49-F238E27FC236}">
                  <a16:creationId xmlns:a16="http://schemas.microsoft.com/office/drawing/2014/main" id="{5D69A673-1D0E-4896-BECC-5806DBB7A8F9}"/>
                </a:ext>
              </a:extLst>
            </p:cNvPr>
            <p:cNvSpPr>
              <a:spLocks noEditPoints="1"/>
            </p:cNvSpPr>
            <p:nvPr/>
          </p:nvSpPr>
          <p:spPr bwMode="auto">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3BDA4AFC-3184-46A3-9C9F-861C62D517A7}"/>
                </a:ext>
              </a:extLst>
            </p:cNvPr>
            <p:cNvSpPr>
              <a:spLocks/>
            </p:cNvSpPr>
            <p:nvPr/>
          </p:nvSpPr>
          <p:spPr bwMode="auto">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DC5788BB-EEA4-47A7-AD0B-E79EC852506B}"/>
                </a:ext>
              </a:extLst>
            </p:cNvPr>
            <p:cNvSpPr>
              <a:spLocks/>
            </p:cNvSpPr>
            <p:nvPr/>
          </p:nvSpPr>
          <p:spPr bwMode="auto">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8">
              <a:extLst>
                <a:ext uri="{FF2B5EF4-FFF2-40B4-BE49-F238E27FC236}">
                  <a16:creationId xmlns:a16="http://schemas.microsoft.com/office/drawing/2014/main" id="{9A4AA793-78EF-4423-BA6C-15F1F33F966D}"/>
                </a:ext>
              </a:extLst>
            </p:cNvPr>
            <p:cNvSpPr>
              <a:spLocks/>
            </p:cNvSpPr>
            <p:nvPr/>
          </p:nvSpPr>
          <p:spPr bwMode="auto">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2B74C744-3951-4E2C-B201-F08EBE367E93}"/>
                </a:ext>
              </a:extLst>
            </p:cNvPr>
            <p:cNvSpPr>
              <a:spLocks/>
            </p:cNvSpPr>
            <p:nvPr/>
          </p:nvSpPr>
          <p:spPr bwMode="auto">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10">
              <a:extLst>
                <a:ext uri="{FF2B5EF4-FFF2-40B4-BE49-F238E27FC236}">
                  <a16:creationId xmlns:a16="http://schemas.microsoft.com/office/drawing/2014/main" id="{A4AC793A-F897-48FD-8925-A525407C9E1A}"/>
                </a:ext>
              </a:extLst>
            </p:cNvPr>
            <p:cNvSpPr>
              <a:spLocks/>
            </p:cNvSpPr>
            <p:nvPr/>
          </p:nvSpPr>
          <p:spPr bwMode="auto">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9" name="TextBox 18">
            <a:extLst>
              <a:ext uri="{FF2B5EF4-FFF2-40B4-BE49-F238E27FC236}">
                <a16:creationId xmlns:a16="http://schemas.microsoft.com/office/drawing/2014/main" id="{0278CE57-2B74-4070-8FF2-55AB18CC4013}"/>
              </a:ext>
            </a:extLst>
          </p:cNvPr>
          <p:cNvSpPr txBox="1"/>
          <p:nvPr userDrawn="1"/>
        </p:nvSpPr>
        <p:spPr>
          <a:xfrm>
            <a:off x="11388546" y="6470117"/>
            <a:ext cx="631596" cy="246221"/>
          </a:xfrm>
          <a:prstGeom prst="rect">
            <a:avLst/>
          </a:prstGeom>
          <a:noFill/>
        </p:spPr>
        <p:txBody>
          <a:bodyPr wrap="square" rtlCol="0">
            <a:spAutoFit/>
          </a:bodyPr>
          <a:lstStyle/>
          <a:p>
            <a:pPr algn="r"/>
            <a:fld id="{6CEEAE48-AAAC-4EA6-A1CC-1EE3A01DE1A1}" type="slidenum">
              <a:rPr lang="en-US" sz="1000" smtClean="0">
                <a:solidFill>
                  <a:schemeClr val="tx2"/>
                </a:solidFill>
              </a:rPr>
              <a:pPr algn="r"/>
              <a:t>‹#›</a:t>
            </a:fld>
            <a:endParaRPr lang="en-US" sz="1000" dirty="0">
              <a:solidFill>
                <a:schemeClr val="tx2"/>
              </a:solidFill>
            </a:endParaRPr>
          </a:p>
        </p:txBody>
      </p:sp>
    </p:spTree>
    <p:extLst>
      <p:ext uri="{BB962C8B-B14F-4D97-AF65-F5344CB8AC3E}">
        <p14:creationId xmlns:p14="http://schemas.microsoft.com/office/powerpoint/2010/main" val="35797168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Sub, Multiple Content">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3DF337A7-E12B-4C0B-A210-7312F71FB24C}"/>
              </a:ext>
            </a:extLst>
          </p:cNvPr>
          <p:cNvSpPr>
            <a:spLocks noGrp="1"/>
          </p:cNvSpPr>
          <p:nvPr>
            <p:ph idx="10" hasCustomPrompt="1"/>
          </p:nvPr>
        </p:nvSpPr>
        <p:spPr>
          <a:xfrm>
            <a:off x="5054049" y="1353216"/>
            <a:ext cx="6076395" cy="288000"/>
          </a:xfrm>
        </p:spPr>
        <p:txBody>
          <a:bodyPr lIns="0">
            <a:noAutofit/>
          </a:bodyPr>
          <a:lstStyle>
            <a:lvl1pPr marL="0" indent="0">
              <a:lnSpc>
                <a:spcPct val="120000"/>
              </a:lnSpc>
              <a:spcAft>
                <a:spcPts val="1200"/>
              </a:spcAft>
              <a:buFont typeface="Arial" panose="020B0604020202020204" pitchFamily="34" charset="0"/>
              <a:buNone/>
              <a:defRPr sz="1100" b="1">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12" name="Content Placeholder 2">
            <a:extLst>
              <a:ext uri="{FF2B5EF4-FFF2-40B4-BE49-F238E27FC236}">
                <a16:creationId xmlns:a16="http://schemas.microsoft.com/office/drawing/2014/main" id="{35CF3EEE-41AA-4967-AEE4-D50693633B3F}"/>
              </a:ext>
            </a:extLst>
          </p:cNvPr>
          <p:cNvSpPr>
            <a:spLocks noGrp="1"/>
          </p:cNvSpPr>
          <p:nvPr>
            <p:ph idx="13"/>
          </p:nvPr>
        </p:nvSpPr>
        <p:spPr>
          <a:xfrm>
            <a:off x="5039138" y="1641216"/>
            <a:ext cx="6092688" cy="4511105"/>
          </a:xfrm>
        </p:spPr>
        <p:txBody>
          <a:bodyPr lIns="0">
            <a:noAutofit/>
          </a:bodyPr>
          <a:lstStyle>
            <a:lvl1pPr marL="171450" indent="-171450">
              <a:lnSpc>
                <a:spcPct val="120000"/>
              </a:lnSpc>
              <a:spcBef>
                <a:spcPts val="0"/>
              </a:spcBef>
              <a:spcAft>
                <a:spcPts val="600"/>
              </a:spcAft>
              <a:buFontTx/>
              <a:buBlip>
                <a:blip r:embed="rId2"/>
              </a:buBlip>
              <a:defRPr sz="1100">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pic>
        <p:nvPicPr>
          <p:cNvPr id="4" name="Graphic 3">
            <a:extLst>
              <a:ext uri="{FF2B5EF4-FFF2-40B4-BE49-F238E27FC236}">
                <a16:creationId xmlns:a16="http://schemas.microsoft.com/office/drawing/2014/main" id="{3DA77E5A-3529-4CDE-86B3-7786B70E78E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flipH="1">
            <a:off x="533400" y="1333500"/>
            <a:ext cx="4229100" cy="4229100"/>
          </a:xfrm>
          <a:prstGeom prst="rect">
            <a:avLst/>
          </a:prstGeom>
        </p:spPr>
      </p:pic>
      <p:sp>
        <p:nvSpPr>
          <p:cNvPr id="8" name="Content Placeholder 2">
            <a:extLst>
              <a:ext uri="{FF2B5EF4-FFF2-40B4-BE49-F238E27FC236}">
                <a16:creationId xmlns:a16="http://schemas.microsoft.com/office/drawing/2014/main" id="{232879F3-2866-4BFC-AE00-D638D24EBAEC}"/>
              </a:ext>
            </a:extLst>
          </p:cNvPr>
          <p:cNvSpPr>
            <a:spLocks noGrp="1"/>
          </p:cNvSpPr>
          <p:nvPr>
            <p:ph idx="1"/>
          </p:nvPr>
        </p:nvSpPr>
        <p:spPr>
          <a:xfrm>
            <a:off x="971550" y="2343699"/>
            <a:ext cx="3427412" cy="2352888"/>
          </a:xfrm>
        </p:spPr>
        <p:txBody>
          <a:bodyPr>
            <a:noAutofit/>
          </a:bodyPr>
          <a:lstStyle>
            <a:lvl1pPr marL="0" indent="0">
              <a:lnSpc>
                <a:spcPct val="120000"/>
              </a:lnSpc>
              <a:spcAft>
                <a:spcPts val="1200"/>
              </a:spcAft>
              <a:buFont typeface="Arial" panose="020B0604020202020204" pitchFamily="34" charset="0"/>
              <a:buNone/>
              <a:defRPr sz="1100">
                <a:solidFill>
                  <a:schemeClr val="bg2"/>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2" name="Title 1">
            <a:extLst>
              <a:ext uri="{FF2B5EF4-FFF2-40B4-BE49-F238E27FC236}">
                <a16:creationId xmlns:a16="http://schemas.microsoft.com/office/drawing/2014/main" id="{FFB96E2A-3BEE-4DF4-A947-3D3E3AE6582D}"/>
              </a:ext>
            </a:extLst>
          </p:cNvPr>
          <p:cNvSpPr>
            <a:spLocks noGrp="1"/>
          </p:cNvSpPr>
          <p:nvPr>
            <p:ph type="title" hasCustomPrompt="1"/>
          </p:nvPr>
        </p:nvSpPr>
        <p:spPr>
          <a:xfrm>
            <a:off x="452852" y="469089"/>
            <a:ext cx="9816909" cy="549275"/>
          </a:xfrm>
        </p:spPr>
        <p:txBody>
          <a:bodyPr>
            <a:noAutofit/>
          </a:bodyPr>
          <a:lstStyle>
            <a:lvl1pPr>
              <a:defRPr sz="3200"/>
            </a:lvl1pPr>
          </a:lstStyle>
          <a:p>
            <a:r>
              <a:rPr lang="en-US"/>
              <a:t>CLICK TO EDIT MASTER TITLE STYLE</a:t>
            </a:r>
            <a:endParaRPr lang="en-GB"/>
          </a:p>
        </p:txBody>
      </p:sp>
      <p:sp>
        <p:nvSpPr>
          <p:cNvPr id="7" name="Text Placeholder 3">
            <a:extLst>
              <a:ext uri="{FF2B5EF4-FFF2-40B4-BE49-F238E27FC236}">
                <a16:creationId xmlns:a16="http://schemas.microsoft.com/office/drawing/2014/main" id="{B1251498-AC49-41A2-A55B-A57D211052A6}"/>
              </a:ext>
            </a:extLst>
          </p:cNvPr>
          <p:cNvSpPr>
            <a:spLocks noGrp="1"/>
          </p:cNvSpPr>
          <p:nvPr>
            <p:ph type="body" sz="half" idx="2"/>
          </p:nvPr>
        </p:nvSpPr>
        <p:spPr>
          <a:xfrm>
            <a:off x="1367690" y="907328"/>
            <a:ext cx="8902072" cy="418832"/>
          </a:xfrm>
        </p:spPr>
        <p:txBody>
          <a:bodyPr tIns="0">
            <a:noAutofit/>
          </a:bodyPr>
          <a:lstStyle>
            <a:lvl1pPr marL="0" indent="0">
              <a:lnSpc>
                <a:spcPct val="100000"/>
              </a:lnSpc>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862980654"/>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12" name="Picture 11" descr="A picture containing sitting, red, photo, orange&#10;&#10;Description automatically generated">
            <a:extLst>
              <a:ext uri="{FF2B5EF4-FFF2-40B4-BE49-F238E27FC236}">
                <a16:creationId xmlns:a16="http://schemas.microsoft.com/office/drawing/2014/main" id="{A6E9C84F-7BDD-4B8E-A644-6C568FFCA29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15959" y="5332103"/>
            <a:ext cx="5876041" cy="1525897"/>
          </a:xfrm>
          <a:prstGeom prst="rect">
            <a:avLst/>
          </a:prstGeom>
        </p:spPr>
      </p:pic>
      <p:sp>
        <p:nvSpPr>
          <p:cNvPr id="2" name="Title 1"/>
          <p:cNvSpPr>
            <a:spLocks noGrp="1"/>
          </p:cNvSpPr>
          <p:nvPr>
            <p:ph type="title"/>
          </p:nvPr>
        </p:nvSpPr>
        <p:spPr>
          <a:xfrm>
            <a:off x="252000" y="191711"/>
            <a:ext cx="10103940" cy="443198"/>
          </a:xfrm>
        </p:spPr>
        <p:txBody>
          <a:bodyPr wrap="square">
            <a:normAutofit/>
          </a:bodyPr>
          <a:lstStyle/>
          <a:p>
            <a:r>
              <a:rPr lang="en-US" dirty="0"/>
              <a:t>Click to edit Master title style</a:t>
            </a:r>
          </a:p>
        </p:txBody>
      </p:sp>
      <p:grpSp>
        <p:nvGrpSpPr>
          <p:cNvPr id="3" name="Group 2">
            <a:extLst>
              <a:ext uri="{FF2B5EF4-FFF2-40B4-BE49-F238E27FC236}">
                <a16:creationId xmlns:a16="http://schemas.microsoft.com/office/drawing/2014/main" id="{F8D6A1D4-81B5-4894-B5C3-5AE060549161}"/>
              </a:ext>
            </a:extLst>
          </p:cNvPr>
          <p:cNvGrpSpPr>
            <a:grpSpLocks noChangeAspect="1"/>
          </p:cNvGrpSpPr>
          <p:nvPr userDrawn="1"/>
        </p:nvGrpSpPr>
        <p:grpSpPr bwMode="auto">
          <a:xfrm>
            <a:off x="10388600" y="180975"/>
            <a:ext cx="1287463" cy="287917"/>
            <a:chOff x="2736" y="2155"/>
            <a:chExt cx="2996" cy="670"/>
          </a:xfrm>
        </p:grpSpPr>
        <p:sp>
          <p:nvSpPr>
            <p:cNvPr id="4" name="Freeform 5">
              <a:extLst>
                <a:ext uri="{FF2B5EF4-FFF2-40B4-BE49-F238E27FC236}">
                  <a16:creationId xmlns:a16="http://schemas.microsoft.com/office/drawing/2014/main" id="{3F47F1A1-FD58-4712-AEFA-CCCE021DEDFB}"/>
                </a:ext>
              </a:extLst>
            </p:cNvPr>
            <p:cNvSpPr>
              <a:spLocks noEditPoints="1"/>
            </p:cNvSpPr>
            <p:nvPr/>
          </p:nvSpPr>
          <p:spPr bwMode="auto">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 name="Freeform 6">
              <a:extLst>
                <a:ext uri="{FF2B5EF4-FFF2-40B4-BE49-F238E27FC236}">
                  <a16:creationId xmlns:a16="http://schemas.microsoft.com/office/drawing/2014/main" id="{07385563-22E6-4349-B3F4-E4C66CF77BB3}"/>
                </a:ext>
              </a:extLst>
            </p:cNvPr>
            <p:cNvSpPr>
              <a:spLocks/>
            </p:cNvSpPr>
            <p:nvPr/>
          </p:nvSpPr>
          <p:spPr bwMode="auto">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7">
              <a:extLst>
                <a:ext uri="{FF2B5EF4-FFF2-40B4-BE49-F238E27FC236}">
                  <a16:creationId xmlns:a16="http://schemas.microsoft.com/office/drawing/2014/main" id="{AC76067A-D649-4D23-9303-B7268532C2CB}"/>
                </a:ext>
              </a:extLst>
            </p:cNvPr>
            <p:cNvSpPr>
              <a:spLocks/>
            </p:cNvSpPr>
            <p:nvPr/>
          </p:nvSpPr>
          <p:spPr bwMode="auto">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8">
              <a:extLst>
                <a:ext uri="{FF2B5EF4-FFF2-40B4-BE49-F238E27FC236}">
                  <a16:creationId xmlns:a16="http://schemas.microsoft.com/office/drawing/2014/main" id="{C3057B61-E235-40AE-9C0E-E0FA596FE09E}"/>
                </a:ext>
              </a:extLst>
            </p:cNvPr>
            <p:cNvSpPr>
              <a:spLocks/>
            </p:cNvSpPr>
            <p:nvPr/>
          </p:nvSpPr>
          <p:spPr bwMode="auto">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9">
              <a:extLst>
                <a:ext uri="{FF2B5EF4-FFF2-40B4-BE49-F238E27FC236}">
                  <a16:creationId xmlns:a16="http://schemas.microsoft.com/office/drawing/2014/main" id="{37A04CD3-1BB2-4BD7-B900-92DC541D0F03}"/>
                </a:ext>
              </a:extLst>
            </p:cNvPr>
            <p:cNvSpPr>
              <a:spLocks/>
            </p:cNvSpPr>
            <p:nvPr/>
          </p:nvSpPr>
          <p:spPr bwMode="auto">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10">
              <a:extLst>
                <a:ext uri="{FF2B5EF4-FFF2-40B4-BE49-F238E27FC236}">
                  <a16:creationId xmlns:a16="http://schemas.microsoft.com/office/drawing/2014/main" id="{55AC90D8-2FDC-4AF9-B962-38CBDA5C9814}"/>
                </a:ext>
              </a:extLst>
            </p:cNvPr>
            <p:cNvSpPr>
              <a:spLocks/>
            </p:cNvSpPr>
            <p:nvPr/>
          </p:nvSpPr>
          <p:spPr bwMode="auto">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 name="TextBox 10">
            <a:extLst>
              <a:ext uri="{FF2B5EF4-FFF2-40B4-BE49-F238E27FC236}">
                <a16:creationId xmlns:a16="http://schemas.microsoft.com/office/drawing/2014/main" id="{9FE4F58F-F675-4BF2-A137-4456AB903367}"/>
              </a:ext>
            </a:extLst>
          </p:cNvPr>
          <p:cNvSpPr txBox="1"/>
          <p:nvPr userDrawn="1"/>
        </p:nvSpPr>
        <p:spPr>
          <a:xfrm>
            <a:off x="11388546" y="6470117"/>
            <a:ext cx="631596" cy="246221"/>
          </a:xfrm>
          <a:prstGeom prst="rect">
            <a:avLst/>
          </a:prstGeom>
          <a:noFill/>
        </p:spPr>
        <p:txBody>
          <a:bodyPr wrap="square" rtlCol="0">
            <a:spAutoFit/>
          </a:bodyPr>
          <a:lstStyle/>
          <a:p>
            <a:pPr algn="r"/>
            <a:fld id="{6CEEAE48-AAAC-4EA6-A1CC-1EE3A01DE1A1}" type="slidenum">
              <a:rPr lang="en-US" sz="1000" smtClean="0">
                <a:solidFill>
                  <a:schemeClr val="tx2"/>
                </a:solidFill>
              </a:rPr>
              <a:pPr algn="r"/>
              <a:t>‹#›</a:t>
            </a:fld>
            <a:endParaRPr lang="en-US" sz="1000" dirty="0">
              <a:solidFill>
                <a:schemeClr val="tx2"/>
              </a:solidFill>
            </a:endParaRPr>
          </a:p>
        </p:txBody>
      </p:sp>
    </p:spTree>
    <p:extLst>
      <p:ext uri="{BB962C8B-B14F-4D97-AF65-F5344CB8AC3E}">
        <p14:creationId xmlns:p14="http://schemas.microsoft.com/office/powerpoint/2010/main" val="1517291313"/>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52000" y="191711"/>
            <a:ext cx="10103940" cy="443198"/>
          </a:xfrm>
        </p:spPr>
        <p:txBody>
          <a:bodyPr wrap="square">
            <a:normAutofit/>
          </a:bodyPr>
          <a:lstStyle/>
          <a:p>
            <a:r>
              <a:rPr lang="en-US" dirty="0"/>
              <a:t>Click to edit Master title style</a:t>
            </a:r>
          </a:p>
        </p:txBody>
      </p:sp>
      <p:grpSp>
        <p:nvGrpSpPr>
          <p:cNvPr id="3" name="Group 2">
            <a:extLst>
              <a:ext uri="{FF2B5EF4-FFF2-40B4-BE49-F238E27FC236}">
                <a16:creationId xmlns:a16="http://schemas.microsoft.com/office/drawing/2014/main" id="{F8D6A1D4-81B5-4894-B5C3-5AE060549161}"/>
              </a:ext>
            </a:extLst>
          </p:cNvPr>
          <p:cNvGrpSpPr>
            <a:grpSpLocks noChangeAspect="1"/>
          </p:cNvGrpSpPr>
          <p:nvPr userDrawn="1"/>
        </p:nvGrpSpPr>
        <p:grpSpPr bwMode="auto">
          <a:xfrm>
            <a:off x="10388600" y="180975"/>
            <a:ext cx="1287463" cy="287917"/>
            <a:chOff x="2736" y="2155"/>
            <a:chExt cx="2996" cy="670"/>
          </a:xfrm>
        </p:grpSpPr>
        <p:sp>
          <p:nvSpPr>
            <p:cNvPr id="4" name="Freeform 5">
              <a:extLst>
                <a:ext uri="{FF2B5EF4-FFF2-40B4-BE49-F238E27FC236}">
                  <a16:creationId xmlns:a16="http://schemas.microsoft.com/office/drawing/2014/main" id="{3F47F1A1-FD58-4712-AEFA-CCCE021DEDFB}"/>
                </a:ext>
              </a:extLst>
            </p:cNvPr>
            <p:cNvSpPr>
              <a:spLocks noEditPoints="1"/>
            </p:cNvSpPr>
            <p:nvPr/>
          </p:nvSpPr>
          <p:spPr bwMode="auto">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 name="Freeform 6">
              <a:extLst>
                <a:ext uri="{FF2B5EF4-FFF2-40B4-BE49-F238E27FC236}">
                  <a16:creationId xmlns:a16="http://schemas.microsoft.com/office/drawing/2014/main" id="{07385563-22E6-4349-B3F4-E4C66CF77BB3}"/>
                </a:ext>
              </a:extLst>
            </p:cNvPr>
            <p:cNvSpPr>
              <a:spLocks/>
            </p:cNvSpPr>
            <p:nvPr/>
          </p:nvSpPr>
          <p:spPr bwMode="auto">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7">
              <a:extLst>
                <a:ext uri="{FF2B5EF4-FFF2-40B4-BE49-F238E27FC236}">
                  <a16:creationId xmlns:a16="http://schemas.microsoft.com/office/drawing/2014/main" id="{AC76067A-D649-4D23-9303-B7268532C2CB}"/>
                </a:ext>
              </a:extLst>
            </p:cNvPr>
            <p:cNvSpPr>
              <a:spLocks/>
            </p:cNvSpPr>
            <p:nvPr/>
          </p:nvSpPr>
          <p:spPr bwMode="auto">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8">
              <a:extLst>
                <a:ext uri="{FF2B5EF4-FFF2-40B4-BE49-F238E27FC236}">
                  <a16:creationId xmlns:a16="http://schemas.microsoft.com/office/drawing/2014/main" id="{C3057B61-E235-40AE-9C0E-E0FA596FE09E}"/>
                </a:ext>
              </a:extLst>
            </p:cNvPr>
            <p:cNvSpPr>
              <a:spLocks/>
            </p:cNvSpPr>
            <p:nvPr/>
          </p:nvSpPr>
          <p:spPr bwMode="auto">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9">
              <a:extLst>
                <a:ext uri="{FF2B5EF4-FFF2-40B4-BE49-F238E27FC236}">
                  <a16:creationId xmlns:a16="http://schemas.microsoft.com/office/drawing/2014/main" id="{37A04CD3-1BB2-4BD7-B900-92DC541D0F03}"/>
                </a:ext>
              </a:extLst>
            </p:cNvPr>
            <p:cNvSpPr>
              <a:spLocks/>
            </p:cNvSpPr>
            <p:nvPr/>
          </p:nvSpPr>
          <p:spPr bwMode="auto">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10">
              <a:extLst>
                <a:ext uri="{FF2B5EF4-FFF2-40B4-BE49-F238E27FC236}">
                  <a16:creationId xmlns:a16="http://schemas.microsoft.com/office/drawing/2014/main" id="{55AC90D8-2FDC-4AF9-B962-38CBDA5C9814}"/>
                </a:ext>
              </a:extLst>
            </p:cNvPr>
            <p:cNvSpPr>
              <a:spLocks/>
            </p:cNvSpPr>
            <p:nvPr/>
          </p:nvSpPr>
          <p:spPr bwMode="auto">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 name="TextBox 10">
            <a:extLst>
              <a:ext uri="{FF2B5EF4-FFF2-40B4-BE49-F238E27FC236}">
                <a16:creationId xmlns:a16="http://schemas.microsoft.com/office/drawing/2014/main" id="{9FE4F58F-F675-4BF2-A137-4456AB903367}"/>
              </a:ext>
            </a:extLst>
          </p:cNvPr>
          <p:cNvSpPr txBox="1"/>
          <p:nvPr userDrawn="1"/>
        </p:nvSpPr>
        <p:spPr>
          <a:xfrm>
            <a:off x="11388546" y="6470117"/>
            <a:ext cx="631596" cy="246221"/>
          </a:xfrm>
          <a:prstGeom prst="rect">
            <a:avLst/>
          </a:prstGeom>
          <a:noFill/>
        </p:spPr>
        <p:txBody>
          <a:bodyPr wrap="square" rtlCol="0">
            <a:spAutoFit/>
          </a:bodyPr>
          <a:lstStyle/>
          <a:p>
            <a:pPr algn="r"/>
            <a:fld id="{6CEEAE48-AAAC-4EA6-A1CC-1EE3A01DE1A1}" type="slidenum">
              <a:rPr lang="en-US" sz="1000" smtClean="0">
                <a:solidFill>
                  <a:schemeClr val="tx2"/>
                </a:solidFill>
              </a:rPr>
              <a:pPr algn="r"/>
              <a:t>‹#›</a:t>
            </a:fld>
            <a:endParaRPr lang="en-US" sz="1000" dirty="0">
              <a:solidFill>
                <a:schemeClr val="tx2"/>
              </a:solidFill>
            </a:endParaRPr>
          </a:p>
        </p:txBody>
      </p:sp>
    </p:spTree>
    <p:extLst>
      <p:ext uri="{BB962C8B-B14F-4D97-AF65-F5344CB8AC3E}">
        <p14:creationId xmlns:p14="http://schemas.microsoft.com/office/powerpoint/2010/main" val="985156876"/>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High_Title">
    <p:spTree>
      <p:nvGrpSpPr>
        <p:cNvPr id="1" name=""/>
        <p:cNvGrpSpPr/>
        <p:nvPr/>
      </p:nvGrpSpPr>
      <p:grpSpPr>
        <a:xfrm>
          <a:off x="0" y="0"/>
          <a:ext cx="0" cy="0"/>
          <a:chOff x="0" y="0"/>
          <a:chExt cx="0" cy="0"/>
        </a:xfrm>
      </p:grpSpPr>
      <p:sp>
        <p:nvSpPr>
          <p:cNvPr id="2" name="Title 1"/>
          <p:cNvSpPr>
            <a:spLocks noGrp="1"/>
          </p:cNvSpPr>
          <p:nvPr>
            <p:ph type="title"/>
          </p:nvPr>
        </p:nvSpPr>
        <p:spPr>
          <a:xfrm>
            <a:off x="252000" y="34699"/>
            <a:ext cx="10103940" cy="443198"/>
          </a:xfrm>
        </p:spPr>
        <p:txBody>
          <a:bodyPr wrap="square">
            <a:normAutofit/>
          </a:bodyPr>
          <a:lstStyle/>
          <a:p>
            <a:r>
              <a:rPr lang="en-US" dirty="0"/>
              <a:t>Click to edit Master title style</a:t>
            </a:r>
          </a:p>
        </p:txBody>
      </p:sp>
      <p:grpSp>
        <p:nvGrpSpPr>
          <p:cNvPr id="3" name="Group 2">
            <a:extLst>
              <a:ext uri="{FF2B5EF4-FFF2-40B4-BE49-F238E27FC236}">
                <a16:creationId xmlns:a16="http://schemas.microsoft.com/office/drawing/2014/main" id="{F8D6A1D4-81B5-4894-B5C3-5AE060549161}"/>
              </a:ext>
            </a:extLst>
          </p:cNvPr>
          <p:cNvGrpSpPr>
            <a:grpSpLocks noChangeAspect="1"/>
          </p:cNvGrpSpPr>
          <p:nvPr userDrawn="1"/>
        </p:nvGrpSpPr>
        <p:grpSpPr bwMode="auto">
          <a:xfrm>
            <a:off x="10388600" y="88615"/>
            <a:ext cx="1287463" cy="287917"/>
            <a:chOff x="2736" y="2155"/>
            <a:chExt cx="2996" cy="670"/>
          </a:xfrm>
        </p:grpSpPr>
        <p:sp>
          <p:nvSpPr>
            <p:cNvPr id="4" name="Freeform 5">
              <a:extLst>
                <a:ext uri="{FF2B5EF4-FFF2-40B4-BE49-F238E27FC236}">
                  <a16:creationId xmlns:a16="http://schemas.microsoft.com/office/drawing/2014/main" id="{3F47F1A1-FD58-4712-AEFA-CCCE021DEDFB}"/>
                </a:ext>
              </a:extLst>
            </p:cNvPr>
            <p:cNvSpPr>
              <a:spLocks noEditPoints="1"/>
            </p:cNvSpPr>
            <p:nvPr/>
          </p:nvSpPr>
          <p:spPr bwMode="auto">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 name="Freeform 6">
              <a:extLst>
                <a:ext uri="{FF2B5EF4-FFF2-40B4-BE49-F238E27FC236}">
                  <a16:creationId xmlns:a16="http://schemas.microsoft.com/office/drawing/2014/main" id="{07385563-22E6-4349-B3F4-E4C66CF77BB3}"/>
                </a:ext>
              </a:extLst>
            </p:cNvPr>
            <p:cNvSpPr>
              <a:spLocks/>
            </p:cNvSpPr>
            <p:nvPr/>
          </p:nvSpPr>
          <p:spPr bwMode="auto">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7">
              <a:extLst>
                <a:ext uri="{FF2B5EF4-FFF2-40B4-BE49-F238E27FC236}">
                  <a16:creationId xmlns:a16="http://schemas.microsoft.com/office/drawing/2014/main" id="{AC76067A-D649-4D23-9303-B7268532C2CB}"/>
                </a:ext>
              </a:extLst>
            </p:cNvPr>
            <p:cNvSpPr>
              <a:spLocks/>
            </p:cNvSpPr>
            <p:nvPr/>
          </p:nvSpPr>
          <p:spPr bwMode="auto">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8">
              <a:extLst>
                <a:ext uri="{FF2B5EF4-FFF2-40B4-BE49-F238E27FC236}">
                  <a16:creationId xmlns:a16="http://schemas.microsoft.com/office/drawing/2014/main" id="{C3057B61-E235-40AE-9C0E-E0FA596FE09E}"/>
                </a:ext>
              </a:extLst>
            </p:cNvPr>
            <p:cNvSpPr>
              <a:spLocks/>
            </p:cNvSpPr>
            <p:nvPr/>
          </p:nvSpPr>
          <p:spPr bwMode="auto">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9">
              <a:extLst>
                <a:ext uri="{FF2B5EF4-FFF2-40B4-BE49-F238E27FC236}">
                  <a16:creationId xmlns:a16="http://schemas.microsoft.com/office/drawing/2014/main" id="{37A04CD3-1BB2-4BD7-B900-92DC541D0F03}"/>
                </a:ext>
              </a:extLst>
            </p:cNvPr>
            <p:cNvSpPr>
              <a:spLocks/>
            </p:cNvSpPr>
            <p:nvPr/>
          </p:nvSpPr>
          <p:spPr bwMode="auto">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10">
              <a:extLst>
                <a:ext uri="{FF2B5EF4-FFF2-40B4-BE49-F238E27FC236}">
                  <a16:creationId xmlns:a16="http://schemas.microsoft.com/office/drawing/2014/main" id="{55AC90D8-2FDC-4AF9-B962-38CBDA5C9814}"/>
                </a:ext>
              </a:extLst>
            </p:cNvPr>
            <p:cNvSpPr>
              <a:spLocks/>
            </p:cNvSpPr>
            <p:nvPr/>
          </p:nvSpPr>
          <p:spPr bwMode="auto">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 name="TextBox 10">
            <a:extLst>
              <a:ext uri="{FF2B5EF4-FFF2-40B4-BE49-F238E27FC236}">
                <a16:creationId xmlns:a16="http://schemas.microsoft.com/office/drawing/2014/main" id="{9FE4F58F-F675-4BF2-A137-4456AB903367}"/>
              </a:ext>
            </a:extLst>
          </p:cNvPr>
          <p:cNvSpPr txBox="1"/>
          <p:nvPr userDrawn="1"/>
        </p:nvSpPr>
        <p:spPr>
          <a:xfrm>
            <a:off x="11388546" y="6470117"/>
            <a:ext cx="631596" cy="246221"/>
          </a:xfrm>
          <a:prstGeom prst="rect">
            <a:avLst/>
          </a:prstGeom>
          <a:noFill/>
        </p:spPr>
        <p:txBody>
          <a:bodyPr wrap="square" rtlCol="0">
            <a:spAutoFit/>
          </a:bodyPr>
          <a:lstStyle/>
          <a:p>
            <a:pPr algn="r"/>
            <a:fld id="{6CEEAE48-AAAC-4EA6-A1CC-1EE3A01DE1A1}" type="slidenum">
              <a:rPr lang="en-US" sz="1000" smtClean="0">
                <a:solidFill>
                  <a:schemeClr val="tx2"/>
                </a:solidFill>
              </a:rPr>
              <a:pPr algn="r"/>
              <a:t>‹#›</a:t>
            </a:fld>
            <a:endParaRPr lang="en-US" sz="1000" dirty="0">
              <a:solidFill>
                <a:schemeClr val="tx2"/>
              </a:solidFill>
            </a:endParaRPr>
          </a:p>
        </p:txBody>
      </p:sp>
    </p:spTree>
    <p:extLst>
      <p:ext uri="{BB962C8B-B14F-4D97-AF65-F5344CB8AC3E}">
        <p14:creationId xmlns:p14="http://schemas.microsoft.com/office/powerpoint/2010/main" val="3211991383"/>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1692FFA-C05B-4193-B068-68D448F6751E}"/>
              </a:ext>
            </a:extLst>
          </p:cNvPr>
          <p:cNvSpPr/>
          <p:nvPr userDrawn="1"/>
        </p:nvSpPr>
        <p:spPr>
          <a:xfrm>
            <a:off x="0" y="0"/>
            <a:ext cx="12192000" cy="6857999"/>
          </a:xfrm>
          <a:prstGeom prst="rect">
            <a:avLst/>
          </a:prstGeom>
          <a:solidFill>
            <a:srgbClr val="29313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C5004803-3F17-463C-8535-0C47117692A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218579" y="88423"/>
            <a:ext cx="1565038" cy="474345"/>
          </a:xfrm>
          <a:prstGeom prst="rect">
            <a:avLst/>
          </a:prstGeom>
        </p:spPr>
      </p:pic>
      <p:sp>
        <p:nvSpPr>
          <p:cNvPr id="2" name="Title 1"/>
          <p:cNvSpPr>
            <a:spLocks noGrp="1"/>
          </p:cNvSpPr>
          <p:nvPr>
            <p:ph type="title"/>
          </p:nvPr>
        </p:nvSpPr>
        <p:spPr>
          <a:xfrm>
            <a:off x="252000" y="191711"/>
            <a:ext cx="10065018" cy="443198"/>
          </a:xfrm>
        </p:spPr>
        <p:txBody>
          <a:bodyPr wrap="square">
            <a:normAutofit/>
          </a:bodyPr>
          <a:lstStyle>
            <a:lvl1pPr>
              <a:defRPr>
                <a:solidFill>
                  <a:schemeClr val="bg1"/>
                </a:solidFill>
              </a:defRPr>
            </a:lvl1pPr>
          </a:lstStyle>
          <a:p>
            <a:r>
              <a:rPr lang="en-US" dirty="0"/>
              <a:t>Click to edit Master title style</a:t>
            </a:r>
          </a:p>
        </p:txBody>
      </p:sp>
      <p:sp>
        <p:nvSpPr>
          <p:cNvPr id="11" name="TextBox 10">
            <a:extLst>
              <a:ext uri="{FF2B5EF4-FFF2-40B4-BE49-F238E27FC236}">
                <a16:creationId xmlns:a16="http://schemas.microsoft.com/office/drawing/2014/main" id="{9FE4F58F-F675-4BF2-A137-4456AB903367}"/>
              </a:ext>
            </a:extLst>
          </p:cNvPr>
          <p:cNvSpPr txBox="1"/>
          <p:nvPr userDrawn="1"/>
        </p:nvSpPr>
        <p:spPr>
          <a:xfrm>
            <a:off x="11388546" y="6470117"/>
            <a:ext cx="631596" cy="246221"/>
          </a:xfrm>
          <a:prstGeom prst="rect">
            <a:avLst/>
          </a:prstGeom>
          <a:noFill/>
        </p:spPr>
        <p:txBody>
          <a:bodyPr wrap="square" rtlCol="0">
            <a:spAutoFit/>
          </a:bodyPr>
          <a:lstStyle/>
          <a:p>
            <a:pPr algn="r"/>
            <a:fld id="{6CEEAE48-AAAC-4EA6-A1CC-1EE3A01DE1A1}" type="slidenum">
              <a:rPr lang="en-US" sz="1000" smtClean="0">
                <a:solidFill>
                  <a:schemeClr val="tx2"/>
                </a:solidFill>
              </a:rPr>
              <a:pPr algn="r"/>
              <a:t>‹#›</a:t>
            </a:fld>
            <a:endParaRPr lang="en-US" sz="1000" dirty="0">
              <a:solidFill>
                <a:schemeClr val="tx2"/>
              </a:solidFill>
            </a:endParaRPr>
          </a:p>
        </p:txBody>
      </p:sp>
    </p:spTree>
    <p:extLst>
      <p:ext uri="{BB962C8B-B14F-4D97-AF65-F5344CB8AC3E}">
        <p14:creationId xmlns:p14="http://schemas.microsoft.com/office/powerpoint/2010/main" val="1232709471"/>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11" name="Picture 10" descr="A picture containing sitting, red, photo, orange&#10;&#10;Description automatically generated">
            <a:extLst>
              <a:ext uri="{FF2B5EF4-FFF2-40B4-BE49-F238E27FC236}">
                <a16:creationId xmlns:a16="http://schemas.microsoft.com/office/drawing/2014/main" id="{5F9C5D6A-B3C2-4096-9AF3-390543A0310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15959" y="5332103"/>
            <a:ext cx="5876041" cy="1525897"/>
          </a:xfrm>
          <a:prstGeom prst="rect">
            <a:avLst/>
          </a:prstGeom>
        </p:spPr>
      </p:pic>
      <p:grpSp>
        <p:nvGrpSpPr>
          <p:cNvPr id="2" name="Group 1">
            <a:extLst>
              <a:ext uri="{FF2B5EF4-FFF2-40B4-BE49-F238E27FC236}">
                <a16:creationId xmlns:a16="http://schemas.microsoft.com/office/drawing/2014/main" id="{0A20691D-3735-420C-884A-317CD7C906F7}"/>
              </a:ext>
            </a:extLst>
          </p:cNvPr>
          <p:cNvGrpSpPr>
            <a:grpSpLocks noChangeAspect="1"/>
          </p:cNvGrpSpPr>
          <p:nvPr userDrawn="1"/>
        </p:nvGrpSpPr>
        <p:grpSpPr bwMode="auto">
          <a:xfrm>
            <a:off x="10388600" y="180975"/>
            <a:ext cx="1287463" cy="287917"/>
            <a:chOff x="2736" y="2155"/>
            <a:chExt cx="2996" cy="670"/>
          </a:xfrm>
        </p:grpSpPr>
        <p:sp>
          <p:nvSpPr>
            <p:cNvPr id="3" name="Freeform 5">
              <a:extLst>
                <a:ext uri="{FF2B5EF4-FFF2-40B4-BE49-F238E27FC236}">
                  <a16:creationId xmlns:a16="http://schemas.microsoft.com/office/drawing/2014/main" id="{57339455-7F16-488E-91F6-DC4154FDF73E}"/>
                </a:ext>
              </a:extLst>
            </p:cNvPr>
            <p:cNvSpPr>
              <a:spLocks noEditPoints="1"/>
            </p:cNvSpPr>
            <p:nvPr/>
          </p:nvSpPr>
          <p:spPr bwMode="auto">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06A7E9-3135-444E-B88A-91276D2E9166}"/>
                </a:ext>
              </a:extLst>
            </p:cNvPr>
            <p:cNvSpPr>
              <a:spLocks/>
            </p:cNvSpPr>
            <p:nvPr/>
          </p:nvSpPr>
          <p:spPr bwMode="auto">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C17121FB-94EE-45A4-88F0-4F1E1A1D913E}"/>
                </a:ext>
              </a:extLst>
            </p:cNvPr>
            <p:cNvSpPr>
              <a:spLocks/>
            </p:cNvSpPr>
            <p:nvPr/>
          </p:nvSpPr>
          <p:spPr bwMode="auto">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FEE0FAE4-3339-48EE-9F95-7435E4BE5C73}"/>
                </a:ext>
              </a:extLst>
            </p:cNvPr>
            <p:cNvSpPr>
              <a:spLocks/>
            </p:cNvSpPr>
            <p:nvPr/>
          </p:nvSpPr>
          <p:spPr bwMode="auto">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04E61F9E-4BC8-46F6-BE16-1348A65E3BF7}"/>
                </a:ext>
              </a:extLst>
            </p:cNvPr>
            <p:cNvSpPr>
              <a:spLocks/>
            </p:cNvSpPr>
            <p:nvPr/>
          </p:nvSpPr>
          <p:spPr bwMode="auto">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71DA8441-CD72-44A9-911D-091569C2F1AB}"/>
                </a:ext>
              </a:extLst>
            </p:cNvPr>
            <p:cNvSpPr>
              <a:spLocks/>
            </p:cNvSpPr>
            <p:nvPr/>
          </p:nvSpPr>
          <p:spPr bwMode="auto">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0" name="TextBox 9">
            <a:extLst>
              <a:ext uri="{FF2B5EF4-FFF2-40B4-BE49-F238E27FC236}">
                <a16:creationId xmlns:a16="http://schemas.microsoft.com/office/drawing/2014/main" id="{60E51DEB-47F9-4523-810B-6AADCD075E09}"/>
              </a:ext>
            </a:extLst>
          </p:cNvPr>
          <p:cNvSpPr txBox="1"/>
          <p:nvPr userDrawn="1"/>
        </p:nvSpPr>
        <p:spPr>
          <a:xfrm>
            <a:off x="11388546" y="6470117"/>
            <a:ext cx="631596" cy="246221"/>
          </a:xfrm>
          <a:prstGeom prst="rect">
            <a:avLst/>
          </a:prstGeom>
          <a:noFill/>
        </p:spPr>
        <p:txBody>
          <a:bodyPr wrap="square" rtlCol="0">
            <a:spAutoFit/>
          </a:bodyPr>
          <a:lstStyle/>
          <a:p>
            <a:pPr algn="r"/>
            <a:fld id="{6CEEAE48-AAAC-4EA6-A1CC-1EE3A01DE1A1}" type="slidenum">
              <a:rPr lang="en-US" sz="1000" smtClean="0">
                <a:solidFill>
                  <a:schemeClr val="tx2"/>
                </a:solidFill>
              </a:rPr>
              <a:pPr algn="r"/>
              <a:t>‹#›</a:t>
            </a:fld>
            <a:endParaRPr lang="en-US" sz="1000" dirty="0">
              <a:solidFill>
                <a:schemeClr val="tx2"/>
              </a:solidFill>
            </a:endParaRPr>
          </a:p>
        </p:txBody>
      </p:sp>
    </p:spTree>
    <p:extLst>
      <p:ext uri="{BB962C8B-B14F-4D97-AF65-F5344CB8AC3E}">
        <p14:creationId xmlns:p14="http://schemas.microsoft.com/office/powerpoint/2010/main" val="1257511071"/>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A20691D-3735-420C-884A-317CD7C906F7}"/>
              </a:ext>
            </a:extLst>
          </p:cNvPr>
          <p:cNvGrpSpPr>
            <a:grpSpLocks noChangeAspect="1"/>
          </p:cNvGrpSpPr>
          <p:nvPr userDrawn="1"/>
        </p:nvGrpSpPr>
        <p:grpSpPr bwMode="auto">
          <a:xfrm>
            <a:off x="10388600" y="180975"/>
            <a:ext cx="1287463" cy="287917"/>
            <a:chOff x="2736" y="2155"/>
            <a:chExt cx="2996" cy="670"/>
          </a:xfrm>
        </p:grpSpPr>
        <p:sp>
          <p:nvSpPr>
            <p:cNvPr id="3" name="Freeform 5">
              <a:extLst>
                <a:ext uri="{FF2B5EF4-FFF2-40B4-BE49-F238E27FC236}">
                  <a16:creationId xmlns:a16="http://schemas.microsoft.com/office/drawing/2014/main" id="{57339455-7F16-488E-91F6-DC4154FDF73E}"/>
                </a:ext>
              </a:extLst>
            </p:cNvPr>
            <p:cNvSpPr>
              <a:spLocks noEditPoints="1"/>
            </p:cNvSpPr>
            <p:nvPr/>
          </p:nvSpPr>
          <p:spPr bwMode="auto">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06A7E9-3135-444E-B88A-91276D2E9166}"/>
                </a:ext>
              </a:extLst>
            </p:cNvPr>
            <p:cNvSpPr>
              <a:spLocks/>
            </p:cNvSpPr>
            <p:nvPr/>
          </p:nvSpPr>
          <p:spPr bwMode="auto">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C17121FB-94EE-45A4-88F0-4F1E1A1D913E}"/>
                </a:ext>
              </a:extLst>
            </p:cNvPr>
            <p:cNvSpPr>
              <a:spLocks/>
            </p:cNvSpPr>
            <p:nvPr/>
          </p:nvSpPr>
          <p:spPr bwMode="auto">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FEE0FAE4-3339-48EE-9F95-7435E4BE5C73}"/>
                </a:ext>
              </a:extLst>
            </p:cNvPr>
            <p:cNvSpPr>
              <a:spLocks/>
            </p:cNvSpPr>
            <p:nvPr/>
          </p:nvSpPr>
          <p:spPr bwMode="auto">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04E61F9E-4BC8-46F6-BE16-1348A65E3BF7}"/>
                </a:ext>
              </a:extLst>
            </p:cNvPr>
            <p:cNvSpPr>
              <a:spLocks/>
            </p:cNvSpPr>
            <p:nvPr/>
          </p:nvSpPr>
          <p:spPr bwMode="auto">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71DA8441-CD72-44A9-911D-091569C2F1AB}"/>
                </a:ext>
              </a:extLst>
            </p:cNvPr>
            <p:cNvSpPr>
              <a:spLocks/>
            </p:cNvSpPr>
            <p:nvPr/>
          </p:nvSpPr>
          <p:spPr bwMode="auto">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0" name="TextBox 9">
            <a:extLst>
              <a:ext uri="{FF2B5EF4-FFF2-40B4-BE49-F238E27FC236}">
                <a16:creationId xmlns:a16="http://schemas.microsoft.com/office/drawing/2014/main" id="{60E51DEB-47F9-4523-810B-6AADCD075E09}"/>
              </a:ext>
            </a:extLst>
          </p:cNvPr>
          <p:cNvSpPr txBox="1"/>
          <p:nvPr userDrawn="1"/>
        </p:nvSpPr>
        <p:spPr>
          <a:xfrm>
            <a:off x="11388546" y="6470117"/>
            <a:ext cx="631596" cy="246221"/>
          </a:xfrm>
          <a:prstGeom prst="rect">
            <a:avLst/>
          </a:prstGeom>
          <a:noFill/>
        </p:spPr>
        <p:txBody>
          <a:bodyPr wrap="square" rtlCol="0">
            <a:spAutoFit/>
          </a:bodyPr>
          <a:lstStyle/>
          <a:p>
            <a:pPr algn="r"/>
            <a:fld id="{6CEEAE48-AAAC-4EA6-A1CC-1EE3A01DE1A1}" type="slidenum">
              <a:rPr lang="en-US" sz="1000" smtClean="0">
                <a:solidFill>
                  <a:schemeClr val="tx2"/>
                </a:solidFill>
              </a:rPr>
              <a:pPr algn="r"/>
              <a:t>‹#›</a:t>
            </a:fld>
            <a:endParaRPr lang="en-US" sz="1000" dirty="0">
              <a:solidFill>
                <a:schemeClr val="tx2"/>
              </a:solidFill>
            </a:endParaRPr>
          </a:p>
        </p:txBody>
      </p:sp>
    </p:spTree>
    <p:extLst>
      <p:ext uri="{BB962C8B-B14F-4D97-AF65-F5344CB8AC3E}">
        <p14:creationId xmlns:p14="http://schemas.microsoft.com/office/powerpoint/2010/main" val="2333087059"/>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white">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5459A9C1-7362-4E71-93BC-86385FC30DD1}"/>
              </a:ext>
            </a:extLst>
          </p:cNvPr>
          <p:cNvSpPr txBox="1"/>
          <p:nvPr userDrawn="1"/>
        </p:nvSpPr>
        <p:spPr>
          <a:xfrm>
            <a:off x="11388546" y="6470117"/>
            <a:ext cx="631596" cy="246221"/>
          </a:xfrm>
          <a:prstGeom prst="rect">
            <a:avLst/>
          </a:prstGeom>
          <a:noFill/>
        </p:spPr>
        <p:txBody>
          <a:bodyPr wrap="square" rtlCol="0">
            <a:spAutoFit/>
          </a:bodyPr>
          <a:lstStyle/>
          <a:p>
            <a:pPr algn="r"/>
            <a:fld id="{6CEEAE48-AAAC-4EA6-A1CC-1EE3A01DE1A1}" type="slidenum">
              <a:rPr lang="en-US" sz="1000" smtClean="0">
                <a:solidFill>
                  <a:schemeClr val="tx2"/>
                </a:solidFill>
              </a:rPr>
              <a:pPr algn="r"/>
              <a:t>‹#›</a:t>
            </a:fld>
            <a:endParaRPr lang="en-US" sz="1000" dirty="0">
              <a:solidFill>
                <a:schemeClr val="tx2"/>
              </a:solidFill>
            </a:endParaRPr>
          </a:p>
        </p:txBody>
      </p:sp>
    </p:spTree>
    <p:extLst>
      <p:ext uri="{BB962C8B-B14F-4D97-AF65-F5344CB8AC3E}">
        <p14:creationId xmlns:p14="http://schemas.microsoft.com/office/powerpoint/2010/main" val="1572257208"/>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Content with Photo">
    <p:spTree>
      <p:nvGrpSpPr>
        <p:cNvPr id="1" name=""/>
        <p:cNvGrpSpPr/>
        <p:nvPr/>
      </p:nvGrpSpPr>
      <p:grpSpPr>
        <a:xfrm>
          <a:off x="0" y="0"/>
          <a:ext cx="0" cy="0"/>
          <a:chOff x="0" y="0"/>
          <a:chExt cx="0" cy="0"/>
        </a:xfrm>
      </p:grpSpPr>
      <p:sp>
        <p:nvSpPr>
          <p:cNvPr id="2" name="Title 1"/>
          <p:cNvSpPr>
            <a:spLocks noGrp="1"/>
          </p:cNvSpPr>
          <p:nvPr>
            <p:ph type="title"/>
          </p:nvPr>
        </p:nvSpPr>
        <p:spPr>
          <a:xfrm>
            <a:off x="514350" y="190028"/>
            <a:ext cx="5418093" cy="1045571"/>
          </a:xfrm>
        </p:spPr>
        <p:txBody>
          <a:bodyPr/>
          <a:lstStyle/>
          <a:p>
            <a:r>
              <a:rPr lang="en-US"/>
              <a:t>Click to edit Master title style</a:t>
            </a:r>
            <a:endParaRPr lang="en-US" dirty="0"/>
          </a:p>
        </p:txBody>
      </p:sp>
      <p:sp>
        <p:nvSpPr>
          <p:cNvPr id="3" name="Content Placeholder 2"/>
          <p:cNvSpPr>
            <a:spLocks noGrp="1"/>
          </p:cNvSpPr>
          <p:nvPr>
            <p:ph idx="1"/>
          </p:nvPr>
        </p:nvSpPr>
        <p:spPr>
          <a:xfrm>
            <a:off x="514352" y="1412874"/>
            <a:ext cx="5418093" cy="47593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Picture Placeholder 4">
            <a:extLst>
              <a:ext uri="{FF2B5EF4-FFF2-40B4-BE49-F238E27FC236}">
                <a16:creationId xmlns:a16="http://schemas.microsoft.com/office/drawing/2014/main" id="{0DA3AC0D-255A-4499-8E14-E3D88D13BEA1}"/>
              </a:ext>
            </a:extLst>
          </p:cNvPr>
          <p:cNvSpPr>
            <a:spLocks noGrp="1"/>
          </p:cNvSpPr>
          <p:nvPr>
            <p:ph type="pic" sz="quarter" idx="10"/>
          </p:nvPr>
        </p:nvSpPr>
        <p:spPr>
          <a:xfrm>
            <a:off x="6096001" y="0"/>
            <a:ext cx="6095999" cy="6858000"/>
          </a:xfrm>
          <a:blipFill>
            <a:blip r:embed="rId2"/>
            <a:stretch>
              <a:fillRect/>
            </a:stretch>
          </a:blipFill>
        </p:spPr>
        <p:txBody>
          <a:bodyPr bIns="3474720" anchor="ctr" anchorCtr="0"/>
          <a:lstStyle>
            <a:lvl1pPr marL="0" indent="0" algn="ctr">
              <a:buFontTx/>
              <a:buNone/>
              <a:defRPr/>
            </a:lvl1pPr>
          </a:lstStyle>
          <a:p>
            <a:r>
              <a:rPr lang="en-US"/>
              <a:t>Click icon to add picture</a:t>
            </a:r>
          </a:p>
        </p:txBody>
      </p:sp>
    </p:spTree>
    <p:extLst>
      <p:ext uri="{BB962C8B-B14F-4D97-AF65-F5344CB8AC3E}">
        <p14:creationId xmlns:p14="http://schemas.microsoft.com/office/powerpoint/2010/main" val="1688714316"/>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Section Header">
    <p:bg>
      <p:bgRef idx="1001">
        <a:schemeClr val="bg1"/>
      </p:bgRef>
    </p:bg>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2B402714-258D-459A-97BD-38E9D05653DA}"/>
              </a:ext>
            </a:extLst>
          </p:cNvPr>
          <p:cNvPicPr>
            <a:picLocks noChangeAspect="1"/>
          </p:cNvPicPr>
          <p:nvPr userDrawn="1"/>
        </p:nvPicPr>
        <p:blipFill>
          <a:blip r:embed="rId2"/>
          <a:stretch>
            <a:fillRect/>
          </a:stretch>
        </p:blipFill>
        <p:spPr bwMode="ltGray">
          <a:xfrm>
            <a:off x="0" y="0"/>
            <a:ext cx="12192000" cy="6858000"/>
          </a:xfrm>
          <a:prstGeom prst="rect">
            <a:avLst/>
          </a:prstGeom>
        </p:spPr>
      </p:pic>
      <p:sp>
        <p:nvSpPr>
          <p:cNvPr id="2" name="Title 1"/>
          <p:cNvSpPr>
            <a:spLocks noGrp="1"/>
          </p:cNvSpPr>
          <p:nvPr>
            <p:ph type="ctrTitle" hasCustomPrompt="1"/>
          </p:nvPr>
        </p:nvSpPr>
        <p:spPr>
          <a:xfrm>
            <a:off x="514350" y="1828800"/>
            <a:ext cx="11161578" cy="1333500"/>
          </a:xfrm>
        </p:spPr>
        <p:txBody>
          <a:bodyPr tIns="0" bIns="0" anchor="t" anchorCtr="0"/>
          <a:lstStyle>
            <a:lvl1pPr algn="r">
              <a:defRPr sz="4400" b="1" spc="0">
                <a:solidFill>
                  <a:schemeClr val="tx1"/>
                </a:solidFill>
                <a:latin typeface="+mj-lt"/>
              </a:defRPr>
            </a:lvl1pPr>
          </a:lstStyle>
          <a:p>
            <a:r>
              <a:rPr lang="en-US" dirty="0"/>
              <a:t>Click to edit master title style</a:t>
            </a:r>
          </a:p>
        </p:txBody>
      </p:sp>
      <p:grpSp>
        <p:nvGrpSpPr>
          <p:cNvPr id="4" name="Group 3">
            <a:extLst>
              <a:ext uri="{FF2B5EF4-FFF2-40B4-BE49-F238E27FC236}">
                <a16:creationId xmlns:a16="http://schemas.microsoft.com/office/drawing/2014/main" id="{E94211D0-E273-4F97-9DF3-E094A268FE29}"/>
              </a:ext>
            </a:extLst>
          </p:cNvPr>
          <p:cNvGrpSpPr>
            <a:grpSpLocks noChangeAspect="1"/>
          </p:cNvGrpSpPr>
          <p:nvPr userDrawn="1"/>
        </p:nvGrpSpPr>
        <p:grpSpPr bwMode="black">
          <a:xfrm>
            <a:off x="10388600" y="180975"/>
            <a:ext cx="1287463" cy="287917"/>
            <a:chOff x="2736" y="2155"/>
            <a:chExt cx="2996" cy="670"/>
          </a:xfrm>
          <a:solidFill>
            <a:srgbClr val="FFFFFF"/>
          </a:solidFill>
        </p:grpSpPr>
        <p:sp>
          <p:nvSpPr>
            <p:cNvPr id="5" name="Freeform 5">
              <a:extLst>
                <a:ext uri="{FF2B5EF4-FFF2-40B4-BE49-F238E27FC236}">
                  <a16:creationId xmlns:a16="http://schemas.microsoft.com/office/drawing/2014/main" id="{15341EC4-B65D-4C9C-8E8F-305921AFCEBB}"/>
                </a:ext>
              </a:extLst>
            </p:cNvPr>
            <p:cNvSpPr>
              <a:spLocks noEditPoints="1"/>
            </p:cNvSpPr>
            <p:nvPr/>
          </p:nvSpPr>
          <p:spPr bwMode="black">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4181E24D-9CFF-4028-9F29-B9807020556A}"/>
                </a:ext>
              </a:extLst>
            </p:cNvPr>
            <p:cNvSpPr>
              <a:spLocks/>
            </p:cNvSpPr>
            <p:nvPr/>
          </p:nvSpPr>
          <p:spPr bwMode="black">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788AB314-71BB-4269-9188-0AD2BBB38BFB}"/>
                </a:ext>
              </a:extLst>
            </p:cNvPr>
            <p:cNvSpPr>
              <a:spLocks/>
            </p:cNvSpPr>
            <p:nvPr/>
          </p:nvSpPr>
          <p:spPr bwMode="black">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8">
              <a:extLst>
                <a:ext uri="{FF2B5EF4-FFF2-40B4-BE49-F238E27FC236}">
                  <a16:creationId xmlns:a16="http://schemas.microsoft.com/office/drawing/2014/main" id="{39E5E966-FC1D-497B-B244-31BDBE23D728}"/>
                </a:ext>
              </a:extLst>
            </p:cNvPr>
            <p:cNvSpPr>
              <a:spLocks/>
            </p:cNvSpPr>
            <p:nvPr/>
          </p:nvSpPr>
          <p:spPr bwMode="black">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8235A637-B74B-4459-96CB-01788F8CBD58}"/>
                </a:ext>
              </a:extLst>
            </p:cNvPr>
            <p:cNvSpPr>
              <a:spLocks/>
            </p:cNvSpPr>
            <p:nvPr/>
          </p:nvSpPr>
          <p:spPr bwMode="black">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2AA6BD24-1AAA-4A19-B0D0-C88037F9788B}"/>
                </a:ext>
              </a:extLst>
            </p:cNvPr>
            <p:cNvSpPr>
              <a:spLocks/>
            </p:cNvSpPr>
            <p:nvPr/>
          </p:nvSpPr>
          <p:spPr bwMode="black">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1431682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Section Header—option 2">
    <p:bg>
      <p:bgRef idx="1001">
        <a:schemeClr val="bg1"/>
      </p:bgRef>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BCA0924-FC59-463E-93CC-98981D663F20}"/>
              </a:ext>
            </a:extLst>
          </p:cNvPr>
          <p:cNvPicPr>
            <a:picLocks noChangeAspect="1"/>
          </p:cNvPicPr>
          <p:nvPr userDrawn="1"/>
        </p:nvPicPr>
        <p:blipFill>
          <a:blip r:embed="rId2"/>
          <a:stretch>
            <a:fillRect/>
          </a:stretch>
        </p:blipFill>
        <p:spPr bwMode="ltGray">
          <a:xfrm>
            <a:off x="0" y="158496"/>
            <a:ext cx="12192000" cy="6699504"/>
          </a:xfrm>
          <a:prstGeom prst="rect">
            <a:avLst/>
          </a:prstGeom>
        </p:spPr>
      </p:pic>
      <p:sp>
        <p:nvSpPr>
          <p:cNvPr id="2" name="Title 1"/>
          <p:cNvSpPr>
            <a:spLocks noGrp="1"/>
          </p:cNvSpPr>
          <p:nvPr>
            <p:ph type="ctrTitle" hasCustomPrompt="1"/>
          </p:nvPr>
        </p:nvSpPr>
        <p:spPr>
          <a:xfrm>
            <a:off x="514350" y="1828800"/>
            <a:ext cx="11161578" cy="1333500"/>
          </a:xfrm>
        </p:spPr>
        <p:txBody>
          <a:bodyPr tIns="0" bIns="0" anchor="t" anchorCtr="0"/>
          <a:lstStyle>
            <a:lvl1pPr algn="l">
              <a:defRPr sz="4400" b="1" spc="0">
                <a:solidFill>
                  <a:schemeClr val="tx1"/>
                </a:solidFill>
                <a:latin typeface="+mj-lt"/>
              </a:defRPr>
            </a:lvl1pPr>
          </a:lstStyle>
          <a:p>
            <a:r>
              <a:rPr lang="en-US" dirty="0"/>
              <a:t>Click to edit master title style</a:t>
            </a:r>
          </a:p>
        </p:txBody>
      </p:sp>
      <p:grpSp>
        <p:nvGrpSpPr>
          <p:cNvPr id="4" name="Group 3">
            <a:extLst>
              <a:ext uri="{FF2B5EF4-FFF2-40B4-BE49-F238E27FC236}">
                <a16:creationId xmlns:a16="http://schemas.microsoft.com/office/drawing/2014/main" id="{E94211D0-E273-4F97-9DF3-E094A268FE29}"/>
              </a:ext>
            </a:extLst>
          </p:cNvPr>
          <p:cNvGrpSpPr>
            <a:grpSpLocks noChangeAspect="1"/>
          </p:cNvGrpSpPr>
          <p:nvPr userDrawn="1"/>
        </p:nvGrpSpPr>
        <p:grpSpPr bwMode="black">
          <a:xfrm>
            <a:off x="10388600" y="180975"/>
            <a:ext cx="1287463" cy="287917"/>
            <a:chOff x="2736" y="2155"/>
            <a:chExt cx="2996" cy="670"/>
          </a:xfrm>
          <a:solidFill>
            <a:srgbClr val="FFFFFF"/>
          </a:solidFill>
        </p:grpSpPr>
        <p:sp>
          <p:nvSpPr>
            <p:cNvPr id="5" name="Freeform 5">
              <a:extLst>
                <a:ext uri="{FF2B5EF4-FFF2-40B4-BE49-F238E27FC236}">
                  <a16:creationId xmlns:a16="http://schemas.microsoft.com/office/drawing/2014/main" id="{15341EC4-B65D-4C9C-8E8F-305921AFCEBB}"/>
                </a:ext>
              </a:extLst>
            </p:cNvPr>
            <p:cNvSpPr>
              <a:spLocks noEditPoints="1"/>
            </p:cNvSpPr>
            <p:nvPr/>
          </p:nvSpPr>
          <p:spPr bwMode="black">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4181E24D-9CFF-4028-9F29-B9807020556A}"/>
                </a:ext>
              </a:extLst>
            </p:cNvPr>
            <p:cNvSpPr>
              <a:spLocks/>
            </p:cNvSpPr>
            <p:nvPr/>
          </p:nvSpPr>
          <p:spPr bwMode="black">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788AB314-71BB-4269-9188-0AD2BBB38BFB}"/>
                </a:ext>
              </a:extLst>
            </p:cNvPr>
            <p:cNvSpPr>
              <a:spLocks/>
            </p:cNvSpPr>
            <p:nvPr/>
          </p:nvSpPr>
          <p:spPr bwMode="black">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8">
              <a:extLst>
                <a:ext uri="{FF2B5EF4-FFF2-40B4-BE49-F238E27FC236}">
                  <a16:creationId xmlns:a16="http://schemas.microsoft.com/office/drawing/2014/main" id="{39E5E966-FC1D-497B-B244-31BDBE23D728}"/>
                </a:ext>
              </a:extLst>
            </p:cNvPr>
            <p:cNvSpPr>
              <a:spLocks/>
            </p:cNvSpPr>
            <p:nvPr/>
          </p:nvSpPr>
          <p:spPr bwMode="black">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8235A637-B74B-4459-96CB-01788F8CBD58}"/>
                </a:ext>
              </a:extLst>
            </p:cNvPr>
            <p:cNvSpPr>
              <a:spLocks/>
            </p:cNvSpPr>
            <p:nvPr/>
          </p:nvSpPr>
          <p:spPr bwMode="black">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2AA6BD24-1AAA-4A19-B0D0-C88037F9788B}"/>
                </a:ext>
              </a:extLst>
            </p:cNvPr>
            <p:cNvSpPr>
              <a:spLocks/>
            </p:cNvSpPr>
            <p:nvPr/>
          </p:nvSpPr>
          <p:spPr bwMode="black">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659473272"/>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Content &amp; Table">
    <p:bg>
      <p:bgRef idx="1001">
        <a:schemeClr val="bg1"/>
      </p:bgRef>
    </p:bg>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E98E291A-4658-4315-8F1C-9F9E27E5AC2C}"/>
              </a:ext>
            </a:extLst>
          </p:cNvPr>
          <p:cNvSpPr>
            <a:spLocks noGrp="1"/>
          </p:cNvSpPr>
          <p:nvPr>
            <p:ph type="body" sz="quarter" idx="10" hasCustomPrompt="1"/>
          </p:nvPr>
        </p:nvSpPr>
        <p:spPr>
          <a:xfrm>
            <a:off x="1055689" y="1599878"/>
            <a:ext cx="10044112" cy="452531"/>
          </a:xfrm>
          <a:prstGeom prst="round2DiagRect">
            <a:avLst>
              <a:gd name="adj1" fmla="val 50000"/>
              <a:gd name="adj2" fmla="val 0"/>
            </a:avLst>
          </a:prstGeom>
          <a:solidFill>
            <a:schemeClr val="accent1"/>
          </a:solidFill>
        </p:spPr>
        <p:txBody>
          <a:bodyPr/>
          <a:lstStyle>
            <a:lvl1pPr>
              <a:defRPr b="1">
                <a:solidFill>
                  <a:schemeClr val="bg1"/>
                </a:solidFill>
              </a:defRPr>
            </a:lvl1pPr>
          </a:lstStyle>
          <a:p>
            <a:pPr lvl="0"/>
            <a:r>
              <a:rPr lang="en-US"/>
              <a:t>CLICK TO EDIT MASTER TEXT STYLES</a:t>
            </a:r>
          </a:p>
        </p:txBody>
      </p:sp>
      <p:sp>
        <p:nvSpPr>
          <p:cNvPr id="3" name="Content Placeholder 2">
            <a:extLst>
              <a:ext uri="{FF2B5EF4-FFF2-40B4-BE49-F238E27FC236}">
                <a16:creationId xmlns:a16="http://schemas.microsoft.com/office/drawing/2014/main" id="{BB95B285-9117-4B3A-8BD7-930FC4B267CD}"/>
              </a:ext>
            </a:extLst>
          </p:cNvPr>
          <p:cNvSpPr>
            <a:spLocks noGrp="1"/>
          </p:cNvSpPr>
          <p:nvPr>
            <p:ph idx="1"/>
          </p:nvPr>
        </p:nvSpPr>
        <p:spPr>
          <a:xfrm>
            <a:off x="1055687" y="2122958"/>
            <a:ext cx="10044113" cy="1158844"/>
          </a:xfrm>
        </p:spPr>
        <p:txBody>
          <a:bodyPr lIns="0">
            <a:normAutofit/>
          </a:bodyPr>
          <a:lstStyle>
            <a:lvl1pPr marL="0" indent="0">
              <a:lnSpc>
                <a:spcPct val="120000"/>
              </a:lnSpc>
              <a:buFont typeface="Arial" panose="020B0604020202020204" pitchFamily="34" charset="0"/>
              <a:buNone/>
              <a:defRPr sz="1100">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5" name="Title Placeholder 1">
            <a:extLst>
              <a:ext uri="{FF2B5EF4-FFF2-40B4-BE49-F238E27FC236}">
                <a16:creationId xmlns:a16="http://schemas.microsoft.com/office/drawing/2014/main" id="{03A419CB-0814-4EE6-94DE-378867970F8E}"/>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6" name="Content Placeholder 2">
            <a:extLst>
              <a:ext uri="{FF2B5EF4-FFF2-40B4-BE49-F238E27FC236}">
                <a16:creationId xmlns:a16="http://schemas.microsoft.com/office/drawing/2014/main" id="{FBA4AC3E-512A-48B0-A03D-4C4565DD47BC}"/>
              </a:ext>
            </a:extLst>
          </p:cNvPr>
          <p:cNvSpPr>
            <a:spLocks noGrp="1"/>
          </p:cNvSpPr>
          <p:nvPr>
            <p:ph idx="11"/>
          </p:nvPr>
        </p:nvSpPr>
        <p:spPr>
          <a:xfrm>
            <a:off x="1055688" y="3429000"/>
            <a:ext cx="10044112" cy="2771775"/>
          </a:xfrm>
        </p:spPr>
        <p:txBody>
          <a:bodyPr tIns="0">
            <a:normAutofit/>
          </a:bodyPr>
          <a:lstStyle>
            <a:lvl1pPr marL="0" indent="0">
              <a:lnSpc>
                <a:spcPct val="120000"/>
              </a:lnSpc>
              <a:buFont typeface="Arial" panose="020B0604020202020204" pitchFamily="34" charset="0"/>
              <a:buNone/>
              <a:defRPr sz="1100">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7" name="Text Placeholder 3">
            <a:extLst>
              <a:ext uri="{FF2B5EF4-FFF2-40B4-BE49-F238E27FC236}">
                <a16:creationId xmlns:a16="http://schemas.microsoft.com/office/drawing/2014/main" id="{865CA997-6BAE-4147-A975-562FA8273A2B}"/>
              </a:ext>
            </a:extLst>
          </p:cNvPr>
          <p:cNvSpPr>
            <a:spLocks noGrp="1"/>
          </p:cNvSpPr>
          <p:nvPr>
            <p:ph type="body" sz="half" idx="2"/>
          </p:nvPr>
        </p:nvSpPr>
        <p:spPr>
          <a:xfrm>
            <a:off x="1367690" y="907328"/>
            <a:ext cx="8902072" cy="418832"/>
          </a:xfrm>
        </p:spPr>
        <p:txBody>
          <a:bodyPr tIns="0">
            <a:noAutofit/>
          </a:bodyPr>
          <a:lstStyle>
            <a:lvl1pPr marL="0" indent="0">
              <a:lnSpc>
                <a:spcPct val="100000"/>
              </a:lnSpc>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125179231"/>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pos="665">
          <p15:clr>
            <a:srgbClr val="FBAE40"/>
          </p15:clr>
        </p15:guide>
        <p15:guide id="2" pos="6562">
          <p15:clr>
            <a:srgbClr val="FBAE40"/>
          </p15:clr>
        </p15:guide>
        <p15:guide id="3" orient="horz" pos="3906">
          <p15:clr>
            <a:srgbClr val="FBAE40"/>
          </p15:clr>
        </p15:guide>
        <p15:guide id="4" orient="horz" pos="1003">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Section Header—option 3">
    <p:bg>
      <p:bgRef idx="1001">
        <a:schemeClr val="bg1"/>
      </p:bgRef>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A46362C-EBE1-486C-A2E4-3B6112E566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bwMode="ltGray">
          <a:xfrm>
            <a:off x="0" y="768"/>
            <a:ext cx="12192000" cy="6857232"/>
          </a:xfrm>
          <a:prstGeom prst="rect">
            <a:avLst/>
          </a:prstGeom>
        </p:spPr>
      </p:pic>
      <p:sp>
        <p:nvSpPr>
          <p:cNvPr id="2" name="Title 1"/>
          <p:cNvSpPr>
            <a:spLocks noGrp="1"/>
          </p:cNvSpPr>
          <p:nvPr>
            <p:ph type="ctrTitle" hasCustomPrompt="1"/>
          </p:nvPr>
        </p:nvSpPr>
        <p:spPr>
          <a:xfrm>
            <a:off x="514350" y="3429000"/>
            <a:ext cx="11161578" cy="1333500"/>
          </a:xfrm>
        </p:spPr>
        <p:txBody>
          <a:bodyPr tIns="0" bIns="0" anchor="t" anchorCtr="0"/>
          <a:lstStyle>
            <a:lvl1pPr algn="l">
              <a:defRPr sz="4400" b="1" spc="0">
                <a:solidFill>
                  <a:schemeClr val="tx1"/>
                </a:solidFill>
                <a:latin typeface="+mj-lt"/>
              </a:defRPr>
            </a:lvl1pPr>
          </a:lstStyle>
          <a:p>
            <a:r>
              <a:rPr lang="en-US" dirty="0"/>
              <a:t>Click to edit master title style</a:t>
            </a:r>
          </a:p>
        </p:txBody>
      </p:sp>
      <p:grpSp>
        <p:nvGrpSpPr>
          <p:cNvPr id="4" name="Group 3">
            <a:extLst>
              <a:ext uri="{FF2B5EF4-FFF2-40B4-BE49-F238E27FC236}">
                <a16:creationId xmlns:a16="http://schemas.microsoft.com/office/drawing/2014/main" id="{E94211D0-E273-4F97-9DF3-E094A268FE29}"/>
              </a:ext>
            </a:extLst>
          </p:cNvPr>
          <p:cNvGrpSpPr>
            <a:grpSpLocks noChangeAspect="1"/>
          </p:cNvGrpSpPr>
          <p:nvPr userDrawn="1"/>
        </p:nvGrpSpPr>
        <p:grpSpPr bwMode="black">
          <a:xfrm>
            <a:off x="10388600" y="180975"/>
            <a:ext cx="1287463" cy="287917"/>
            <a:chOff x="2736" y="2155"/>
            <a:chExt cx="2996" cy="670"/>
          </a:xfrm>
          <a:solidFill>
            <a:srgbClr val="FFFFFF"/>
          </a:solidFill>
        </p:grpSpPr>
        <p:sp>
          <p:nvSpPr>
            <p:cNvPr id="5" name="Freeform 5">
              <a:extLst>
                <a:ext uri="{FF2B5EF4-FFF2-40B4-BE49-F238E27FC236}">
                  <a16:creationId xmlns:a16="http://schemas.microsoft.com/office/drawing/2014/main" id="{15341EC4-B65D-4C9C-8E8F-305921AFCEBB}"/>
                </a:ext>
              </a:extLst>
            </p:cNvPr>
            <p:cNvSpPr>
              <a:spLocks noEditPoints="1"/>
            </p:cNvSpPr>
            <p:nvPr/>
          </p:nvSpPr>
          <p:spPr bwMode="black">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4181E24D-9CFF-4028-9F29-B9807020556A}"/>
                </a:ext>
              </a:extLst>
            </p:cNvPr>
            <p:cNvSpPr>
              <a:spLocks/>
            </p:cNvSpPr>
            <p:nvPr/>
          </p:nvSpPr>
          <p:spPr bwMode="black">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788AB314-71BB-4269-9188-0AD2BBB38BFB}"/>
                </a:ext>
              </a:extLst>
            </p:cNvPr>
            <p:cNvSpPr>
              <a:spLocks/>
            </p:cNvSpPr>
            <p:nvPr/>
          </p:nvSpPr>
          <p:spPr bwMode="black">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8">
              <a:extLst>
                <a:ext uri="{FF2B5EF4-FFF2-40B4-BE49-F238E27FC236}">
                  <a16:creationId xmlns:a16="http://schemas.microsoft.com/office/drawing/2014/main" id="{39E5E966-FC1D-497B-B244-31BDBE23D728}"/>
                </a:ext>
              </a:extLst>
            </p:cNvPr>
            <p:cNvSpPr>
              <a:spLocks/>
            </p:cNvSpPr>
            <p:nvPr/>
          </p:nvSpPr>
          <p:spPr bwMode="black">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8235A637-B74B-4459-96CB-01788F8CBD58}"/>
                </a:ext>
              </a:extLst>
            </p:cNvPr>
            <p:cNvSpPr>
              <a:spLocks/>
            </p:cNvSpPr>
            <p:nvPr/>
          </p:nvSpPr>
          <p:spPr bwMode="black">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2AA6BD24-1AAA-4A19-B0D0-C88037F9788B}"/>
                </a:ext>
              </a:extLst>
            </p:cNvPr>
            <p:cNvSpPr>
              <a:spLocks/>
            </p:cNvSpPr>
            <p:nvPr/>
          </p:nvSpPr>
          <p:spPr bwMode="black">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14176889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p:cSld name="Section with subtitle">
    <p:bg>
      <p:bgRef idx="1001">
        <a:schemeClr val="bg1"/>
      </p:bgRef>
    </p:bg>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2B402714-258D-459A-97BD-38E9D05653DA}"/>
              </a:ext>
            </a:extLst>
          </p:cNvPr>
          <p:cNvPicPr>
            <a:picLocks noChangeAspect="1"/>
          </p:cNvPicPr>
          <p:nvPr userDrawn="1"/>
        </p:nvPicPr>
        <p:blipFill>
          <a:blip r:embed="rId2"/>
          <a:stretch>
            <a:fillRect/>
          </a:stretch>
        </p:blipFill>
        <p:spPr bwMode="ltGray">
          <a:xfrm>
            <a:off x="0" y="0"/>
            <a:ext cx="12192000" cy="6858000"/>
          </a:xfrm>
          <a:prstGeom prst="rect">
            <a:avLst/>
          </a:prstGeom>
        </p:spPr>
      </p:pic>
      <p:sp>
        <p:nvSpPr>
          <p:cNvPr id="2" name="Title 1"/>
          <p:cNvSpPr>
            <a:spLocks noGrp="1"/>
          </p:cNvSpPr>
          <p:nvPr>
            <p:ph type="ctrTitle" hasCustomPrompt="1"/>
          </p:nvPr>
        </p:nvSpPr>
        <p:spPr>
          <a:xfrm>
            <a:off x="514350" y="1828800"/>
            <a:ext cx="11161578" cy="1333500"/>
          </a:xfrm>
        </p:spPr>
        <p:txBody>
          <a:bodyPr tIns="0" bIns="0" anchor="t" anchorCtr="0"/>
          <a:lstStyle>
            <a:lvl1pPr algn="r">
              <a:defRPr sz="4400" b="1" spc="0">
                <a:solidFill>
                  <a:schemeClr val="tx1"/>
                </a:solidFill>
                <a:latin typeface="+mj-lt"/>
              </a:defRPr>
            </a:lvl1pPr>
          </a:lstStyle>
          <a:p>
            <a:r>
              <a:rPr lang="en-US" dirty="0"/>
              <a:t>Click to edit master title style</a:t>
            </a:r>
          </a:p>
        </p:txBody>
      </p:sp>
      <p:sp>
        <p:nvSpPr>
          <p:cNvPr id="3" name="Subtitle 2"/>
          <p:cNvSpPr>
            <a:spLocks noGrp="1"/>
          </p:cNvSpPr>
          <p:nvPr>
            <p:ph type="subTitle" idx="1"/>
          </p:nvPr>
        </p:nvSpPr>
        <p:spPr>
          <a:xfrm>
            <a:off x="514351" y="3429000"/>
            <a:ext cx="11160124" cy="1828800"/>
          </a:xfrm>
        </p:spPr>
        <p:txBody>
          <a:bodyPr/>
          <a:lstStyle>
            <a:lvl1pPr marL="0" indent="0" algn="r">
              <a:buNone/>
              <a:defRPr sz="2400"/>
            </a:lvl1pPr>
            <a:lvl2pPr marL="457223" indent="0" algn="ctr">
              <a:buNone/>
              <a:defRPr sz="2001"/>
            </a:lvl2pPr>
            <a:lvl3pPr marL="914445" indent="0" algn="ctr">
              <a:buNone/>
              <a:defRPr sz="1801"/>
            </a:lvl3pPr>
            <a:lvl4pPr marL="1371668" indent="0" algn="ctr">
              <a:buNone/>
              <a:defRPr sz="1600"/>
            </a:lvl4pPr>
            <a:lvl5pPr marL="1828892" indent="0" algn="ctr">
              <a:buNone/>
              <a:defRPr sz="1600"/>
            </a:lvl5pPr>
            <a:lvl6pPr marL="2286115"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Click to edit Master subtitle style</a:t>
            </a:r>
            <a:endParaRPr lang="en-US" dirty="0"/>
          </a:p>
        </p:txBody>
      </p:sp>
      <p:grpSp>
        <p:nvGrpSpPr>
          <p:cNvPr id="4" name="Group 3">
            <a:extLst>
              <a:ext uri="{FF2B5EF4-FFF2-40B4-BE49-F238E27FC236}">
                <a16:creationId xmlns:a16="http://schemas.microsoft.com/office/drawing/2014/main" id="{E94211D0-E273-4F97-9DF3-E094A268FE29}"/>
              </a:ext>
            </a:extLst>
          </p:cNvPr>
          <p:cNvGrpSpPr>
            <a:grpSpLocks noChangeAspect="1"/>
          </p:cNvGrpSpPr>
          <p:nvPr userDrawn="1"/>
        </p:nvGrpSpPr>
        <p:grpSpPr bwMode="black">
          <a:xfrm>
            <a:off x="10388600" y="180975"/>
            <a:ext cx="1287463" cy="287917"/>
            <a:chOff x="2736" y="2155"/>
            <a:chExt cx="2996" cy="670"/>
          </a:xfrm>
          <a:solidFill>
            <a:srgbClr val="FFFFFF"/>
          </a:solidFill>
        </p:grpSpPr>
        <p:sp>
          <p:nvSpPr>
            <p:cNvPr id="5" name="Freeform 5">
              <a:extLst>
                <a:ext uri="{FF2B5EF4-FFF2-40B4-BE49-F238E27FC236}">
                  <a16:creationId xmlns:a16="http://schemas.microsoft.com/office/drawing/2014/main" id="{15341EC4-B65D-4C9C-8E8F-305921AFCEBB}"/>
                </a:ext>
              </a:extLst>
            </p:cNvPr>
            <p:cNvSpPr>
              <a:spLocks noEditPoints="1"/>
            </p:cNvSpPr>
            <p:nvPr/>
          </p:nvSpPr>
          <p:spPr bwMode="black">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4181E24D-9CFF-4028-9F29-B9807020556A}"/>
                </a:ext>
              </a:extLst>
            </p:cNvPr>
            <p:cNvSpPr>
              <a:spLocks/>
            </p:cNvSpPr>
            <p:nvPr/>
          </p:nvSpPr>
          <p:spPr bwMode="black">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788AB314-71BB-4269-9188-0AD2BBB38BFB}"/>
                </a:ext>
              </a:extLst>
            </p:cNvPr>
            <p:cNvSpPr>
              <a:spLocks/>
            </p:cNvSpPr>
            <p:nvPr/>
          </p:nvSpPr>
          <p:spPr bwMode="black">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8">
              <a:extLst>
                <a:ext uri="{FF2B5EF4-FFF2-40B4-BE49-F238E27FC236}">
                  <a16:creationId xmlns:a16="http://schemas.microsoft.com/office/drawing/2014/main" id="{39E5E966-FC1D-497B-B244-31BDBE23D728}"/>
                </a:ext>
              </a:extLst>
            </p:cNvPr>
            <p:cNvSpPr>
              <a:spLocks/>
            </p:cNvSpPr>
            <p:nvPr/>
          </p:nvSpPr>
          <p:spPr bwMode="black">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8235A637-B74B-4459-96CB-01788F8CBD58}"/>
                </a:ext>
              </a:extLst>
            </p:cNvPr>
            <p:cNvSpPr>
              <a:spLocks/>
            </p:cNvSpPr>
            <p:nvPr/>
          </p:nvSpPr>
          <p:spPr bwMode="black">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2AA6BD24-1AAA-4A19-B0D0-C88037F9788B}"/>
                </a:ext>
              </a:extLst>
            </p:cNvPr>
            <p:cNvSpPr>
              <a:spLocks/>
            </p:cNvSpPr>
            <p:nvPr/>
          </p:nvSpPr>
          <p:spPr bwMode="black">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37273539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itle" preserve="1">
  <p:cSld name="Section with subtitle—option 2">
    <p:bg>
      <p:bgRef idx="1001">
        <a:schemeClr val="bg1"/>
      </p:bgRef>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BCA0924-FC59-463E-93CC-98981D663F20}"/>
              </a:ext>
            </a:extLst>
          </p:cNvPr>
          <p:cNvPicPr>
            <a:picLocks noChangeAspect="1"/>
          </p:cNvPicPr>
          <p:nvPr userDrawn="1"/>
        </p:nvPicPr>
        <p:blipFill>
          <a:blip r:embed="rId2"/>
          <a:stretch>
            <a:fillRect/>
          </a:stretch>
        </p:blipFill>
        <p:spPr bwMode="ltGray">
          <a:xfrm>
            <a:off x="0" y="158496"/>
            <a:ext cx="12192000" cy="6699504"/>
          </a:xfrm>
          <a:prstGeom prst="rect">
            <a:avLst/>
          </a:prstGeom>
        </p:spPr>
      </p:pic>
      <p:sp>
        <p:nvSpPr>
          <p:cNvPr id="2" name="Title 1"/>
          <p:cNvSpPr>
            <a:spLocks noGrp="1"/>
          </p:cNvSpPr>
          <p:nvPr>
            <p:ph type="ctrTitle" hasCustomPrompt="1"/>
          </p:nvPr>
        </p:nvSpPr>
        <p:spPr>
          <a:xfrm>
            <a:off x="514350" y="1828800"/>
            <a:ext cx="11161578" cy="1333500"/>
          </a:xfrm>
        </p:spPr>
        <p:txBody>
          <a:bodyPr tIns="0" bIns="0" anchor="t" anchorCtr="0"/>
          <a:lstStyle>
            <a:lvl1pPr algn="l">
              <a:defRPr sz="4400" b="1" spc="0">
                <a:solidFill>
                  <a:schemeClr val="tx1"/>
                </a:solidFill>
                <a:latin typeface="+mj-lt"/>
              </a:defRPr>
            </a:lvl1pPr>
          </a:lstStyle>
          <a:p>
            <a:r>
              <a:rPr lang="en-US" dirty="0"/>
              <a:t>Click to edit master title style</a:t>
            </a:r>
          </a:p>
        </p:txBody>
      </p:sp>
      <p:sp>
        <p:nvSpPr>
          <p:cNvPr id="3" name="Subtitle 2"/>
          <p:cNvSpPr>
            <a:spLocks noGrp="1"/>
          </p:cNvSpPr>
          <p:nvPr>
            <p:ph type="subTitle" idx="1"/>
          </p:nvPr>
        </p:nvSpPr>
        <p:spPr>
          <a:xfrm>
            <a:off x="514351" y="3429000"/>
            <a:ext cx="11160124" cy="1828800"/>
          </a:xfrm>
        </p:spPr>
        <p:txBody>
          <a:bodyPr/>
          <a:lstStyle>
            <a:lvl1pPr marL="0" indent="0" algn="l">
              <a:buNone/>
              <a:defRPr sz="2400"/>
            </a:lvl1pPr>
            <a:lvl2pPr marL="457223" indent="0" algn="ctr">
              <a:buNone/>
              <a:defRPr sz="2001"/>
            </a:lvl2pPr>
            <a:lvl3pPr marL="914445" indent="0" algn="ctr">
              <a:buNone/>
              <a:defRPr sz="1801"/>
            </a:lvl3pPr>
            <a:lvl4pPr marL="1371668" indent="0" algn="ctr">
              <a:buNone/>
              <a:defRPr sz="1600"/>
            </a:lvl4pPr>
            <a:lvl5pPr marL="1828892" indent="0" algn="ctr">
              <a:buNone/>
              <a:defRPr sz="1600"/>
            </a:lvl5pPr>
            <a:lvl6pPr marL="2286115"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Click to edit Master subtitle style</a:t>
            </a:r>
            <a:endParaRPr lang="en-US" dirty="0"/>
          </a:p>
        </p:txBody>
      </p:sp>
      <p:grpSp>
        <p:nvGrpSpPr>
          <p:cNvPr id="4" name="Group 3">
            <a:extLst>
              <a:ext uri="{FF2B5EF4-FFF2-40B4-BE49-F238E27FC236}">
                <a16:creationId xmlns:a16="http://schemas.microsoft.com/office/drawing/2014/main" id="{E94211D0-E273-4F97-9DF3-E094A268FE29}"/>
              </a:ext>
            </a:extLst>
          </p:cNvPr>
          <p:cNvGrpSpPr>
            <a:grpSpLocks noChangeAspect="1"/>
          </p:cNvGrpSpPr>
          <p:nvPr userDrawn="1"/>
        </p:nvGrpSpPr>
        <p:grpSpPr bwMode="black">
          <a:xfrm>
            <a:off x="10388600" y="180975"/>
            <a:ext cx="1287463" cy="287917"/>
            <a:chOff x="2736" y="2155"/>
            <a:chExt cx="2996" cy="670"/>
          </a:xfrm>
          <a:solidFill>
            <a:srgbClr val="FFFFFF"/>
          </a:solidFill>
        </p:grpSpPr>
        <p:sp>
          <p:nvSpPr>
            <p:cNvPr id="5" name="Freeform 5">
              <a:extLst>
                <a:ext uri="{FF2B5EF4-FFF2-40B4-BE49-F238E27FC236}">
                  <a16:creationId xmlns:a16="http://schemas.microsoft.com/office/drawing/2014/main" id="{15341EC4-B65D-4C9C-8E8F-305921AFCEBB}"/>
                </a:ext>
              </a:extLst>
            </p:cNvPr>
            <p:cNvSpPr>
              <a:spLocks noEditPoints="1"/>
            </p:cNvSpPr>
            <p:nvPr/>
          </p:nvSpPr>
          <p:spPr bwMode="black">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4181E24D-9CFF-4028-9F29-B9807020556A}"/>
                </a:ext>
              </a:extLst>
            </p:cNvPr>
            <p:cNvSpPr>
              <a:spLocks/>
            </p:cNvSpPr>
            <p:nvPr/>
          </p:nvSpPr>
          <p:spPr bwMode="black">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788AB314-71BB-4269-9188-0AD2BBB38BFB}"/>
                </a:ext>
              </a:extLst>
            </p:cNvPr>
            <p:cNvSpPr>
              <a:spLocks/>
            </p:cNvSpPr>
            <p:nvPr/>
          </p:nvSpPr>
          <p:spPr bwMode="black">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8">
              <a:extLst>
                <a:ext uri="{FF2B5EF4-FFF2-40B4-BE49-F238E27FC236}">
                  <a16:creationId xmlns:a16="http://schemas.microsoft.com/office/drawing/2014/main" id="{39E5E966-FC1D-497B-B244-31BDBE23D728}"/>
                </a:ext>
              </a:extLst>
            </p:cNvPr>
            <p:cNvSpPr>
              <a:spLocks/>
            </p:cNvSpPr>
            <p:nvPr/>
          </p:nvSpPr>
          <p:spPr bwMode="black">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8235A637-B74B-4459-96CB-01788F8CBD58}"/>
                </a:ext>
              </a:extLst>
            </p:cNvPr>
            <p:cNvSpPr>
              <a:spLocks/>
            </p:cNvSpPr>
            <p:nvPr/>
          </p:nvSpPr>
          <p:spPr bwMode="black">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2AA6BD24-1AAA-4A19-B0D0-C88037F9788B}"/>
                </a:ext>
              </a:extLst>
            </p:cNvPr>
            <p:cNvSpPr>
              <a:spLocks/>
            </p:cNvSpPr>
            <p:nvPr/>
          </p:nvSpPr>
          <p:spPr bwMode="black">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22192506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reserve="1">
  <p:cSld name="Section with subtitle—option 3">
    <p:bg>
      <p:bgRef idx="1001">
        <a:schemeClr val="bg1"/>
      </p:bgRef>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A46362C-EBE1-486C-A2E4-3B6112E566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bwMode="ltGray">
          <a:xfrm>
            <a:off x="0" y="768"/>
            <a:ext cx="12192000" cy="6857232"/>
          </a:xfrm>
          <a:prstGeom prst="rect">
            <a:avLst/>
          </a:prstGeom>
        </p:spPr>
      </p:pic>
      <p:sp>
        <p:nvSpPr>
          <p:cNvPr id="2" name="Title 1"/>
          <p:cNvSpPr>
            <a:spLocks noGrp="1"/>
          </p:cNvSpPr>
          <p:nvPr>
            <p:ph type="ctrTitle" hasCustomPrompt="1"/>
          </p:nvPr>
        </p:nvSpPr>
        <p:spPr>
          <a:xfrm>
            <a:off x="514350" y="3429000"/>
            <a:ext cx="11161578" cy="1333500"/>
          </a:xfrm>
        </p:spPr>
        <p:txBody>
          <a:bodyPr tIns="0" bIns="0" anchor="t" anchorCtr="0"/>
          <a:lstStyle>
            <a:lvl1pPr algn="l">
              <a:defRPr sz="4400" b="1" spc="0">
                <a:solidFill>
                  <a:schemeClr val="tx1"/>
                </a:solidFill>
                <a:latin typeface="+mj-lt"/>
              </a:defRPr>
            </a:lvl1pPr>
          </a:lstStyle>
          <a:p>
            <a:r>
              <a:rPr lang="en-US" dirty="0"/>
              <a:t>Click to edit master title style</a:t>
            </a:r>
          </a:p>
        </p:txBody>
      </p:sp>
      <p:sp>
        <p:nvSpPr>
          <p:cNvPr id="3" name="Subtitle 2"/>
          <p:cNvSpPr>
            <a:spLocks noGrp="1"/>
          </p:cNvSpPr>
          <p:nvPr>
            <p:ph type="subTitle" idx="1"/>
          </p:nvPr>
        </p:nvSpPr>
        <p:spPr>
          <a:xfrm>
            <a:off x="514351" y="5029201"/>
            <a:ext cx="11160124" cy="1142999"/>
          </a:xfrm>
        </p:spPr>
        <p:txBody>
          <a:bodyPr/>
          <a:lstStyle>
            <a:lvl1pPr marL="0" indent="0" algn="l">
              <a:buNone/>
              <a:defRPr sz="2400"/>
            </a:lvl1pPr>
            <a:lvl2pPr marL="457223" indent="0" algn="ctr">
              <a:buNone/>
              <a:defRPr sz="2001"/>
            </a:lvl2pPr>
            <a:lvl3pPr marL="914445" indent="0" algn="ctr">
              <a:buNone/>
              <a:defRPr sz="1801"/>
            </a:lvl3pPr>
            <a:lvl4pPr marL="1371668" indent="0" algn="ctr">
              <a:buNone/>
              <a:defRPr sz="1600"/>
            </a:lvl4pPr>
            <a:lvl5pPr marL="1828892" indent="0" algn="ctr">
              <a:buNone/>
              <a:defRPr sz="1600"/>
            </a:lvl5pPr>
            <a:lvl6pPr marL="2286115"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Click to edit Master subtitle style</a:t>
            </a:r>
            <a:endParaRPr lang="en-US" dirty="0"/>
          </a:p>
        </p:txBody>
      </p:sp>
      <p:grpSp>
        <p:nvGrpSpPr>
          <p:cNvPr id="4" name="Group 3">
            <a:extLst>
              <a:ext uri="{FF2B5EF4-FFF2-40B4-BE49-F238E27FC236}">
                <a16:creationId xmlns:a16="http://schemas.microsoft.com/office/drawing/2014/main" id="{E94211D0-E273-4F97-9DF3-E094A268FE29}"/>
              </a:ext>
            </a:extLst>
          </p:cNvPr>
          <p:cNvGrpSpPr>
            <a:grpSpLocks noChangeAspect="1"/>
          </p:cNvGrpSpPr>
          <p:nvPr userDrawn="1"/>
        </p:nvGrpSpPr>
        <p:grpSpPr bwMode="black">
          <a:xfrm>
            <a:off x="10388600" y="180975"/>
            <a:ext cx="1287463" cy="287917"/>
            <a:chOff x="2736" y="2155"/>
            <a:chExt cx="2996" cy="670"/>
          </a:xfrm>
          <a:solidFill>
            <a:srgbClr val="FFFFFF"/>
          </a:solidFill>
        </p:grpSpPr>
        <p:sp>
          <p:nvSpPr>
            <p:cNvPr id="5" name="Freeform 5">
              <a:extLst>
                <a:ext uri="{FF2B5EF4-FFF2-40B4-BE49-F238E27FC236}">
                  <a16:creationId xmlns:a16="http://schemas.microsoft.com/office/drawing/2014/main" id="{15341EC4-B65D-4C9C-8E8F-305921AFCEBB}"/>
                </a:ext>
              </a:extLst>
            </p:cNvPr>
            <p:cNvSpPr>
              <a:spLocks noEditPoints="1"/>
            </p:cNvSpPr>
            <p:nvPr/>
          </p:nvSpPr>
          <p:spPr bwMode="black">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4181E24D-9CFF-4028-9F29-B9807020556A}"/>
                </a:ext>
              </a:extLst>
            </p:cNvPr>
            <p:cNvSpPr>
              <a:spLocks/>
            </p:cNvSpPr>
            <p:nvPr/>
          </p:nvSpPr>
          <p:spPr bwMode="black">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788AB314-71BB-4269-9188-0AD2BBB38BFB}"/>
                </a:ext>
              </a:extLst>
            </p:cNvPr>
            <p:cNvSpPr>
              <a:spLocks/>
            </p:cNvSpPr>
            <p:nvPr/>
          </p:nvSpPr>
          <p:spPr bwMode="black">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8">
              <a:extLst>
                <a:ext uri="{FF2B5EF4-FFF2-40B4-BE49-F238E27FC236}">
                  <a16:creationId xmlns:a16="http://schemas.microsoft.com/office/drawing/2014/main" id="{39E5E966-FC1D-497B-B244-31BDBE23D728}"/>
                </a:ext>
              </a:extLst>
            </p:cNvPr>
            <p:cNvSpPr>
              <a:spLocks/>
            </p:cNvSpPr>
            <p:nvPr/>
          </p:nvSpPr>
          <p:spPr bwMode="black">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8235A637-B74B-4459-96CB-01788F8CBD58}"/>
                </a:ext>
              </a:extLst>
            </p:cNvPr>
            <p:cNvSpPr>
              <a:spLocks/>
            </p:cNvSpPr>
            <p:nvPr/>
          </p:nvSpPr>
          <p:spPr bwMode="black">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2AA6BD24-1AAA-4A19-B0D0-C88037F9788B}"/>
                </a:ext>
              </a:extLst>
            </p:cNvPr>
            <p:cNvSpPr>
              <a:spLocks/>
            </p:cNvSpPr>
            <p:nvPr/>
          </p:nvSpPr>
          <p:spPr bwMode="black">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923472281"/>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randing">
    <p:bg>
      <p:bgRef idx="1001">
        <a:schemeClr val="bg1"/>
      </p:bgRef>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F870527F-7287-4D63-8CF4-C80ABFCF0D5D}"/>
              </a:ext>
            </a:extLst>
          </p:cNvPr>
          <p:cNvGrpSpPr>
            <a:grpSpLocks noChangeAspect="1"/>
          </p:cNvGrpSpPr>
          <p:nvPr userDrawn="1"/>
        </p:nvGrpSpPr>
        <p:grpSpPr bwMode="black">
          <a:xfrm>
            <a:off x="10388600" y="180975"/>
            <a:ext cx="1287463" cy="287917"/>
            <a:chOff x="2736" y="2155"/>
            <a:chExt cx="2996" cy="670"/>
          </a:xfrm>
          <a:solidFill>
            <a:srgbClr val="FFFFFF"/>
          </a:solidFill>
        </p:grpSpPr>
        <p:sp>
          <p:nvSpPr>
            <p:cNvPr id="5" name="Freeform 5">
              <a:extLst>
                <a:ext uri="{FF2B5EF4-FFF2-40B4-BE49-F238E27FC236}">
                  <a16:creationId xmlns:a16="http://schemas.microsoft.com/office/drawing/2014/main" id="{E8FE3071-1709-443B-B30C-3CEB5BED155A}"/>
                </a:ext>
              </a:extLst>
            </p:cNvPr>
            <p:cNvSpPr>
              <a:spLocks noEditPoints="1"/>
            </p:cNvSpPr>
            <p:nvPr/>
          </p:nvSpPr>
          <p:spPr bwMode="black">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03F3E679-0A66-4D25-B217-AF2837EA37AF}"/>
                </a:ext>
              </a:extLst>
            </p:cNvPr>
            <p:cNvSpPr>
              <a:spLocks/>
            </p:cNvSpPr>
            <p:nvPr/>
          </p:nvSpPr>
          <p:spPr bwMode="black">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6C00ED1C-8793-4205-B5AF-C1CF7DCADA12}"/>
                </a:ext>
              </a:extLst>
            </p:cNvPr>
            <p:cNvSpPr>
              <a:spLocks/>
            </p:cNvSpPr>
            <p:nvPr/>
          </p:nvSpPr>
          <p:spPr bwMode="black">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8">
              <a:extLst>
                <a:ext uri="{FF2B5EF4-FFF2-40B4-BE49-F238E27FC236}">
                  <a16:creationId xmlns:a16="http://schemas.microsoft.com/office/drawing/2014/main" id="{BAEB0257-9B04-4357-A189-2A85CE43ED29}"/>
                </a:ext>
              </a:extLst>
            </p:cNvPr>
            <p:cNvSpPr>
              <a:spLocks/>
            </p:cNvSpPr>
            <p:nvPr/>
          </p:nvSpPr>
          <p:spPr bwMode="black">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778CA5B4-C17A-4AD6-A436-F2B42F314426}"/>
                </a:ext>
              </a:extLst>
            </p:cNvPr>
            <p:cNvSpPr>
              <a:spLocks/>
            </p:cNvSpPr>
            <p:nvPr/>
          </p:nvSpPr>
          <p:spPr bwMode="black">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D7927C92-4EDB-4A75-8CE5-B392543A5876}"/>
                </a:ext>
              </a:extLst>
            </p:cNvPr>
            <p:cNvSpPr>
              <a:spLocks/>
            </p:cNvSpPr>
            <p:nvPr/>
          </p:nvSpPr>
          <p:spPr bwMode="black">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12" name="Picture 11">
            <a:extLst>
              <a:ext uri="{FF2B5EF4-FFF2-40B4-BE49-F238E27FC236}">
                <a16:creationId xmlns:a16="http://schemas.microsoft.com/office/drawing/2014/main" id="{840BE519-157C-46DA-89FE-23E80E2ABD03}"/>
              </a:ext>
            </a:extLst>
          </p:cNvPr>
          <p:cNvPicPr>
            <a:picLocks noChangeAspect="1"/>
          </p:cNvPicPr>
          <p:nvPr userDrawn="1"/>
        </p:nvPicPr>
        <p:blipFill>
          <a:blip r:embed="rId2"/>
          <a:stretch>
            <a:fillRect/>
          </a:stretch>
        </p:blipFill>
        <p:spPr bwMode="white">
          <a:xfrm flipH="1">
            <a:off x="0" y="2876967"/>
            <a:ext cx="9522777" cy="3981033"/>
          </a:xfrm>
          <a:prstGeom prst="rect">
            <a:avLst/>
          </a:prstGeom>
        </p:spPr>
      </p:pic>
    </p:spTree>
    <p:extLst>
      <p:ext uri="{BB962C8B-B14F-4D97-AF65-F5344CB8AC3E}">
        <p14:creationId xmlns:p14="http://schemas.microsoft.com/office/powerpoint/2010/main" val="417357565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1_Default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685800"/>
            <a:ext cx="11582400" cy="5588000"/>
          </a:xfrm>
        </p:spPr>
        <p:txBody>
          <a:bodyPr>
            <a:normAutofit/>
          </a:bodyPr>
          <a:lstStyle>
            <a:lvl1pPr>
              <a:defRPr sz="2133"/>
            </a:lvl1pPr>
            <a:lvl2pPr>
              <a:defRPr sz="1867"/>
            </a:lvl2pPr>
            <a:lvl3pPr>
              <a:defRPr sz="1600"/>
            </a:lvl3pPr>
            <a:lvl4pPr>
              <a:defRPr sz="1467"/>
            </a:lvl4pPr>
            <a:lvl5pPr>
              <a:defRPr sz="1467"/>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itle Placeholder 1"/>
          <p:cNvSpPr>
            <a:spLocks noGrp="1"/>
          </p:cNvSpPr>
          <p:nvPr>
            <p:ph type="title"/>
          </p:nvPr>
        </p:nvSpPr>
        <p:spPr>
          <a:xfrm>
            <a:off x="203200" y="41413"/>
            <a:ext cx="10261600" cy="502766"/>
          </a:xfrm>
          <a:prstGeom prst="rect">
            <a:avLst/>
          </a:prstGeom>
        </p:spPr>
        <p:txBody>
          <a:bodyPr vert="horz" lIns="91440" tIns="45720" rIns="91440" bIns="45720" rtlCol="0" anchor="ctr">
            <a:spAutoFit/>
          </a:bodyPr>
          <a:lstStyle/>
          <a:p>
            <a:r>
              <a:rPr lang="en-GB" dirty="0"/>
              <a:t>Click to edit Master title style</a:t>
            </a:r>
            <a:endParaRPr lang="en-US" dirty="0"/>
          </a:p>
        </p:txBody>
      </p:sp>
    </p:spTree>
    <p:extLst>
      <p:ext uri="{BB962C8B-B14F-4D97-AF65-F5344CB8AC3E}">
        <p14:creationId xmlns:p14="http://schemas.microsoft.com/office/powerpoint/2010/main" val="2060073069"/>
      </p:ext>
    </p:extLst>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dirty="0"/>
              <a:t>title line one</a:t>
            </a:r>
            <a:endParaRPr lang="en-GB" dirty="0"/>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a:prstGeom prst="rect">
            <a:avLst/>
          </a:prstGeo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a:prstGeom prst="rect">
            <a:avLst/>
          </a:prstGeo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a:prstGeom prst="rect">
            <a:avLst/>
          </a:prstGeo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a:prstGeom prst="rect">
            <a:avLst/>
          </a:prstGeo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a:ln>
                  <a:noFill/>
                </a:ln>
                <a:solidFill>
                  <a:schemeClr val="accent3"/>
                </a:solidFill>
                <a:effectLst/>
                <a:latin typeface="+mj-lt"/>
              </a:rPr>
              <a:t> </a:t>
            </a:r>
          </a:p>
          <a:p>
            <a:pPr algn="r"/>
            <a:endParaRPr lang="en-GB" sz="60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3489710983"/>
      </p:ext>
    </p:extLst>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a:prstGeom prst="rect">
            <a:avLst/>
          </a:prstGeo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a:prstGeom prst="rect">
            <a:avLst/>
          </a:prstGeo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a:prstGeom prst="rect">
            <a:avLst/>
          </a:prstGeo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a:prstGeom prst="rect">
            <a:avLst/>
          </a:prstGeo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067424702"/>
      </p:ext>
    </p:extLst>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a:prstGeom prst="rect">
            <a:avLst/>
          </a:prstGeo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3379051718"/>
      </p:ext>
    </p:extLst>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20293947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hape_Title and Content">
    <p:bg>
      <p:bgPr>
        <a:solidFill>
          <a:srgbClr val="192747"/>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107F3746-2D30-4587-828F-C3B40D183F6B}"/>
              </a:ext>
            </a:extLst>
          </p:cNvPr>
          <p:cNvPicPr>
            <a:picLocks noChangeAspect="1"/>
          </p:cNvPicPr>
          <p:nvPr userDrawn="1"/>
        </p:nvPicPr>
        <p:blipFill>
          <a:blip r:embed="rId2"/>
          <a:srcRect/>
          <a:stretch/>
        </p:blipFill>
        <p:spPr>
          <a:xfrm>
            <a:off x="0" y="0"/>
            <a:ext cx="12192000" cy="6858000"/>
          </a:xfrm>
          <a:prstGeom prst="rect">
            <a:avLst/>
          </a:prstGeom>
        </p:spPr>
      </p:pic>
      <p:pic>
        <p:nvPicPr>
          <p:cNvPr id="10" name="Graphic 9">
            <a:extLst>
              <a:ext uri="{FF2B5EF4-FFF2-40B4-BE49-F238E27FC236}">
                <a16:creationId xmlns:a16="http://schemas.microsoft.com/office/drawing/2014/main" id="{0E5BA354-6039-40EB-B2C5-97E64E61422E}"/>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549274"/>
            <a:ext cx="4318986" cy="5040313"/>
          </a:xfrm>
          <a:prstGeom prst="rect">
            <a:avLst/>
          </a:prstGeom>
        </p:spPr>
      </p:pic>
      <p:sp>
        <p:nvSpPr>
          <p:cNvPr id="3" name="Content Placeholder 2">
            <a:extLst>
              <a:ext uri="{FF2B5EF4-FFF2-40B4-BE49-F238E27FC236}">
                <a16:creationId xmlns:a16="http://schemas.microsoft.com/office/drawing/2014/main" id="{BB95B285-9117-4B3A-8BD7-930FC4B267CD}"/>
              </a:ext>
            </a:extLst>
          </p:cNvPr>
          <p:cNvSpPr>
            <a:spLocks noGrp="1"/>
          </p:cNvSpPr>
          <p:nvPr>
            <p:ph idx="1" hasCustomPrompt="1"/>
          </p:nvPr>
        </p:nvSpPr>
        <p:spPr>
          <a:xfrm>
            <a:off x="766763" y="829156"/>
            <a:ext cx="3891118" cy="1523519"/>
          </a:xfrm>
        </p:spPr>
        <p:txBody>
          <a:bodyPr>
            <a:normAutofit/>
          </a:bodyPr>
          <a:lstStyle>
            <a:lvl1pPr marL="0" indent="0">
              <a:lnSpc>
                <a:spcPct val="120000"/>
              </a:lnSpc>
              <a:buFontTx/>
              <a:buNone/>
              <a:defRPr sz="1200" b="1">
                <a:solidFill>
                  <a:schemeClr val="bg1"/>
                </a:solidFill>
              </a:defRPr>
            </a:lvl1pPr>
            <a:lvl2pPr marL="457200" indent="0">
              <a:lnSpc>
                <a:spcPct val="120000"/>
              </a:lnSpc>
              <a:buFontTx/>
              <a:buNone/>
              <a:defRPr sz="1100" b="1">
                <a:solidFill>
                  <a:schemeClr val="bg1"/>
                </a:solidFill>
              </a:defRPr>
            </a:lvl2pPr>
            <a:lvl3pPr marL="914400" indent="0">
              <a:lnSpc>
                <a:spcPct val="120000"/>
              </a:lnSpc>
              <a:buFontTx/>
              <a:buNone/>
              <a:defRPr sz="1050" b="1">
                <a:solidFill>
                  <a:schemeClr val="bg1"/>
                </a:solidFill>
              </a:defRPr>
            </a:lvl3pPr>
            <a:lvl4pPr marL="1371600" indent="0">
              <a:lnSpc>
                <a:spcPct val="120000"/>
              </a:lnSpc>
              <a:buFontTx/>
              <a:buNone/>
              <a:defRPr sz="1000" b="1">
                <a:solidFill>
                  <a:schemeClr val="bg1"/>
                </a:solidFill>
              </a:defRPr>
            </a:lvl4pPr>
            <a:lvl5pPr marL="1828800" indent="0">
              <a:lnSpc>
                <a:spcPct val="120000"/>
              </a:lnSpc>
              <a:buFontTx/>
              <a:buNone/>
              <a:defRPr sz="1000" b="1">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69" name="Content Placeholder 2">
            <a:extLst>
              <a:ext uri="{FF2B5EF4-FFF2-40B4-BE49-F238E27FC236}">
                <a16:creationId xmlns:a16="http://schemas.microsoft.com/office/drawing/2014/main" id="{86AC0A95-CC19-4CE3-88E1-F99708AB2646}"/>
              </a:ext>
            </a:extLst>
          </p:cNvPr>
          <p:cNvSpPr>
            <a:spLocks noGrp="1"/>
          </p:cNvSpPr>
          <p:nvPr>
            <p:ph idx="10"/>
          </p:nvPr>
        </p:nvSpPr>
        <p:spPr>
          <a:xfrm>
            <a:off x="766763" y="2490613"/>
            <a:ext cx="3891118" cy="2669861"/>
          </a:xfrm>
        </p:spPr>
        <p:txBody>
          <a:bodyPr>
            <a:normAutofit/>
          </a:bodyPr>
          <a:lstStyle>
            <a:lvl1pPr marL="0" indent="0">
              <a:lnSpc>
                <a:spcPct val="120000"/>
              </a:lnSpc>
              <a:buFontTx/>
              <a:buNone/>
              <a:defRPr sz="1100">
                <a:solidFill>
                  <a:schemeClr val="bg1"/>
                </a:solidFill>
              </a:defRPr>
            </a:lvl1pPr>
            <a:lvl2pPr marL="457200" indent="0">
              <a:lnSpc>
                <a:spcPct val="120000"/>
              </a:lnSpc>
              <a:buFontTx/>
              <a:buNone/>
              <a:defRPr sz="1050">
                <a:solidFill>
                  <a:schemeClr val="bg1"/>
                </a:solidFill>
              </a:defRPr>
            </a:lvl2pPr>
            <a:lvl3pPr marL="914400" indent="0">
              <a:lnSpc>
                <a:spcPct val="120000"/>
              </a:lnSpc>
              <a:buFontTx/>
              <a:buNone/>
              <a:defRPr sz="1000">
                <a:solidFill>
                  <a:schemeClr val="bg1"/>
                </a:solidFill>
              </a:defRPr>
            </a:lvl3pPr>
            <a:lvl4pPr marL="1371600" indent="0">
              <a:lnSpc>
                <a:spcPct val="120000"/>
              </a:lnSpc>
              <a:buFontTx/>
              <a:buNone/>
              <a:defRPr sz="900">
                <a:solidFill>
                  <a:schemeClr val="bg1"/>
                </a:solidFill>
              </a:defRPr>
            </a:lvl4pPr>
            <a:lvl5pPr marL="1828800" indent="0">
              <a:lnSpc>
                <a:spcPct val="120000"/>
              </a:lnSpc>
              <a:buFontTx/>
              <a:buNone/>
              <a:defRPr sz="9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Graphic 6">
            <a:extLst>
              <a:ext uri="{FF2B5EF4-FFF2-40B4-BE49-F238E27FC236}">
                <a16:creationId xmlns:a16="http://schemas.microsoft.com/office/drawing/2014/main" id="{18A1EE82-1FC1-499E-9080-A9311D08F2C9}"/>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9898107" y="453924"/>
            <a:ext cx="2040672" cy="425363"/>
          </a:xfrm>
          <a:prstGeom prst="rect">
            <a:avLst/>
          </a:prstGeom>
        </p:spPr>
      </p:pic>
    </p:spTree>
    <p:extLst>
      <p:ext uri="{BB962C8B-B14F-4D97-AF65-F5344CB8AC3E}">
        <p14:creationId xmlns:p14="http://schemas.microsoft.com/office/powerpoint/2010/main" val="631073751"/>
      </p:ext>
    </p:extLst>
  </p:cSld>
  <p:clrMapOvr>
    <a:masterClrMapping/>
  </p:clrMapOvr>
  <p:transition>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Autofit/>
          </a:bodyPr>
          <a:lstStyle>
            <a:lvl1pPr>
              <a:defRPr lang="en-GB" sz="5400" dirty="0">
                <a:solidFill>
                  <a:schemeClr val="accent3"/>
                </a:solidFill>
              </a:defRPr>
            </a:lvl1pPr>
          </a:lstStyle>
          <a:p>
            <a:r>
              <a:rPr lang="en-GB" dirty="0"/>
              <a:t>Click to edit Master title style</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3905592361"/>
      </p:ext>
    </p:extLst>
  </p:cSld>
  <p:clrMapOvr>
    <a:masterClrMapping/>
  </p:clrMapOvr>
  <p:transitio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a:prstGeom prst="rect">
            <a:avLst/>
          </a:prstGeo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943959651"/>
      </p:ext>
    </p:extLst>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a:prstGeom prst="rect">
            <a:avLst/>
          </a:prstGeo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4270644570"/>
      </p:ext>
    </p:extLst>
  </p:cSld>
  <p:clrMapOvr>
    <a:masterClrMapping/>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a:prstGeom prst="rect">
            <a:avLst/>
          </a:prstGeom>
        </p:spPr>
        <p:txBody>
          <a:bodyPr anchor="ctr"/>
          <a:lstStyle>
            <a:lvl1pPr marL="0" indent="0" algn="ctr">
              <a:buFont typeface="Arial" panose="020B0604020202020204" pitchFamily="34" charset="0"/>
              <a:buNone/>
              <a:defRPr>
                <a:solidFill>
                  <a:schemeClr val="bg1"/>
                </a:solidFill>
              </a:defRPr>
            </a:lvl1pPr>
          </a:lstStyle>
          <a:p>
            <a:r>
              <a:rPr lang="en-GB"/>
              <a:t>Click icon to add picture</a:t>
            </a:r>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1673164718"/>
      </p:ext>
    </p:extLst>
  </p:cSld>
  <p:clrMapOvr>
    <a:masterClrMapping/>
  </p:clrMapOvr>
  <p:transition>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2_Title">
    <p:bg>
      <p:bgPr>
        <a:solidFill>
          <a:schemeClr val="accent1"/>
        </a:solidFill>
        <a:effectLst/>
      </p:bgPr>
    </p:bg>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CE9647C2-E249-4700-BFA7-0FE358BAEEEB}"/>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392068" y="6602145"/>
            <a:ext cx="626225" cy="130532"/>
          </a:xfrm>
          <a:prstGeom prst="rect">
            <a:avLst/>
          </a:prstGeom>
        </p:spPr>
      </p:pic>
      <p:sp>
        <p:nvSpPr>
          <p:cNvPr id="7" name="Title Placeholder 1">
            <a:extLst>
              <a:ext uri="{FF2B5EF4-FFF2-40B4-BE49-F238E27FC236}">
                <a16:creationId xmlns:a16="http://schemas.microsoft.com/office/drawing/2014/main" id="{451B8F78-6DD0-45B8-B794-F19293694F10}"/>
              </a:ext>
            </a:extLst>
          </p:cNvPr>
          <p:cNvSpPr>
            <a:spLocks noGrp="1"/>
          </p:cNvSpPr>
          <p:nvPr>
            <p:ph type="title"/>
          </p:nvPr>
        </p:nvSpPr>
        <p:spPr>
          <a:xfrm>
            <a:off x="452852" y="294639"/>
            <a:ext cx="10653954" cy="549275"/>
          </a:xfrm>
          <a:prstGeom prst="rect">
            <a:avLst/>
          </a:prstGeom>
        </p:spPr>
        <p:txBody>
          <a:bodyPr vert="horz" lIns="91440" tIns="45720" rIns="91440" bIns="45720" rtlCol="0" anchor="t">
            <a:noAutofit/>
          </a:bodyPr>
          <a:lstStyle>
            <a:lvl1pPr>
              <a:defRPr lang="en-GB" sz="5400" dirty="0">
                <a:solidFill>
                  <a:schemeClr val="bg1"/>
                </a:solidFill>
              </a:defRPr>
            </a:lvl1pPr>
          </a:lstStyle>
          <a:p>
            <a:r>
              <a:rPr lang="en-GB" dirty="0"/>
              <a:t>Click to edit Master title style</a:t>
            </a:r>
          </a:p>
        </p:txBody>
      </p:sp>
    </p:spTree>
    <p:extLst>
      <p:ext uri="{BB962C8B-B14F-4D97-AF65-F5344CB8AC3E}">
        <p14:creationId xmlns:p14="http://schemas.microsoft.com/office/powerpoint/2010/main" val="2949351009"/>
      </p:ext>
    </p:extLst>
  </p:cSld>
  <p:clrMapOvr>
    <a:masterClrMapping/>
  </p:clrMapOvr>
  <p:transition>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8728899"/>
      </p:ext>
    </p:extLst>
  </p:cSld>
  <p:clrMapOvr>
    <a:masterClrMapping/>
  </p:clrMapOvr>
  <p:transition>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Holding_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254922"/>
      </p:ext>
    </p:extLst>
  </p:cSld>
  <p:clrMapOvr>
    <a:masterClrMapping/>
  </p:clrMapOvr>
  <p:transition>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Sub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B95B285-9117-4B3A-8BD7-930FC4B267CD}"/>
              </a:ext>
            </a:extLst>
          </p:cNvPr>
          <p:cNvSpPr>
            <a:spLocks noGrp="1"/>
          </p:cNvSpPr>
          <p:nvPr>
            <p:ph idx="1"/>
          </p:nvPr>
        </p:nvSpPr>
        <p:spPr>
          <a:xfrm>
            <a:off x="947738" y="2307009"/>
            <a:ext cx="10152062" cy="4210610"/>
          </a:xfrm>
        </p:spPr>
        <p:txBody>
          <a:bodyPr>
            <a:normAutofit/>
          </a:bodyPr>
          <a:lstStyle>
            <a:lvl1pPr marL="171450" indent="-171450">
              <a:lnSpc>
                <a:spcPct val="120000"/>
              </a:lnSpc>
              <a:buFontTx/>
              <a:buBlip>
                <a:blip r:embed="rId2"/>
              </a:buBlip>
              <a:defRPr sz="1100">
                <a:solidFill>
                  <a:schemeClr val="accent1"/>
                </a:solidFill>
              </a:defRPr>
            </a:lvl1pPr>
            <a:lvl2pPr marL="457200" indent="0">
              <a:lnSpc>
                <a:spcPct val="110000"/>
              </a:lnSpc>
              <a:buFontTx/>
              <a:buNone/>
              <a:defRPr sz="900">
                <a:solidFill>
                  <a:schemeClr val="accent1"/>
                </a:solidFill>
              </a:defRPr>
            </a:lvl2pPr>
            <a:lvl3pPr marL="914400" indent="0">
              <a:lnSpc>
                <a:spcPct val="110000"/>
              </a:lnSpc>
              <a:buFontTx/>
              <a:buNone/>
              <a:defRPr sz="800">
                <a:solidFill>
                  <a:schemeClr val="accent1"/>
                </a:solidFill>
              </a:defRPr>
            </a:lvl3pPr>
            <a:lvl4pPr marL="1371600" indent="0">
              <a:lnSpc>
                <a:spcPct val="110000"/>
              </a:lnSpc>
              <a:buFontTx/>
              <a:buNone/>
              <a:defRPr sz="700">
                <a:solidFill>
                  <a:schemeClr val="accent1"/>
                </a:solidFill>
              </a:defRPr>
            </a:lvl4pPr>
            <a:lvl5pPr marL="1828800" indent="0">
              <a:lnSpc>
                <a:spcPct val="110000"/>
              </a:lnSpc>
              <a:buFontTx/>
              <a:buNone/>
              <a:defRPr sz="700">
                <a:solidFill>
                  <a:schemeClr val="accent1"/>
                </a:solidFill>
              </a:defRPr>
            </a:lvl5pPr>
          </a:lstStyle>
          <a:p>
            <a:pPr lvl="0"/>
            <a:r>
              <a:rPr lang="en-US"/>
              <a:t>Click to edit Master text styles</a:t>
            </a:r>
          </a:p>
        </p:txBody>
      </p:sp>
      <p:sp>
        <p:nvSpPr>
          <p:cNvPr id="7" name="Text Placeholder 2">
            <a:extLst>
              <a:ext uri="{FF2B5EF4-FFF2-40B4-BE49-F238E27FC236}">
                <a16:creationId xmlns:a16="http://schemas.microsoft.com/office/drawing/2014/main" id="{8D7E6D6E-B46D-4701-BD48-EC863E973B95}"/>
              </a:ext>
            </a:extLst>
          </p:cNvPr>
          <p:cNvSpPr>
            <a:spLocks noGrp="1"/>
          </p:cNvSpPr>
          <p:nvPr>
            <p:ph type="body" idx="10"/>
          </p:nvPr>
        </p:nvSpPr>
        <p:spPr>
          <a:xfrm>
            <a:off x="947739" y="1484313"/>
            <a:ext cx="10152062" cy="549275"/>
          </a:xfrm>
        </p:spPr>
        <p:txBody>
          <a:bodyPr>
            <a:normAutofit/>
          </a:bodyPr>
          <a:lstStyle>
            <a:lvl1pPr marL="0" indent="0">
              <a:lnSpc>
                <a:spcPct val="120000"/>
              </a:lnSpc>
              <a:buNone/>
              <a:defRPr sz="1200" b="1">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5" name="Title Placeholder 1">
            <a:extLst>
              <a:ext uri="{FF2B5EF4-FFF2-40B4-BE49-F238E27FC236}">
                <a16:creationId xmlns:a16="http://schemas.microsoft.com/office/drawing/2014/main" id="{F37C8807-7669-42D5-BA25-52332BE2C320}"/>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8" name="Text Placeholder 3">
            <a:extLst>
              <a:ext uri="{FF2B5EF4-FFF2-40B4-BE49-F238E27FC236}">
                <a16:creationId xmlns:a16="http://schemas.microsoft.com/office/drawing/2014/main" id="{1BC7B01F-D714-4989-BF9F-4CFB254CCEEC}"/>
              </a:ext>
            </a:extLst>
          </p:cNvPr>
          <p:cNvSpPr>
            <a:spLocks noGrp="1"/>
          </p:cNvSpPr>
          <p:nvPr>
            <p:ph type="body" sz="half" idx="2"/>
          </p:nvPr>
        </p:nvSpPr>
        <p:spPr>
          <a:xfrm>
            <a:off x="1367690" y="907328"/>
            <a:ext cx="8902072" cy="418832"/>
          </a:xfrm>
        </p:spPr>
        <p:txBody>
          <a:bodyPr tIns="0">
            <a:noAutofit/>
          </a:bodyPr>
          <a:lstStyle>
            <a:lvl1pPr marL="0" indent="0">
              <a:lnSpc>
                <a:spcPct val="100000"/>
              </a:lnSpc>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308983409"/>
      </p:ext>
    </p:extLst>
  </p:cSld>
  <p:clrMapOvr>
    <a:masterClrMapping/>
  </p:clrMapOvr>
  <p:transition>
    <p:fade/>
  </p:transition>
  <p:extLst>
    <p:ext uri="{DCECCB84-F9BA-43D5-87BE-67443E8EF086}">
      <p15:sldGuideLst xmlns:p15="http://schemas.microsoft.com/office/powerpoint/2012/main">
        <p15:guide id="1" pos="665">
          <p15:clr>
            <a:srgbClr val="FBAE40"/>
          </p15:clr>
        </p15:guide>
        <p15:guide id="2" pos="6562">
          <p15:clr>
            <a:srgbClr val="FBAE40"/>
          </p15:clr>
        </p15:guide>
        <p15:guide id="3" orient="horz" pos="3906">
          <p15:clr>
            <a:srgbClr val="FBAE40"/>
          </p15:clr>
        </p15:guide>
        <p15:guide id="4" orient="horz" pos="1003">
          <p15:clr>
            <a:srgbClr val="FBAE4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itle and Content">
    <p:bg>
      <p:bgRef idx="1001">
        <a:schemeClr val="bg1"/>
      </p:bgRef>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B95B285-9117-4B3A-8BD7-930FC4B267CD}"/>
              </a:ext>
            </a:extLst>
          </p:cNvPr>
          <p:cNvSpPr>
            <a:spLocks noGrp="1"/>
          </p:cNvSpPr>
          <p:nvPr>
            <p:ph idx="1"/>
          </p:nvPr>
        </p:nvSpPr>
        <p:spPr>
          <a:xfrm>
            <a:off x="947739" y="1838738"/>
            <a:ext cx="10152062" cy="4362037"/>
          </a:xfrm>
        </p:spPr>
        <p:txBody>
          <a:bodyPr tIns="0">
            <a:normAutofit/>
          </a:bodyPr>
          <a:lstStyle>
            <a:lvl1pPr marL="171450" indent="-171450">
              <a:lnSpc>
                <a:spcPct val="120000"/>
              </a:lnSpc>
              <a:buFontTx/>
              <a:buBlip>
                <a:blip r:embed="rId2"/>
              </a:buBlip>
              <a:defRPr sz="1100">
                <a:solidFill>
                  <a:schemeClr val="accent1"/>
                </a:solidFill>
              </a:defRPr>
            </a:lvl1pPr>
            <a:lvl2pPr marL="457200" indent="0">
              <a:lnSpc>
                <a:spcPct val="110000"/>
              </a:lnSpc>
              <a:buFontTx/>
              <a:buNone/>
              <a:defRPr sz="800">
                <a:solidFill>
                  <a:schemeClr val="accent1"/>
                </a:solidFill>
              </a:defRPr>
            </a:lvl2pPr>
            <a:lvl3pPr marL="914400" indent="0">
              <a:lnSpc>
                <a:spcPct val="110000"/>
              </a:lnSpc>
              <a:buFontTx/>
              <a:buNone/>
              <a:defRPr sz="700">
                <a:solidFill>
                  <a:schemeClr val="accent1"/>
                </a:solidFill>
              </a:defRPr>
            </a:lvl3pPr>
            <a:lvl4pPr marL="1371600" indent="0">
              <a:lnSpc>
                <a:spcPct val="110000"/>
              </a:lnSpc>
              <a:buFontTx/>
              <a:buNone/>
              <a:defRPr sz="600">
                <a:solidFill>
                  <a:schemeClr val="accent1"/>
                </a:solidFill>
              </a:defRPr>
            </a:lvl4pPr>
            <a:lvl5pPr marL="1828800" indent="0">
              <a:lnSpc>
                <a:spcPct val="110000"/>
              </a:lnSpc>
              <a:buFontTx/>
              <a:buNone/>
              <a:defRPr sz="600">
                <a:solidFill>
                  <a:schemeClr val="accent1"/>
                </a:solidFill>
              </a:defRPr>
            </a:lvl5pPr>
          </a:lstStyle>
          <a:p>
            <a:pPr lvl="0"/>
            <a:r>
              <a:rPr lang="en-US"/>
              <a:t>Click to edit Master text styles</a:t>
            </a:r>
          </a:p>
        </p:txBody>
      </p:sp>
      <p:sp>
        <p:nvSpPr>
          <p:cNvPr id="5" name="Title Placeholder 1">
            <a:extLst>
              <a:ext uri="{FF2B5EF4-FFF2-40B4-BE49-F238E27FC236}">
                <a16:creationId xmlns:a16="http://schemas.microsoft.com/office/drawing/2014/main" id="{03A419CB-0814-4EE6-94DE-378867970F8E}"/>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4" name="Text Placeholder 3">
            <a:extLst>
              <a:ext uri="{FF2B5EF4-FFF2-40B4-BE49-F238E27FC236}">
                <a16:creationId xmlns:a16="http://schemas.microsoft.com/office/drawing/2014/main" id="{871FE1F9-9176-4F91-AD36-9124C8A61DC9}"/>
              </a:ext>
            </a:extLst>
          </p:cNvPr>
          <p:cNvSpPr>
            <a:spLocks noGrp="1"/>
          </p:cNvSpPr>
          <p:nvPr>
            <p:ph type="body" sz="half" idx="2"/>
          </p:nvPr>
        </p:nvSpPr>
        <p:spPr>
          <a:xfrm>
            <a:off x="1367690" y="907328"/>
            <a:ext cx="8902072" cy="418832"/>
          </a:xfrm>
        </p:spPr>
        <p:txBody>
          <a:bodyPr tIns="0">
            <a:noAutofit/>
          </a:bodyPr>
          <a:lstStyle>
            <a:lvl1pPr marL="0" indent="0">
              <a:lnSpc>
                <a:spcPct val="100000"/>
              </a:lnSpc>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324639667"/>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pos="665">
          <p15:clr>
            <a:srgbClr val="FBAE40"/>
          </p15:clr>
        </p15:guide>
        <p15:guide id="2" pos="6562">
          <p15:clr>
            <a:srgbClr val="FBAE40"/>
          </p15:clr>
        </p15:guide>
        <p15:guide id="3" orient="horz" pos="3906">
          <p15:clr>
            <a:srgbClr val="FBAE40"/>
          </p15:clr>
        </p15:guide>
        <p15:guide id="4" orient="horz" pos="1003">
          <p15:clr>
            <a:srgbClr val="FBAE40"/>
          </p15:clr>
        </p15:guide>
      </p15:sldGuideLst>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Wide Table Layout">
    <p:bg>
      <p:bgRef idx="1001">
        <a:schemeClr val="bg1"/>
      </p:bgRef>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B95B285-9117-4B3A-8BD7-930FC4B267CD}"/>
              </a:ext>
            </a:extLst>
          </p:cNvPr>
          <p:cNvSpPr>
            <a:spLocks noGrp="1"/>
          </p:cNvSpPr>
          <p:nvPr>
            <p:ph idx="1"/>
          </p:nvPr>
        </p:nvSpPr>
        <p:spPr>
          <a:xfrm>
            <a:off x="550863" y="1600200"/>
            <a:ext cx="11121184" cy="4600575"/>
          </a:xfrm>
        </p:spPr>
        <p:txBody>
          <a:bodyPr>
            <a:normAutofit/>
          </a:bodyPr>
          <a:lstStyle>
            <a:lvl1pPr marL="0" indent="0">
              <a:lnSpc>
                <a:spcPct val="110000"/>
              </a:lnSpc>
              <a:buFontTx/>
              <a:buNone/>
              <a:defRPr sz="1100">
                <a:solidFill>
                  <a:schemeClr val="accent1"/>
                </a:solidFill>
              </a:defRPr>
            </a:lvl1pPr>
            <a:lvl2pPr marL="457200" indent="0">
              <a:lnSpc>
                <a:spcPct val="110000"/>
              </a:lnSpc>
              <a:buFontTx/>
              <a:buNone/>
              <a:defRPr sz="900">
                <a:solidFill>
                  <a:schemeClr val="accent1"/>
                </a:solidFill>
              </a:defRPr>
            </a:lvl2pPr>
            <a:lvl3pPr marL="914400" indent="0">
              <a:lnSpc>
                <a:spcPct val="110000"/>
              </a:lnSpc>
              <a:buFontTx/>
              <a:buNone/>
              <a:defRPr sz="800">
                <a:solidFill>
                  <a:schemeClr val="accent1"/>
                </a:solidFill>
              </a:defRPr>
            </a:lvl3pPr>
            <a:lvl4pPr marL="1371600" indent="0">
              <a:lnSpc>
                <a:spcPct val="110000"/>
              </a:lnSpc>
              <a:buFontTx/>
              <a:buNone/>
              <a:defRPr sz="700">
                <a:solidFill>
                  <a:schemeClr val="accent1"/>
                </a:solidFill>
              </a:defRPr>
            </a:lvl4pPr>
            <a:lvl5pPr marL="1828800" indent="0">
              <a:lnSpc>
                <a:spcPct val="110000"/>
              </a:lnSpc>
              <a:buFontTx/>
              <a:buNone/>
              <a:defRPr sz="700">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itle Placeholder 1">
            <a:extLst>
              <a:ext uri="{FF2B5EF4-FFF2-40B4-BE49-F238E27FC236}">
                <a16:creationId xmlns:a16="http://schemas.microsoft.com/office/drawing/2014/main" id="{EE7A1544-D848-451A-AFD8-AF1C5961769C}"/>
              </a:ext>
            </a:extLst>
          </p:cNvPr>
          <p:cNvSpPr>
            <a:spLocks noGrp="1"/>
          </p:cNvSpPr>
          <p:nvPr>
            <p:ph type="title" hasCustomPrompt="1"/>
          </p:nvPr>
        </p:nvSpPr>
        <p:spPr>
          <a:xfrm>
            <a:off x="452852" y="469089"/>
            <a:ext cx="9816909" cy="549275"/>
          </a:xfrm>
          <a:prstGeom prst="rect">
            <a:avLst/>
          </a:prstGeom>
        </p:spPr>
        <p:txBody>
          <a:bodyPr vert="horz" lIns="91440" tIns="45720" rIns="91440" bIns="45720" rtlCol="0" anchor="t">
            <a:noAutofit/>
          </a:bodyPr>
          <a:lstStyle/>
          <a:p>
            <a:r>
              <a:rPr lang="en-US"/>
              <a:t>CLICK TO EDIT MASTER TITLE STYLE</a:t>
            </a:r>
            <a:endParaRPr lang="en-GB"/>
          </a:p>
        </p:txBody>
      </p:sp>
      <p:sp>
        <p:nvSpPr>
          <p:cNvPr id="5" name="Text Placeholder 3">
            <a:extLst>
              <a:ext uri="{FF2B5EF4-FFF2-40B4-BE49-F238E27FC236}">
                <a16:creationId xmlns:a16="http://schemas.microsoft.com/office/drawing/2014/main" id="{79F6DC00-5927-4AA5-ACF4-DB6ADAF29960}"/>
              </a:ext>
            </a:extLst>
          </p:cNvPr>
          <p:cNvSpPr>
            <a:spLocks noGrp="1"/>
          </p:cNvSpPr>
          <p:nvPr>
            <p:ph type="body" sz="half" idx="2"/>
          </p:nvPr>
        </p:nvSpPr>
        <p:spPr>
          <a:xfrm>
            <a:off x="1367690" y="907328"/>
            <a:ext cx="8902072" cy="418832"/>
          </a:xfrm>
        </p:spPr>
        <p:txBody>
          <a:bodyPr tIns="0">
            <a:noAutofit/>
          </a:bodyPr>
          <a:lstStyle>
            <a:lvl1pPr marL="0" indent="0">
              <a:lnSpc>
                <a:spcPct val="100000"/>
              </a:lnSpc>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85329094"/>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pos="665">
          <p15:clr>
            <a:srgbClr val="FBAE40"/>
          </p15:clr>
        </p15:guide>
        <p15:guide id="2" pos="6562">
          <p15:clr>
            <a:srgbClr val="FBAE40"/>
          </p15:clr>
        </p15:guide>
        <p15:guide id="3" orient="horz" pos="3906">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2.sv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4.svg"/><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3.xml"/><Relationship Id="rId18" Type="http://schemas.openxmlformats.org/officeDocument/2006/relationships/slideLayout" Target="../slideLayouts/slideLayout48.xml"/><Relationship Id="rId26" Type="http://schemas.openxmlformats.org/officeDocument/2006/relationships/slideLayout" Target="../slideLayouts/slideLayout56.xml"/><Relationship Id="rId21" Type="http://schemas.openxmlformats.org/officeDocument/2006/relationships/slideLayout" Target="../slideLayouts/slideLayout51.xml"/><Relationship Id="rId34" Type="http://schemas.openxmlformats.org/officeDocument/2006/relationships/slideLayout" Target="../slideLayouts/slideLayout64.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5" Type="http://schemas.openxmlformats.org/officeDocument/2006/relationships/slideLayout" Target="../slideLayouts/slideLayout55.xml"/><Relationship Id="rId33" Type="http://schemas.openxmlformats.org/officeDocument/2006/relationships/slideLayout" Target="../slideLayouts/slideLayout63.xml"/><Relationship Id="rId38" Type="http://schemas.openxmlformats.org/officeDocument/2006/relationships/image" Target="../media/image32.emf"/><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29" Type="http://schemas.openxmlformats.org/officeDocument/2006/relationships/slideLayout" Target="../slideLayouts/slideLayout59.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24" Type="http://schemas.openxmlformats.org/officeDocument/2006/relationships/slideLayout" Target="../slideLayouts/slideLayout54.xml"/><Relationship Id="rId32" Type="http://schemas.openxmlformats.org/officeDocument/2006/relationships/slideLayout" Target="../slideLayouts/slideLayout62.xml"/><Relationship Id="rId37" Type="http://schemas.openxmlformats.org/officeDocument/2006/relationships/image" Target="../media/image31.svg"/><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slideLayout" Target="../slideLayouts/slideLayout53.xml"/><Relationship Id="rId28" Type="http://schemas.openxmlformats.org/officeDocument/2006/relationships/slideLayout" Target="../slideLayouts/slideLayout58.xml"/><Relationship Id="rId36" Type="http://schemas.openxmlformats.org/officeDocument/2006/relationships/image" Target="../media/image30.png"/><Relationship Id="rId10" Type="http://schemas.openxmlformats.org/officeDocument/2006/relationships/slideLayout" Target="../slideLayouts/slideLayout40.xml"/><Relationship Id="rId19" Type="http://schemas.openxmlformats.org/officeDocument/2006/relationships/slideLayout" Target="../slideLayouts/slideLayout49.xml"/><Relationship Id="rId31" Type="http://schemas.openxmlformats.org/officeDocument/2006/relationships/slideLayout" Target="../slideLayouts/slideLayout61.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slideLayout" Target="../slideLayouts/slideLayout52.xml"/><Relationship Id="rId27" Type="http://schemas.openxmlformats.org/officeDocument/2006/relationships/slideLayout" Target="../slideLayouts/slideLayout57.xml"/><Relationship Id="rId30" Type="http://schemas.openxmlformats.org/officeDocument/2006/relationships/slideLayout" Target="../slideLayouts/slideLayout60.xml"/><Relationship Id="rId35" Type="http://schemas.openxmlformats.org/officeDocument/2006/relationships/theme" Target="../theme/theme2.xml"/><Relationship Id="rId8" Type="http://schemas.openxmlformats.org/officeDocument/2006/relationships/slideLayout" Target="../slideLayouts/slideLayout38.xml"/><Relationship Id="rId3" Type="http://schemas.openxmlformats.org/officeDocument/2006/relationships/slideLayout" Target="../slideLayouts/slideLayout3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2.xml"/><Relationship Id="rId13" Type="http://schemas.openxmlformats.org/officeDocument/2006/relationships/slideLayout" Target="../slideLayouts/slideLayout77.xml"/><Relationship Id="rId18" Type="http://schemas.openxmlformats.org/officeDocument/2006/relationships/slideLayout" Target="../slideLayouts/slideLayout82.xml"/><Relationship Id="rId3" Type="http://schemas.openxmlformats.org/officeDocument/2006/relationships/slideLayout" Target="../slideLayouts/slideLayout67.xml"/><Relationship Id="rId21" Type="http://schemas.openxmlformats.org/officeDocument/2006/relationships/slideLayout" Target="../slideLayouts/slideLayout85.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slideLayout" Target="../slideLayouts/slideLayout84.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5" Type="http://schemas.openxmlformats.org/officeDocument/2006/relationships/slideLayout" Target="../slideLayouts/slideLayout79.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3.xml"/><Relationship Id="rId13" Type="http://schemas.openxmlformats.org/officeDocument/2006/relationships/image" Target="../media/image61.png"/><Relationship Id="rId3" Type="http://schemas.openxmlformats.org/officeDocument/2006/relationships/slideLayout" Target="../slideLayouts/slideLayout88.xml"/><Relationship Id="rId7" Type="http://schemas.openxmlformats.org/officeDocument/2006/relationships/slideLayout" Target="../slideLayouts/slideLayout92.xml"/><Relationship Id="rId12" Type="http://schemas.openxmlformats.org/officeDocument/2006/relationships/image" Target="../media/image60.svg"/><Relationship Id="rId2" Type="http://schemas.openxmlformats.org/officeDocument/2006/relationships/slideLayout" Target="../slideLayouts/slideLayout87.xml"/><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image" Target="../media/image59.png"/><Relationship Id="rId5" Type="http://schemas.openxmlformats.org/officeDocument/2006/relationships/slideLayout" Target="../slideLayouts/slideLayout90.xml"/><Relationship Id="rId10" Type="http://schemas.openxmlformats.org/officeDocument/2006/relationships/theme" Target="../theme/theme4.xml"/><Relationship Id="rId4" Type="http://schemas.openxmlformats.org/officeDocument/2006/relationships/slideLayout" Target="../slideLayouts/slideLayout89.xml"/><Relationship Id="rId9" Type="http://schemas.openxmlformats.org/officeDocument/2006/relationships/slideLayout" Target="../slideLayouts/slideLayout94.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107.xml"/><Relationship Id="rId18" Type="http://schemas.openxmlformats.org/officeDocument/2006/relationships/slideLayout" Target="../slideLayouts/slideLayout112.xml"/><Relationship Id="rId26" Type="http://schemas.openxmlformats.org/officeDocument/2006/relationships/slideLayout" Target="../slideLayouts/slideLayout120.xml"/><Relationship Id="rId3" Type="http://schemas.openxmlformats.org/officeDocument/2006/relationships/slideLayout" Target="../slideLayouts/slideLayout97.xml"/><Relationship Id="rId21" Type="http://schemas.openxmlformats.org/officeDocument/2006/relationships/slideLayout" Target="../slideLayouts/slideLayout115.xml"/><Relationship Id="rId7" Type="http://schemas.openxmlformats.org/officeDocument/2006/relationships/slideLayout" Target="../slideLayouts/slideLayout101.xml"/><Relationship Id="rId12" Type="http://schemas.openxmlformats.org/officeDocument/2006/relationships/slideLayout" Target="../slideLayouts/slideLayout106.xml"/><Relationship Id="rId17" Type="http://schemas.openxmlformats.org/officeDocument/2006/relationships/slideLayout" Target="../slideLayouts/slideLayout111.xml"/><Relationship Id="rId25" Type="http://schemas.openxmlformats.org/officeDocument/2006/relationships/slideLayout" Target="../slideLayouts/slideLayout119.xml"/><Relationship Id="rId33" Type="http://schemas.openxmlformats.org/officeDocument/2006/relationships/image" Target="../media/image32.emf"/><Relationship Id="rId2" Type="http://schemas.openxmlformats.org/officeDocument/2006/relationships/slideLayout" Target="../slideLayouts/slideLayout96.xml"/><Relationship Id="rId16" Type="http://schemas.openxmlformats.org/officeDocument/2006/relationships/slideLayout" Target="../slideLayouts/slideLayout110.xml"/><Relationship Id="rId20" Type="http://schemas.openxmlformats.org/officeDocument/2006/relationships/slideLayout" Target="../slideLayouts/slideLayout114.xml"/><Relationship Id="rId29" Type="http://schemas.openxmlformats.org/officeDocument/2006/relationships/slideLayout" Target="../slideLayouts/slideLayout123.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24" Type="http://schemas.openxmlformats.org/officeDocument/2006/relationships/slideLayout" Target="../slideLayouts/slideLayout118.xml"/><Relationship Id="rId32" Type="http://schemas.openxmlformats.org/officeDocument/2006/relationships/image" Target="../media/image31.svg"/><Relationship Id="rId5" Type="http://schemas.openxmlformats.org/officeDocument/2006/relationships/slideLayout" Target="../slideLayouts/slideLayout99.xml"/><Relationship Id="rId15" Type="http://schemas.openxmlformats.org/officeDocument/2006/relationships/slideLayout" Target="../slideLayouts/slideLayout109.xml"/><Relationship Id="rId23" Type="http://schemas.openxmlformats.org/officeDocument/2006/relationships/slideLayout" Target="../slideLayouts/slideLayout117.xml"/><Relationship Id="rId28" Type="http://schemas.openxmlformats.org/officeDocument/2006/relationships/slideLayout" Target="../slideLayouts/slideLayout122.xml"/><Relationship Id="rId10" Type="http://schemas.openxmlformats.org/officeDocument/2006/relationships/slideLayout" Target="../slideLayouts/slideLayout104.xml"/><Relationship Id="rId19" Type="http://schemas.openxmlformats.org/officeDocument/2006/relationships/slideLayout" Target="../slideLayouts/slideLayout113.xml"/><Relationship Id="rId31" Type="http://schemas.openxmlformats.org/officeDocument/2006/relationships/image" Target="../media/image68.png"/><Relationship Id="rId4" Type="http://schemas.openxmlformats.org/officeDocument/2006/relationships/slideLayout" Target="../slideLayouts/slideLayout98.xml"/><Relationship Id="rId9" Type="http://schemas.openxmlformats.org/officeDocument/2006/relationships/slideLayout" Target="../slideLayouts/slideLayout103.xml"/><Relationship Id="rId14" Type="http://schemas.openxmlformats.org/officeDocument/2006/relationships/slideLayout" Target="../slideLayouts/slideLayout108.xml"/><Relationship Id="rId22" Type="http://schemas.openxmlformats.org/officeDocument/2006/relationships/slideLayout" Target="../slideLayouts/slideLayout116.xml"/><Relationship Id="rId27" Type="http://schemas.openxmlformats.org/officeDocument/2006/relationships/slideLayout" Target="../slideLayouts/slideLayout121.xml"/><Relationship Id="rId30" Type="http://schemas.openxmlformats.org/officeDocument/2006/relationships/theme" Target="../theme/theme5.xml"/><Relationship Id="rId8" Type="http://schemas.openxmlformats.org/officeDocument/2006/relationships/slideLayout" Target="../slideLayouts/slideLayout10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8D841371-AFFD-41F2-934A-EFBAE5D9B8B4}"/>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1" name="Freeform: Shape 10">
            <a:extLst>
              <a:ext uri="{FF2B5EF4-FFF2-40B4-BE49-F238E27FC236}">
                <a16:creationId xmlns:a16="http://schemas.microsoft.com/office/drawing/2014/main" id="{1BDA1539-10C9-4135-BD66-024495958EEB}"/>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pic>
        <p:nvPicPr>
          <p:cNvPr id="24" name="Graphic 23">
            <a:extLst>
              <a:ext uri="{FF2B5EF4-FFF2-40B4-BE49-F238E27FC236}">
                <a16:creationId xmlns:a16="http://schemas.microsoft.com/office/drawing/2014/main" id="{8994A9ED-0E3A-442B-AA22-77DF9EC493A1}"/>
              </a:ext>
            </a:extLst>
          </p:cNvPr>
          <p:cNvPicPr>
            <a:picLocks noChangeAspect="1"/>
          </p:cNvPicPr>
          <p:nvPr userDrawn="1"/>
        </p:nvPicPr>
        <p:blipFill>
          <a:blip r:embed="rId32">
            <a:extLst>
              <a:ext uri="{96DAC541-7B7A-43D3-8B79-37D633B846F1}">
                <asvg:svgBlip xmlns:asvg="http://schemas.microsoft.com/office/drawing/2016/SVG/main" r:embed="rId33"/>
              </a:ext>
            </a:extLst>
          </a:blip>
          <a:stretch>
            <a:fillRect/>
          </a:stretch>
        </p:blipFill>
        <p:spPr>
          <a:xfrm flipH="1">
            <a:off x="270862" y="267311"/>
            <a:ext cx="1058848" cy="1058848"/>
          </a:xfrm>
          <a:prstGeom prst="rect">
            <a:avLst/>
          </a:prstGeom>
        </p:spPr>
      </p:pic>
      <p:sp>
        <p:nvSpPr>
          <p:cNvPr id="3" name="Text Placeholder 2">
            <a:extLst>
              <a:ext uri="{FF2B5EF4-FFF2-40B4-BE49-F238E27FC236}">
                <a16:creationId xmlns:a16="http://schemas.microsoft.com/office/drawing/2014/main" id="{F488F54D-55EB-484E-A11D-2906FD91CE90}"/>
              </a:ext>
            </a:extLst>
          </p:cNvPr>
          <p:cNvSpPr>
            <a:spLocks noGrp="1"/>
          </p:cNvSpPr>
          <p:nvPr>
            <p:ph type="body" idx="1"/>
          </p:nvPr>
        </p:nvSpPr>
        <p:spPr>
          <a:xfrm>
            <a:off x="963038" y="1774665"/>
            <a:ext cx="10143305" cy="4089245"/>
          </a:xfrm>
          <a:prstGeom prst="rect">
            <a:avLst/>
          </a:prstGeom>
        </p:spPr>
        <p:txBody>
          <a:bodyPr vert="horz" lIns="91440" tIns="45720" rIns="91440" bIns="45720" rtlCol="0">
            <a:normAutofit/>
          </a:bodyPr>
          <a:lstStyle/>
          <a:p>
            <a:pPr lvl="0"/>
            <a:r>
              <a:rPr lang="en-US"/>
              <a:t>Click to edit Master text styles</a:t>
            </a:r>
          </a:p>
        </p:txBody>
      </p:sp>
      <p:sp>
        <p:nvSpPr>
          <p:cNvPr id="2" name="Title Placeholder 1">
            <a:extLst>
              <a:ext uri="{FF2B5EF4-FFF2-40B4-BE49-F238E27FC236}">
                <a16:creationId xmlns:a16="http://schemas.microsoft.com/office/drawing/2014/main" id="{095DE8AB-37AF-499F-97E2-17D9CE3DB885}"/>
              </a:ext>
            </a:extLst>
          </p:cNvPr>
          <p:cNvSpPr>
            <a:spLocks noGrp="1"/>
          </p:cNvSpPr>
          <p:nvPr>
            <p:ph type="title"/>
          </p:nvPr>
        </p:nvSpPr>
        <p:spPr>
          <a:xfrm>
            <a:off x="452852" y="473549"/>
            <a:ext cx="9816909"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8" name="Footer Placeholder 4">
            <a:extLst>
              <a:ext uri="{FF2B5EF4-FFF2-40B4-BE49-F238E27FC236}">
                <a16:creationId xmlns:a16="http://schemas.microsoft.com/office/drawing/2014/main" id="{6302799F-465F-4F45-BE8F-AFE4D2988CC1}"/>
              </a:ext>
            </a:extLst>
          </p:cNvPr>
          <p:cNvSpPr>
            <a:spLocks noGrp="1"/>
          </p:cNvSpPr>
          <p:nvPr>
            <p:ph type="ftr" sz="quarter" idx="3"/>
          </p:nvPr>
        </p:nvSpPr>
        <p:spPr>
          <a:xfrm>
            <a:off x="270862" y="6515266"/>
            <a:ext cx="4907426" cy="342734"/>
          </a:xfrm>
          <a:prstGeom prst="rect">
            <a:avLst/>
          </a:prstGeom>
        </p:spPr>
        <p:txBody>
          <a:bodyPr vert="horz" lIns="0" tIns="45720" rIns="144000" bIns="45720" rtlCol="0" anchor="ctr"/>
          <a:lstStyle>
            <a:lvl1pPr algn="l">
              <a:defRPr sz="800" b="1">
                <a:solidFill>
                  <a:schemeClr val="tx1">
                    <a:tint val="75000"/>
                  </a:schemeClr>
                </a:solidFill>
              </a:defRPr>
            </a:lvl1pPr>
          </a:lstStyle>
          <a:p>
            <a:r>
              <a:rPr lang="en-GB"/>
              <a:t>DTWS Template</a:t>
            </a:r>
          </a:p>
        </p:txBody>
      </p:sp>
      <p:sp>
        <p:nvSpPr>
          <p:cNvPr id="9" name="Slide Number Placeholder 5">
            <a:extLst>
              <a:ext uri="{FF2B5EF4-FFF2-40B4-BE49-F238E27FC236}">
                <a16:creationId xmlns:a16="http://schemas.microsoft.com/office/drawing/2014/main" id="{EC4316B0-2D7B-465C-9724-D4EB488C2B7C}"/>
              </a:ext>
            </a:extLst>
          </p:cNvPr>
          <p:cNvSpPr>
            <a:spLocks noGrp="1"/>
          </p:cNvSpPr>
          <p:nvPr>
            <p:ph type="sldNum" sz="quarter" idx="4"/>
          </p:nvPr>
        </p:nvSpPr>
        <p:spPr>
          <a:xfrm>
            <a:off x="9953402" y="6515266"/>
            <a:ext cx="1085657" cy="342734"/>
          </a:xfrm>
          <a:prstGeom prst="rect">
            <a:avLst/>
          </a:prstGeom>
        </p:spPr>
        <p:txBody>
          <a:bodyPr vert="horz" lIns="216000" tIns="45720" rIns="216000" bIns="45720" rtlCol="0" anchor="ctr"/>
          <a:lstStyle>
            <a:lvl1pPr algn="r">
              <a:defRPr sz="800" b="1">
                <a:solidFill>
                  <a:schemeClr val="tx1">
                    <a:tint val="75000"/>
                  </a:schemeClr>
                </a:solidFill>
              </a:defRPr>
            </a:lvl1pPr>
          </a:lstStyle>
          <a:p>
            <a:fld id="{722EDD4C-CCB1-4E2B-823E-29659E115949}" type="slidenum">
              <a:rPr lang="en-GB" smtClean="0"/>
              <a:pPr/>
              <a:t>‹#›</a:t>
            </a:fld>
            <a:endParaRPr lang="en-GB"/>
          </a:p>
        </p:txBody>
      </p:sp>
      <p:pic>
        <p:nvPicPr>
          <p:cNvPr id="13" name="Graphic 12">
            <a:extLst>
              <a:ext uri="{FF2B5EF4-FFF2-40B4-BE49-F238E27FC236}">
                <a16:creationId xmlns:a16="http://schemas.microsoft.com/office/drawing/2014/main" id="{DBC804F5-8729-4EA1-85B4-BA9DB7EACD61}"/>
              </a:ext>
            </a:extLst>
          </p:cNvPr>
          <p:cNvPicPr>
            <a:picLocks noChangeAspect="1"/>
          </p:cNvPicPr>
          <p:nvPr userDrawn="1"/>
        </p:nvPicPr>
        <p:blipFill>
          <a:blip r:embed="rId34">
            <a:extLst>
              <a:ext uri="{96DAC541-7B7A-43D3-8B79-37D633B846F1}">
                <asvg:svgBlip xmlns:asvg="http://schemas.microsoft.com/office/drawing/2016/SVG/main" r:embed="rId35"/>
              </a:ext>
            </a:extLst>
          </a:blip>
          <a:stretch>
            <a:fillRect/>
          </a:stretch>
        </p:blipFill>
        <p:spPr>
          <a:xfrm>
            <a:off x="11392068" y="6602145"/>
            <a:ext cx="626225" cy="130532"/>
          </a:xfrm>
          <a:prstGeom prst="rect">
            <a:avLst/>
          </a:prstGeom>
        </p:spPr>
      </p:pic>
    </p:spTree>
    <p:extLst>
      <p:ext uri="{BB962C8B-B14F-4D97-AF65-F5344CB8AC3E}">
        <p14:creationId xmlns:p14="http://schemas.microsoft.com/office/powerpoint/2010/main" val="11788063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Lst>
  <p:transition>
    <p:fade/>
  </p:transition>
  <p:hf hdr="0" dt="0"/>
  <p:txStyles>
    <p:titleStyle>
      <a:lvl1pPr algn="l" defTabSz="914400" rtl="0" eaLnBrk="1" latinLnBrk="0" hangingPunct="1">
        <a:lnSpc>
          <a:spcPct val="90000"/>
        </a:lnSpc>
        <a:spcBef>
          <a:spcPct val="0"/>
        </a:spcBef>
        <a:buNone/>
        <a:defRPr sz="3200" b="1" kern="1200">
          <a:solidFill>
            <a:schemeClr val="accent1"/>
          </a:solidFill>
          <a:latin typeface="+mj-lt"/>
          <a:ea typeface="+mj-ea"/>
          <a:cs typeface="+mj-cs"/>
        </a:defRPr>
      </a:lvl1pPr>
    </p:titleStyle>
    <p:bodyStyle>
      <a:lvl1pPr marL="0" indent="0" algn="l" defTabSz="914400" rtl="0" eaLnBrk="1" latinLnBrk="0" hangingPunct="1">
        <a:lnSpc>
          <a:spcPct val="120000"/>
        </a:lnSpc>
        <a:spcBef>
          <a:spcPts val="1000"/>
        </a:spcBef>
        <a:buFont typeface="Arial" panose="020B0604020202020204" pitchFamily="34" charset="0"/>
        <a:buNone/>
        <a:defRPr sz="1100" kern="1200">
          <a:solidFill>
            <a:schemeClr val="accent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840">
          <p15:clr>
            <a:srgbClr val="F26B43"/>
          </p15:clr>
        </p15:guide>
        <p15:guide id="3" orient="horz" pos="3521">
          <p15:clr>
            <a:srgbClr val="F26B43"/>
          </p15:clr>
        </p15:guide>
        <p15:guide id="4" pos="6992">
          <p15:clr>
            <a:srgbClr val="F26B43"/>
          </p15:clr>
        </p15:guide>
        <p15:guide id="5" pos="347">
          <p15:clr>
            <a:srgbClr val="F26B43"/>
          </p15:clr>
        </p15:guide>
        <p15:guide id="6" pos="665">
          <p15:clr>
            <a:srgbClr val="F26B43"/>
          </p15:clr>
        </p15:guide>
        <p15:guide id="7" orient="horz" pos="346">
          <p15:clr>
            <a:srgbClr val="F26B43"/>
          </p15:clr>
        </p15:guide>
        <p15:guide id="9" orient="horz" pos="935">
          <p15:clr>
            <a:srgbClr val="F26B43"/>
          </p15:clr>
        </p15:guide>
        <p15:guide id="10" pos="597">
          <p15:clr>
            <a:srgbClr val="F26B43"/>
          </p15:clr>
        </p15:guide>
        <p15:guide id="11" orient="horz" pos="100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4" name="Graphic 23">
            <a:extLst>
              <a:ext uri="{FF2B5EF4-FFF2-40B4-BE49-F238E27FC236}">
                <a16:creationId xmlns:a16="http://schemas.microsoft.com/office/drawing/2014/main" id="{8994A9ED-0E3A-442B-AA22-77DF9EC493A1}"/>
              </a:ext>
            </a:extLst>
          </p:cNvPr>
          <p:cNvPicPr>
            <a:picLocks noChangeAspect="1"/>
          </p:cNvPicPr>
          <p:nvPr userDrawn="1"/>
        </p:nvPicPr>
        <p:blipFill>
          <a:blip r:embed="rId36">
            <a:extLst>
              <a:ext uri="{96DAC541-7B7A-43D3-8B79-37D633B846F1}">
                <asvg:svgBlip xmlns:asvg="http://schemas.microsoft.com/office/drawing/2016/SVG/main" r:embed="rId37"/>
              </a:ext>
            </a:extLst>
          </a:blip>
          <a:stretch>
            <a:fillRect/>
          </a:stretch>
        </p:blipFill>
        <p:spPr>
          <a:xfrm flipH="1">
            <a:off x="270862" y="267311"/>
            <a:ext cx="1058848" cy="1058848"/>
          </a:xfrm>
          <a:prstGeom prst="rect">
            <a:avLst/>
          </a:prstGeom>
        </p:spPr>
      </p:pic>
      <p:sp>
        <p:nvSpPr>
          <p:cNvPr id="11" name="Freeform: Shape 10">
            <a:extLst>
              <a:ext uri="{FF2B5EF4-FFF2-40B4-BE49-F238E27FC236}">
                <a16:creationId xmlns:a16="http://schemas.microsoft.com/office/drawing/2014/main" id="{161D6823-AFE9-4A49-87FE-5ACEEF1CD8E0}"/>
              </a:ext>
            </a:extLst>
          </p:cNvPr>
          <p:cNvSpPr/>
          <p:nvPr/>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18" name="Freeform: Shape 17">
            <a:extLst>
              <a:ext uri="{FF2B5EF4-FFF2-40B4-BE49-F238E27FC236}">
                <a16:creationId xmlns:a16="http://schemas.microsoft.com/office/drawing/2014/main" id="{0DC9642D-2859-4AA7-942B-A73550BBB474}"/>
              </a:ext>
            </a:extLst>
          </p:cNvPr>
          <p:cNvSpPr/>
          <p:nvPr/>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3" name="Text Placeholder 2">
            <a:extLst>
              <a:ext uri="{FF2B5EF4-FFF2-40B4-BE49-F238E27FC236}">
                <a16:creationId xmlns:a16="http://schemas.microsoft.com/office/drawing/2014/main" id="{F488F54D-55EB-484E-A11D-2906FD91CE90}"/>
              </a:ext>
            </a:extLst>
          </p:cNvPr>
          <p:cNvSpPr>
            <a:spLocks noGrp="1"/>
          </p:cNvSpPr>
          <p:nvPr>
            <p:ph type="body" idx="1"/>
          </p:nvPr>
        </p:nvSpPr>
        <p:spPr>
          <a:xfrm>
            <a:off x="963038" y="1774665"/>
            <a:ext cx="10143305" cy="4089245"/>
          </a:xfrm>
          <a:prstGeom prst="rect">
            <a:avLst/>
          </a:prstGeom>
        </p:spPr>
        <p:txBody>
          <a:bodyPr vert="horz" lIns="91440" tIns="45720" rIns="91440" bIns="45720" rtlCol="0">
            <a:normAutofit/>
          </a:bodyPr>
          <a:lstStyle/>
          <a:p>
            <a:pPr lvl="0"/>
            <a:r>
              <a:rPr lang="en-US"/>
              <a:t>Click to edit Master text styles</a:t>
            </a:r>
          </a:p>
        </p:txBody>
      </p:sp>
      <p:sp>
        <p:nvSpPr>
          <p:cNvPr id="2" name="Title Placeholder 1">
            <a:extLst>
              <a:ext uri="{FF2B5EF4-FFF2-40B4-BE49-F238E27FC236}">
                <a16:creationId xmlns:a16="http://schemas.microsoft.com/office/drawing/2014/main" id="{095DE8AB-37AF-499F-97E2-17D9CE3DB885}"/>
              </a:ext>
            </a:extLst>
          </p:cNvPr>
          <p:cNvSpPr>
            <a:spLocks noGrp="1"/>
          </p:cNvSpPr>
          <p:nvPr>
            <p:ph type="title"/>
          </p:nvPr>
        </p:nvSpPr>
        <p:spPr>
          <a:xfrm>
            <a:off x="452852" y="473549"/>
            <a:ext cx="9816909"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8" name="Footer Placeholder 4">
            <a:extLst>
              <a:ext uri="{FF2B5EF4-FFF2-40B4-BE49-F238E27FC236}">
                <a16:creationId xmlns:a16="http://schemas.microsoft.com/office/drawing/2014/main" id="{6302799F-465F-4F45-BE8F-AFE4D2988CC1}"/>
              </a:ext>
            </a:extLst>
          </p:cNvPr>
          <p:cNvSpPr>
            <a:spLocks noGrp="1"/>
          </p:cNvSpPr>
          <p:nvPr>
            <p:ph type="ftr" sz="quarter" idx="3"/>
          </p:nvPr>
        </p:nvSpPr>
        <p:spPr>
          <a:xfrm>
            <a:off x="270861" y="6515266"/>
            <a:ext cx="10835479" cy="342734"/>
          </a:xfrm>
          <a:prstGeom prst="rect">
            <a:avLst/>
          </a:prstGeom>
        </p:spPr>
        <p:txBody>
          <a:bodyPr vert="horz" lIns="91440" tIns="45720" rIns="216000" bIns="45720" rtlCol="0" anchor="ctr"/>
          <a:lstStyle>
            <a:lvl1pPr algn="r">
              <a:defRPr sz="800" b="1">
                <a:solidFill>
                  <a:schemeClr val="tx1">
                    <a:tint val="75000"/>
                  </a:schemeClr>
                </a:solidFill>
              </a:defRPr>
            </a:lvl1pPr>
          </a:lstStyle>
          <a:p>
            <a:r>
              <a:rPr lang="en-GB"/>
              <a:t>Accelerate Template</a:t>
            </a:r>
          </a:p>
        </p:txBody>
      </p:sp>
      <p:sp>
        <p:nvSpPr>
          <p:cNvPr id="9" name="Slide Number Placeholder 5">
            <a:extLst>
              <a:ext uri="{FF2B5EF4-FFF2-40B4-BE49-F238E27FC236}">
                <a16:creationId xmlns:a16="http://schemas.microsoft.com/office/drawing/2014/main" id="{EC4316B0-2D7B-465C-9724-D4EB488C2B7C}"/>
              </a:ext>
            </a:extLst>
          </p:cNvPr>
          <p:cNvSpPr>
            <a:spLocks noGrp="1"/>
          </p:cNvSpPr>
          <p:nvPr>
            <p:ph type="sldNum" sz="quarter" idx="4"/>
          </p:nvPr>
        </p:nvSpPr>
        <p:spPr>
          <a:xfrm>
            <a:off x="11106343" y="6515266"/>
            <a:ext cx="1085657" cy="342734"/>
          </a:xfrm>
          <a:prstGeom prst="rect">
            <a:avLst/>
          </a:prstGeom>
        </p:spPr>
        <p:txBody>
          <a:bodyPr vert="horz" lIns="324000" tIns="45720" rIns="91440" bIns="45720" rtlCol="0" anchor="ctr"/>
          <a:lstStyle>
            <a:lvl1pPr algn="l">
              <a:defRPr sz="800" b="1">
                <a:solidFill>
                  <a:schemeClr val="tx1">
                    <a:tint val="75000"/>
                  </a:schemeClr>
                </a:solidFill>
              </a:defRPr>
            </a:lvl1pPr>
          </a:lstStyle>
          <a:p>
            <a:fld id="{722EDD4C-CCB1-4E2B-823E-29659E115949}" type="slidenum">
              <a:rPr lang="en-GB" smtClean="0"/>
              <a:pPr/>
              <a:t>‹#›</a:t>
            </a:fld>
            <a:endParaRPr lang="en-GB"/>
          </a:p>
        </p:txBody>
      </p:sp>
      <p:pic>
        <p:nvPicPr>
          <p:cNvPr id="10" name="Picture 9">
            <a:extLst>
              <a:ext uri="{FF2B5EF4-FFF2-40B4-BE49-F238E27FC236}">
                <a16:creationId xmlns:a16="http://schemas.microsoft.com/office/drawing/2014/main" id="{EC883C77-CD2B-7948-96E5-0B89611B3AE8}"/>
              </a:ext>
            </a:extLst>
          </p:cNvPr>
          <p:cNvPicPr>
            <a:picLocks noChangeAspect="1"/>
          </p:cNvPicPr>
          <p:nvPr userDrawn="1"/>
        </p:nvPicPr>
        <p:blipFill>
          <a:blip r:embed="rId38"/>
          <a:stretch>
            <a:fillRect/>
          </a:stretch>
        </p:blipFill>
        <p:spPr>
          <a:xfrm>
            <a:off x="10571668" y="372535"/>
            <a:ext cx="1200812" cy="424200"/>
          </a:xfrm>
          <a:prstGeom prst="rect">
            <a:avLst/>
          </a:prstGeom>
        </p:spPr>
      </p:pic>
    </p:spTree>
    <p:extLst>
      <p:ext uri="{BB962C8B-B14F-4D97-AF65-F5344CB8AC3E}">
        <p14:creationId xmlns:p14="http://schemas.microsoft.com/office/powerpoint/2010/main" val="3253800519"/>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 id="2147483818" r:id="rId14"/>
    <p:sldLayoutId id="2147483819" r:id="rId15"/>
    <p:sldLayoutId id="2147483820" r:id="rId16"/>
    <p:sldLayoutId id="2147483821" r:id="rId17"/>
    <p:sldLayoutId id="2147483822" r:id="rId18"/>
    <p:sldLayoutId id="2147483823" r:id="rId19"/>
    <p:sldLayoutId id="2147483824" r:id="rId20"/>
    <p:sldLayoutId id="2147483825" r:id="rId21"/>
    <p:sldLayoutId id="2147483826" r:id="rId22"/>
    <p:sldLayoutId id="2147483827" r:id="rId23"/>
    <p:sldLayoutId id="2147483828" r:id="rId24"/>
    <p:sldLayoutId id="2147483829" r:id="rId25"/>
    <p:sldLayoutId id="2147483830" r:id="rId26"/>
    <p:sldLayoutId id="2147483831" r:id="rId27"/>
    <p:sldLayoutId id="2147483832" r:id="rId28"/>
    <p:sldLayoutId id="2147483833" r:id="rId29"/>
    <p:sldLayoutId id="2147483834" r:id="rId30"/>
    <p:sldLayoutId id="2147483835" r:id="rId31"/>
    <p:sldLayoutId id="2147483836" r:id="rId32"/>
    <p:sldLayoutId id="2147483837" r:id="rId33"/>
    <p:sldLayoutId id="2147483901" r:id="rId34"/>
  </p:sldLayoutIdLst>
  <p:transition>
    <p:fade/>
  </p:transition>
  <p:hf hdr="0" dt="0"/>
  <p:txStyles>
    <p:titleStyle>
      <a:lvl1pPr algn="l" defTabSz="914400" rtl="0" eaLnBrk="1" latinLnBrk="0" hangingPunct="1">
        <a:lnSpc>
          <a:spcPct val="90000"/>
        </a:lnSpc>
        <a:spcBef>
          <a:spcPct val="0"/>
        </a:spcBef>
        <a:buNone/>
        <a:defRPr sz="2000" b="1" kern="1200">
          <a:solidFill>
            <a:schemeClr val="accent1"/>
          </a:solidFill>
          <a:latin typeface="+mj-lt"/>
          <a:ea typeface="+mj-ea"/>
          <a:cs typeface="+mj-cs"/>
        </a:defRPr>
      </a:lvl1pPr>
    </p:titleStyle>
    <p:bodyStyle>
      <a:lvl1pPr marL="0" indent="0" algn="l" defTabSz="914400" rtl="0" eaLnBrk="1" latinLnBrk="0" hangingPunct="1">
        <a:lnSpc>
          <a:spcPct val="120000"/>
        </a:lnSpc>
        <a:spcBef>
          <a:spcPts val="1000"/>
        </a:spcBef>
        <a:buFont typeface="Arial" panose="020B0604020202020204" pitchFamily="34" charset="0"/>
        <a:buNone/>
        <a:defRPr sz="1100" kern="1200">
          <a:solidFill>
            <a:schemeClr val="accent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840">
          <p15:clr>
            <a:srgbClr val="F26B43"/>
          </p15:clr>
        </p15:guide>
        <p15:guide id="3" orient="horz" pos="3521">
          <p15:clr>
            <a:srgbClr val="F26B43"/>
          </p15:clr>
        </p15:guide>
        <p15:guide id="4" pos="6992">
          <p15:clr>
            <a:srgbClr val="F26B43"/>
          </p15:clr>
        </p15:guide>
        <p15:guide id="5" pos="347">
          <p15:clr>
            <a:srgbClr val="F26B43"/>
          </p15:clr>
        </p15:guide>
        <p15:guide id="6" pos="665">
          <p15:clr>
            <a:srgbClr val="F26B43"/>
          </p15:clr>
        </p15:guide>
        <p15:guide id="7" orient="horz" pos="346">
          <p15:clr>
            <a:srgbClr val="F26B43"/>
          </p15:clr>
        </p15:guide>
        <p15:guide id="9" orient="horz" pos="935">
          <p15:clr>
            <a:srgbClr val="F26B43"/>
          </p15:clr>
        </p15:guide>
        <p15:guide id="10" pos="597">
          <p15:clr>
            <a:srgbClr val="F26B43"/>
          </p15:clr>
        </p15:guide>
        <p15:guide id="11" orient="horz" pos="1003">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4350" y="191711"/>
            <a:ext cx="11160125" cy="1045571"/>
          </a:xfrm>
          <a:prstGeom prst="rect">
            <a:avLst/>
          </a:prstGeom>
        </p:spPr>
        <p:txBody>
          <a:bodyPr vert="horz" lIns="0" tIns="0" rIns="0" bIns="0" rtlCol="0" anchor="t" anchorCtr="0">
            <a:normAutofit/>
          </a:bodyPr>
          <a:lstStyle/>
          <a:p>
            <a:r>
              <a:rPr lang="en-US" dirty="0"/>
              <a:t>Click to edit Master title style</a:t>
            </a:r>
          </a:p>
        </p:txBody>
      </p:sp>
      <p:sp>
        <p:nvSpPr>
          <p:cNvPr id="3" name="Text Placeholder 2"/>
          <p:cNvSpPr>
            <a:spLocks noGrp="1"/>
          </p:cNvSpPr>
          <p:nvPr>
            <p:ph type="body" idx="1"/>
          </p:nvPr>
        </p:nvSpPr>
        <p:spPr>
          <a:xfrm>
            <a:off x="514352" y="1412874"/>
            <a:ext cx="11160125" cy="4759325"/>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66329261"/>
      </p:ext>
    </p:extLst>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 id="2147483850" r:id="rId12"/>
    <p:sldLayoutId id="2147483851" r:id="rId13"/>
    <p:sldLayoutId id="2147483852" r:id="rId14"/>
    <p:sldLayoutId id="2147483853" r:id="rId15"/>
    <p:sldLayoutId id="2147483854" r:id="rId16"/>
    <p:sldLayoutId id="2147483855" r:id="rId17"/>
    <p:sldLayoutId id="2147483856" r:id="rId18"/>
    <p:sldLayoutId id="2147483857" r:id="rId19"/>
    <p:sldLayoutId id="2147483858" r:id="rId20"/>
    <p:sldLayoutId id="2147483859" r:id="rId21"/>
  </p:sldLayoutIdLst>
  <p:transition>
    <p:fade/>
  </p:transition>
  <p:txStyles>
    <p:titleStyle>
      <a:lvl1pPr algn="l" defTabSz="914445" rtl="0" eaLnBrk="1" latinLnBrk="0" hangingPunct="1">
        <a:lnSpc>
          <a:spcPct val="90000"/>
        </a:lnSpc>
        <a:spcBef>
          <a:spcPct val="0"/>
        </a:spcBef>
        <a:buNone/>
        <a:defRPr sz="3200" b="1" kern="1200">
          <a:solidFill>
            <a:schemeClr val="tx1"/>
          </a:solidFill>
          <a:latin typeface="+mj-lt"/>
          <a:ea typeface="+mj-ea"/>
          <a:cs typeface="+mj-cs"/>
        </a:defRPr>
      </a:lvl1pPr>
    </p:titleStyle>
    <p:bodyStyle>
      <a:lvl1pPr marL="230188" indent="-230188" algn="l" defTabSz="914445" rtl="0" eaLnBrk="1" latinLnBrk="0" hangingPunct="1">
        <a:lnSpc>
          <a:spcPct val="9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517525" indent="-287338" algn="l" defTabSz="914445" rtl="0" eaLnBrk="1" latinLnBrk="0" hangingPunct="1">
        <a:lnSpc>
          <a:spcPct val="90000"/>
        </a:lnSpc>
        <a:spcBef>
          <a:spcPts val="500"/>
        </a:spcBef>
        <a:buClr>
          <a:schemeClr val="accent1"/>
        </a:buClr>
        <a:buFont typeface="Arial" panose="020B0604020202020204" pitchFamily="34" charset="0"/>
        <a:buChar char="‒"/>
        <a:tabLst/>
        <a:defRPr sz="2000" kern="1200">
          <a:solidFill>
            <a:schemeClr val="tx1"/>
          </a:solidFill>
          <a:latin typeface="+mn-lt"/>
          <a:ea typeface="+mn-ea"/>
          <a:cs typeface="+mn-cs"/>
        </a:defRPr>
      </a:lvl2pPr>
      <a:lvl3pPr marL="738188" indent="-220663" algn="l" defTabSz="914445"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969963" indent="-231775" algn="l" defTabSz="914445"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1200150" indent="-230188" algn="l" defTabSz="914445"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725" indent="-228612" algn="l" defTabSz="914445"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948" indent="-228612" algn="l" defTabSz="914445"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9171" indent="-228612" algn="l" defTabSz="914445"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6394" indent="-228612" algn="l" defTabSz="914445"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en-US"/>
      </a:defPPr>
      <a:lvl1pPr marL="0" algn="l" defTabSz="914445" rtl="0" eaLnBrk="1" latinLnBrk="0" hangingPunct="1">
        <a:defRPr sz="1801" kern="1200">
          <a:solidFill>
            <a:schemeClr val="tx1"/>
          </a:solidFill>
          <a:latin typeface="+mn-lt"/>
          <a:ea typeface="+mn-ea"/>
          <a:cs typeface="+mn-cs"/>
        </a:defRPr>
      </a:lvl1pPr>
      <a:lvl2pPr marL="457223" algn="l" defTabSz="914445" rtl="0" eaLnBrk="1" latinLnBrk="0" hangingPunct="1">
        <a:defRPr sz="1801" kern="1200">
          <a:solidFill>
            <a:schemeClr val="tx1"/>
          </a:solidFill>
          <a:latin typeface="+mn-lt"/>
          <a:ea typeface="+mn-ea"/>
          <a:cs typeface="+mn-cs"/>
        </a:defRPr>
      </a:lvl2pPr>
      <a:lvl3pPr marL="914445" algn="l" defTabSz="914445" rtl="0" eaLnBrk="1" latinLnBrk="0" hangingPunct="1">
        <a:defRPr sz="1801" kern="1200">
          <a:solidFill>
            <a:schemeClr val="tx1"/>
          </a:solidFill>
          <a:latin typeface="+mn-lt"/>
          <a:ea typeface="+mn-ea"/>
          <a:cs typeface="+mn-cs"/>
        </a:defRPr>
      </a:lvl3pPr>
      <a:lvl4pPr marL="1371668" algn="l" defTabSz="914445" rtl="0" eaLnBrk="1" latinLnBrk="0" hangingPunct="1">
        <a:defRPr sz="1801" kern="1200">
          <a:solidFill>
            <a:schemeClr val="tx1"/>
          </a:solidFill>
          <a:latin typeface="+mn-lt"/>
          <a:ea typeface="+mn-ea"/>
          <a:cs typeface="+mn-cs"/>
        </a:defRPr>
      </a:lvl4pPr>
      <a:lvl5pPr marL="1828892" algn="l" defTabSz="914445" rtl="0" eaLnBrk="1" latinLnBrk="0" hangingPunct="1">
        <a:defRPr sz="1801" kern="1200">
          <a:solidFill>
            <a:schemeClr val="tx1"/>
          </a:solidFill>
          <a:latin typeface="+mn-lt"/>
          <a:ea typeface="+mn-ea"/>
          <a:cs typeface="+mn-cs"/>
        </a:defRPr>
      </a:lvl5pPr>
      <a:lvl6pPr marL="2286115" algn="l" defTabSz="914445" rtl="0" eaLnBrk="1" latinLnBrk="0" hangingPunct="1">
        <a:defRPr sz="1801" kern="1200">
          <a:solidFill>
            <a:schemeClr val="tx1"/>
          </a:solidFill>
          <a:latin typeface="+mn-lt"/>
          <a:ea typeface="+mn-ea"/>
          <a:cs typeface="+mn-cs"/>
        </a:defRPr>
      </a:lvl6pPr>
      <a:lvl7pPr marL="2743337" algn="l" defTabSz="914445" rtl="0" eaLnBrk="1" latinLnBrk="0" hangingPunct="1">
        <a:defRPr sz="1801" kern="1200">
          <a:solidFill>
            <a:schemeClr val="tx1"/>
          </a:solidFill>
          <a:latin typeface="+mn-lt"/>
          <a:ea typeface="+mn-ea"/>
          <a:cs typeface="+mn-cs"/>
        </a:defRPr>
      </a:lvl7pPr>
      <a:lvl8pPr marL="3200560" algn="l" defTabSz="914445" rtl="0" eaLnBrk="1" latinLnBrk="0" hangingPunct="1">
        <a:defRPr sz="1801" kern="1200">
          <a:solidFill>
            <a:schemeClr val="tx1"/>
          </a:solidFill>
          <a:latin typeface="+mn-lt"/>
          <a:ea typeface="+mn-ea"/>
          <a:cs typeface="+mn-cs"/>
        </a:defRPr>
      </a:lvl8pPr>
      <a:lvl9pPr marL="3657783" algn="l" defTabSz="914445" rtl="0" eaLnBrk="1" latinLnBrk="0" hangingPunct="1">
        <a:defRPr sz="1801"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A4A3A4"/>
          </p15:clr>
        </p15:guide>
        <p15:guide id="2" orient="horz" pos="2160">
          <p15:clr>
            <a:srgbClr val="A4A3A4"/>
          </p15:clr>
        </p15:guide>
        <p15:guide id="3" pos="325">
          <p15:clr>
            <a:srgbClr val="A4A3A4"/>
          </p15:clr>
        </p15:guide>
        <p15:guide id="4" pos="7355">
          <p15:clr>
            <a:srgbClr val="A4A3A4"/>
          </p15:clr>
        </p15:guide>
        <p15:guide id="5" orient="horz" pos="114">
          <p15:clr>
            <a:srgbClr val="A4A3A4"/>
          </p15:clr>
        </p15:guide>
        <p15:guide id="7" orient="horz" pos="890">
          <p15:clr>
            <a:srgbClr val="A4A3A4"/>
          </p15:clr>
        </p15:guide>
        <p15:guide id="8" orient="horz" pos="3888">
          <p15:clr>
            <a:srgbClr val="A4A3A4"/>
          </p15:clr>
        </p15:guide>
        <p15:guide id="9" orient="horz" pos="1152">
          <p15:clr>
            <a:srgbClr val="A4A3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711247577"/>
      </p:ext>
    </p:extLst>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Lst>
  <p:transition>
    <p:fade/>
  </p:transition>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3"/>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4" name="Graphic 23">
            <a:extLst>
              <a:ext uri="{FF2B5EF4-FFF2-40B4-BE49-F238E27FC236}">
                <a16:creationId xmlns:a16="http://schemas.microsoft.com/office/drawing/2014/main" id="{8994A9ED-0E3A-442B-AA22-77DF9EC493A1}"/>
              </a:ext>
            </a:extLst>
          </p:cNvPr>
          <p:cNvPicPr>
            <a:picLocks noChangeAspect="1"/>
          </p:cNvPicPr>
          <p:nvPr userDrawn="1"/>
        </p:nvPicPr>
        <p:blipFill>
          <a:blip r:embed="rId31">
            <a:extLst>
              <a:ext uri="{96DAC541-7B7A-43D3-8B79-37D633B846F1}">
                <asvg:svgBlip xmlns:asvg="http://schemas.microsoft.com/office/drawing/2016/SVG/main" r:embed="rId32"/>
              </a:ext>
            </a:extLst>
          </a:blip>
          <a:stretch>
            <a:fillRect/>
          </a:stretch>
        </p:blipFill>
        <p:spPr>
          <a:xfrm flipH="1">
            <a:off x="270862" y="267311"/>
            <a:ext cx="1058848" cy="1058848"/>
          </a:xfrm>
          <a:prstGeom prst="rect">
            <a:avLst/>
          </a:prstGeom>
        </p:spPr>
      </p:pic>
      <p:sp>
        <p:nvSpPr>
          <p:cNvPr id="11" name="Freeform: Shape 10">
            <a:extLst>
              <a:ext uri="{FF2B5EF4-FFF2-40B4-BE49-F238E27FC236}">
                <a16:creationId xmlns:a16="http://schemas.microsoft.com/office/drawing/2014/main" id="{161D6823-AFE9-4A49-87FE-5ACEEF1CD8E0}"/>
              </a:ext>
            </a:extLst>
          </p:cNvPr>
          <p:cNvSpPr/>
          <p:nvPr/>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18" name="Freeform: Shape 17">
            <a:extLst>
              <a:ext uri="{FF2B5EF4-FFF2-40B4-BE49-F238E27FC236}">
                <a16:creationId xmlns:a16="http://schemas.microsoft.com/office/drawing/2014/main" id="{0DC9642D-2859-4AA7-942B-A73550BBB474}"/>
              </a:ext>
            </a:extLst>
          </p:cNvPr>
          <p:cNvSpPr/>
          <p:nvPr/>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3" name="Text Placeholder 2">
            <a:extLst>
              <a:ext uri="{FF2B5EF4-FFF2-40B4-BE49-F238E27FC236}">
                <a16:creationId xmlns:a16="http://schemas.microsoft.com/office/drawing/2014/main" id="{F488F54D-55EB-484E-A11D-2906FD91CE90}"/>
              </a:ext>
            </a:extLst>
          </p:cNvPr>
          <p:cNvSpPr>
            <a:spLocks noGrp="1"/>
          </p:cNvSpPr>
          <p:nvPr>
            <p:ph type="body" idx="1"/>
          </p:nvPr>
        </p:nvSpPr>
        <p:spPr>
          <a:xfrm>
            <a:off x="963038" y="1774665"/>
            <a:ext cx="10143305" cy="4089245"/>
          </a:xfrm>
          <a:prstGeom prst="rect">
            <a:avLst/>
          </a:prstGeom>
        </p:spPr>
        <p:txBody>
          <a:bodyPr vert="horz" lIns="91440" tIns="45720" rIns="91440" bIns="45720" rtlCol="0">
            <a:normAutofit/>
          </a:bodyPr>
          <a:lstStyle/>
          <a:p>
            <a:pPr lvl="0"/>
            <a:r>
              <a:rPr lang="en-US"/>
              <a:t>Click to edit Master text styles</a:t>
            </a:r>
          </a:p>
        </p:txBody>
      </p:sp>
      <p:sp>
        <p:nvSpPr>
          <p:cNvPr id="2" name="Title Placeholder 1">
            <a:extLst>
              <a:ext uri="{FF2B5EF4-FFF2-40B4-BE49-F238E27FC236}">
                <a16:creationId xmlns:a16="http://schemas.microsoft.com/office/drawing/2014/main" id="{095DE8AB-37AF-499F-97E2-17D9CE3DB885}"/>
              </a:ext>
            </a:extLst>
          </p:cNvPr>
          <p:cNvSpPr>
            <a:spLocks noGrp="1"/>
          </p:cNvSpPr>
          <p:nvPr>
            <p:ph type="title"/>
          </p:nvPr>
        </p:nvSpPr>
        <p:spPr>
          <a:xfrm>
            <a:off x="452852" y="473549"/>
            <a:ext cx="9816909"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8" name="Footer Placeholder 4">
            <a:extLst>
              <a:ext uri="{FF2B5EF4-FFF2-40B4-BE49-F238E27FC236}">
                <a16:creationId xmlns:a16="http://schemas.microsoft.com/office/drawing/2014/main" id="{6302799F-465F-4F45-BE8F-AFE4D2988CC1}"/>
              </a:ext>
            </a:extLst>
          </p:cNvPr>
          <p:cNvSpPr>
            <a:spLocks noGrp="1"/>
          </p:cNvSpPr>
          <p:nvPr>
            <p:ph type="ftr" sz="quarter" idx="3"/>
          </p:nvPr>
        </p:nvSpPr>
        <p:spPr>
          <a:xfrm>
            <a:off x="270861" y="6515266"/>
            <a:ext cx="10835479" cy="342734"/>
          </a:xfrm>
          <a:prstGeom prst="rect">
            <a:avLst/>
          </a:prstGeom>
        </p:spPr>
        <p:txBody>
          <a:bodyPr vert="horz" lIns="91440" tIns="45720" rIns="216000" bIns="45720" rtlCol="0" anchor="ctr"/>
          <a:lstStyle>
            <a:lvl1pPr algn="r">
              <a:defRPr sz="800" b="1">
                <a:solidFill>
                  <a:schemeClr val="tx1">
                    <a:tint val="75000"/>
                  </a:schemeClr>
                </a:solidFill>
              </a:defRPr>
            </a:lvl1pPr>
          </a:lstStyle>
          <a:p>
            <a:r>
              <a:rPr lang="en-GB"/>
              <a:t>Accelerate Template</a:t>
            </a:r>
          </a:p>
        </p:txBody>
      </p:sp>
      <p:sp>
        <p:nvSpPr>
          <p:cNvPr id="9" name="Slide Number Placeholder 5">
            <a:extLst>
              <a:ext uri="{FF2B5EF4-FFF2-40B4-BE49-F238E27FC236}">
                <a16:creationId xmlns:a16="http://schemas.microsoft.com/office/drawing/2014/main" id="{EC4316B0-2D7B-465C-9724-D4EB488C2B7C}"/>
              </a:ext>
            </a:extLst>
          </p:cNvPr>
          <p:cNvSpPr>
            <a:spLocks noGrp="1"/>
          </p:cNvSpPr>
          <p:nvPr>
            <p:ph type="sldNum" sz="quarter" idx="4"/>
          </p:nvPr>
        </p:nvSpPr>
        <p:spPr>
          <a:xfrm>
            <a:off x="11106343" y="6515266"/>
            <a:ext cx="1085657" cy="342734"/>
          </a:xfrm>
          <a:prstGeom prst="rect">
            <a:avLst/>
          </a:prstGeom>
        </p:spPr>
        <p:txBody>
          <a:bodyPr vert="horz" lIns="324000" tIns="45720" rIns="91440" bIns="45720" rtlCol="0" anchor="ctr"/>
          <a:lstStyle>
            <a:lvl1pPr algn="l">
              <a:defRPr sz="800" b="1">
                <a:solidFill>
                  <a:schemeClr val="tx1">
                    <a:tint val="75000"/>
                  </a:schemeClr>
                </a:solidFill>
              </a:defRPr>
            </a:lvl1pPr>
          </a:lstStyle>
          <a:p>
            <a:fld id="{722EDD4C-CCB1-4E2B-823E-29659E115949}" type="slidenum">
              <a:rPr lang="en-GB" smtClean="0"/>
              <a:pPr/>
              <a:t>‹#›</a:t>
            </a:fld>
            <a:endParaRPr lang="en-GB"/>
          </a:p>
        </p:txBody>
      </p:sp>
      <p:pic>
        <p:nvPicPr>
          <p:cNvPr id="10" name="Picture 9">
            <a:extLst>
              <a:ext uri="{FF2B5EF4-FFF2-40B4-BE49-F238E27FC236}">
                <a16:creationId xmlns:a16="http://schemas.microsoft.com/office/drawing/2014/main" id="{EC883C77-CD2B-7948-96E5-0B89611B3AE8}"/>
              </a:ext>
            </a:extLst>
          </p:cNvPr>
          <p:cNvPicPr>
            <a:picLocks noChangeAspect="1"/>
          </p:cNvPicPr>
          <p:nvPr userDrawn="1"/>
        </p:nvPicPr>
        <p:blipFill>
          <a:blip r:embed="rId33"/>
          <a:stretch>
            <a:fillRect/>
          </a:stretch>
        </p:blipFill>
        <p:spPr>
          <a:xfrm>
            <a:off x="10571668" y="372535"/>
            <a:ext cx="1200812" cy="424200"/>
          </a:xfrm>
          <a:prstGeom prst="rect">
            <a:avLst/>
          </a:prstGeom>
        </p:spPr>
      </p:pic>
    </p:spTree>
    <p:extLst>
      <p:ext uri="{BB962C8B-B14F-4D97-AF65-F5344CB8AC3E}">
        <p14:creationId xmlns:p14="http://schemas.microsoft.com/office/powerpoint/2010/main" val="2096909230"/>
      </p:ext>
    </p:extLst>
  </p:cSld>
  <p:clrMap bg1="lt1" tx1="dk1" bg2="lt2" tx2="dk2" accent1="accent1" accent2="accent2" accent3="accent3" accent4="accent4" accent5="accent5" accent6="accent6" hlink="hlink" folHlink="folHlink"/>
  <p:sldLayoutIdLst>
    <p:sldLayoutId id="2147483872" r:id="rId1"/>
    <p:sldLayoutId id="2147483873" r:id="rId2"/>
    <p:sldLayoutId id="2147483874" r:id="rId3"/>
    <p:sldLayoutId id="2147483875" r:id="rId4"/>
    <p:sldLayoutId id="2147483876" r:id="rId5"/>
    <p:sldLayoutId id="2147483877" r:id="rId6"/>
    <p:sldLayoutId id="2147483878" r:id="rId7"/>
    <p:sldLayoutId id="2147483879" r:id="rId8"/>
    <p:sldLayoutId id="2147483880" r:id="rId9"/>
    <p:sldLayoutId id="2147483881" r:id="rId10"/>
    <p:sldLayoutId id="2147483882" r:id="rId11"/>
    <p:sldLayoutId id="2147483883" r:id="rId12"/>
    <p:sldLayoutId id="2147483884" r:id="rId13"/>
    <p:sldLayoutId id="2147483885" r:id="rId14"/>
    <p:sldLayoutId id="2147483886" r:id="rId15"/>
    <p:sldLayoutId id="2147483887" r:id="rId16"/>
    <p:sldLayoutId id="2147483888" r:id="rId17"/>
    <p:sldLayoutId id="2147483889" r:id="rId18"/>
    <p:sldLayoutId id="2147483890" r:id="rId19"/>
    <p:sldLayoutId id="2147483891" r:id="rId20"/>
    <p:sldLayoutId id="2147483892" r:id="rId21"/>
    <p:sldLayoutId id="2147483893" r:id="rId22"/>
    <p:sldLayoutId id="2147483894" r:id="rId23"/>
    <p:sldLayoutId id="2147483895" r:id="rId24"/>
    <p:sldLayoutId id="2147483896" r:id="rId25"/>
    <p:sldLayoutId id="2147483897" r:id="rId26"/>
    <p:sldLayoutId id="2147483898" r:id="rId27"/>
    <p:sldLayoutId id="2147483899" r:id="rId28"/>
    <p:sldLayoutId id="2147483900" r:id="rId29"/>
  </p:sldLayoutIdLst>
  <p:transition>
    <p:fade/>
  </p:transition>
  <p:hf hdr="0" dt="0"/>
  <p:txStyles>
    <p:titleStyle>
      <a:lvl1pPr algn="l" defTabSz="914400" rtl="0" eaLnBrk="1" latinLnBrk="0" hangingPunct="1">
        <a:lnSpc>
          <a:spcPct val="90000"/>
        </a:lnSpc>
        <a:spcBef>
          <a:spcPct val="0"/>
        </a:spcBef>
        <a:buNone/>
        <a:defRPr sz="2000" b="1" kern="1200">
          <a:solidFill>
            <a:schemeClr val="accent1"/>
          </a:solidFill>
          <a:latin typeface="+mj-lt"/>
          <a:ea typeface="+mj-ea"/>
          <a:cs typeface="+mj-cs"/>
        </a:defRPr>
      </a:lvl1pPr>
    </p:titleStyle>
    <p:bodyStyle>
      <a:lvl1pPr marL="0" indent="0" algn="l" defTabSz="914400" rtl="0" eaLnBrk="1" latinLnBrk="0" hangingPunct="1">
        <a:lnSpc>
          <a:spcPct val="120000"/>
        </a:lnSpc>
        <a:spcBef>
          <a:spcPts val="1000"/>
        </a:spcBef>
        <a:buFont typeface="Arial" panose="020B0604020202020204" pitchFamily="34" charset="0"/>
        <a:buNone/>
        <a:defRPr sz="1100" kern="1200">
          <a:solidFill>
            <a:schemeClr val="accent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840">
          <p15:clr>
            <a:srgbClr val="F26B43"/>
          </p15:clr>
        </p15:guide>
        <p15:guide id="3" orient="horz" pos="3521">
          <p15:clr>
            <a:srgbClr val="F26B43"/>
          </p15:clr>
        </p15:guide>
        <p15:guide id="4" pos="6992">
          <p15:clr>
            <a:srgbClr val="F26B43"/>
          </p15:clr>
        </p15:guide>
        <p15:guide id="5" pos="347">
          <p15:clr>
            <a:srgbClr val="F26B43"/>
          </p15:clr>
        </p15:guide>
        <p15:guide id="6" pos="665">
          <p15:clr>
            <a:srgbClr val="F26B43"/>
          </p15:clr>
        </p15:guide>
        <p15:guide id="7" orient="horz" pos="346">
          <p15:clr>
            <a:srgbClr val="F26B43"/>
          </p15:clr>
        </p15:guide>
        <p15:guide id="9" orient="horz" pos="935">
          <p15:clr>
            <a:srgbClr val="F26B43"/>
          </p15:clr>
        </p15:guide>
        <p15:guide id="10" pos="597">
          <p15:clr>
            <a:srgbClr val="F26B43"/>
          </p15:clr>
        </p15:guide>
        <p15:guide id="11" orient="horz" pos="1003">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0.xml.rels><?xml version="1.0" encoding="UTF-8" standalone="yes"?>
<Relationships xmlns="http://schemas.openxmlformats.org/package/2006/relationships"><Relationship Id="rId3" Type="http://schemas.openxmlformats.org/officeDocument/2006/relationships/image" Target="../media/image106.svg"/><Relationship Id="rId7" Type="http://schemas.openxmlformats.org/officeDocument/2006/relationships/hyperlink" Target="https://projects.tmforum.org/jira/servicedesk/customer/portal/3/create/181" TargetMode="External"/><Relationship Id="rId2" Type="http://schemas.openxmlformats.org/officeDocument/2006/relationships/image" Target="../media/image105.png"/><Relationship Id="rId1" Type="http://schemas.openxmlformats.org/officeDocument/2006/relationships/slideLayout" Target="../slideLayouts/slideLayout21.xml"/><Relationship Id="rId6" Type="http://schemas.openxmlformats.org/officeDocument/2006/relationships/image" Target="../media/image109.png"/><Relationship Id="rId5" Type="http://schemas.openxmlformats.org/officeDocument/2006/relationships/image" Target="../media/image108.png"/><Relationship Id="rId4" Type="http://schemas.openxmlformats.org/officeDocument/2006/relationships/image" Target="../media/image107.png"/></Relationships>
</file>

<file path=ppt/slides/_rels/slide11.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7.xml"/><Relationship Id="rId1" Type="http://schemas.openxmlformats.org/officeDocument/2006/relationships/slideLayout" Target="../slideLayouts/slideLayout21.xml"/><Relationship Id="rId6" Type="http://schemas.openxmlformats.org/officeDocument/2006/relationships/hyperlink" Target="https://projects.tmforum.org/wiki/display/CS/2022+Catalyst+Awards" TargetMode="External"/><Relationship Id="rId5" Type="http://schemas.openxmlformats.org/officeDocument/2006/relationships/hyperlink" Target="https://projects.tmforum.org/jira/servicedesk/customer/portal/3" TargetMode="External"/><Relationship Id="rId4" Type="http://schemas.openxmlformats.org/officeDocument/2006/relationships/image" Target="../media/image106.svg"/></Relationships>
</file>

<file path=ppt/slides/_rels/slide12.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8.xml"/><Relationship Id="rId1" Type="http://schemas.openxmlformats.org/officeDocument/2006/relationships/slideLayout" Target="../slideLayouts/slideLayout21.xml"/><Relationship Id="rId6" Type="http://schemas.openxmlformats.org/officeDocument/2006/relationships/image" Target="../media/image113.png"/><Relationship Id="rId5" Type="http://schemas.openxmlformats.org/officeDocument/2006/relationships/image" Target="../media/image112.svg"/><Relationship Id="rId4" Type="http://schemas.openxmlformats.org/officeDocument/2006/relationships/image" Target="../media/image111.png"/></Relationships>
</file>

<file path=ppt/slides/_rels/slide13.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9.xml"/><Relationship Id="rId1" Type="http://schemas.openxmlformats.org/officeDocument/2006/relationships/slideLayout" Target="../slideLayouts/slideLayout21.xml"/><Relationship Id="rId4" Type="http://schemas.openxmlformats.org/officeDocument/2006/relationships/image" Target="../media/image106.svg"/></Relationships>
</file>

<file path=ppt/slides/_rels/slide14.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10.xml"/><Relationship Id="rId1" Type="http://schemas.openxmlformats.org/officeDocument/2006/relationships/slideLayout" Target="../slideLayouts/slideLayout21.xml"/><Relationship Id="rId4" Type="http://schemas.openxmlformats.org/officeDocument/2006/relationships/image" Target="../media/image106.sv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67.svg"/></Relationships>
</file>

<file path=ppt/slides/_rels/slide16.xml.rels><?xml version="1.0" encoding="UTF-8" standalone="yes"?>
<Relationships xmlns="http://schemas.openxmlformats.org/package/2006/relationships"><Relationship Id="rId2" Type="http://schemas.openxmlformats.org/officeDocument/2006/relationships/hyperlink" Target="mailto:mkhurana@tmforum.org" TargetMode="External"/><Relationship Id="rId1" Type="http://schemas.openxmlformats.org/officeDocument/2006/relationships/slideLayout" Target="../slideLayouts/slideLayout1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4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64.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8" Type="http://schemas.openxmlformats.org/officeDocument/2006/relationships/image" Target="../media/image80.svg"/><Relationship Id="rId13" Type="http://schemas.openxmlformats.org/officeDocument/2006/relationships/image" Target="../media/image85.svg"/><Relationship Id="rId3" Type="http://schemas.openxmlformats.org/officeDocument/2006/relationships/image" Target="../media/image75.png"/><Relationship Id="rId7" Type="http://schemas.openxmlformats.org/officeDocument/2006/relationships/image" Target="../media/image79.png"/><Relationship Id="rId12" Type="http://schemas.openxmlformats.org/officeDocument/2006/relationships/image" Target="../media/image84.png"/><Relationship Id="rId17" Type="http://schemas.openxmlformats.org/officeDocument/2006/relationships/image" Target="../media/image89.svg"/><Relationship Id="rId2" Type="http://schemas.openxmlformats.org/officeDocument/2006/relationships/notesSlide" Target="../notesSlides/notesSlide2.xml"/><Relationship Id="rId16" Type="http://schemas.openxmlformats.org/officeDocument/2006/relationships/image" Target="../media/image88.png"/><Relationship Id="rId1" Type="http://schemas.openxmlformats.org/officeDocument/2006/relationships/slideLayout" Target="../slideLayouts/slideLayout90.xml"/><Relationship Id="rId6" Type="http://schemas.openxmlformats.org/officeDocument/2006/relationships/image" Target="../media/image78.svg"/><Relationship Id="rId11" Type="http://schemas.openxmlformats.org/officeDocument/2006/relationships/image" Target="../media/image83.svg"/><Relationship Id="rId5" Type="http://schemas.openxmlformats.org/officeDocument/2006/relationships/image" Target="../media/image77.png"/><Relationship Id="rId15" Type="http://schemas.openxmlformats.org/officeDocument/2006/relationships/image" Target="../media/image87.svg"/><Relationship Id="rId10" Type="http://schemas.openxmlformats.org/officeDocument/2006/relationships/image" Target="../media/image82.svg"/><Relationship Id="rId4" Type="http://schemas.openxmlformats.org/officeDocument/2006/relationships/image" Target="../media/image76.svg"/><Relationship Id="rId9" Type="http://schemas.openxmlformats.org/officeDocument/2006/relationships/image" Target="../media/image81.png"/><Relationship Id="rId14" Type="http://schemas.openxmlformats.org/officeDocument/2006/relationships/image" Target="../media/image86.png"/></Relationships>
</file>

<file path=ppt/slides/_rels/slide6.xml.rels><?xml version="1.0" encoding="UTF-8" standalone="yes"?>
<Relationships xmlns="http://schemas.openxmlformats.org/package/2006/relationships"><Relationship Id="rId8" Type="http://schemas.openxmlformats.org/officeDocument/2006/relationships/image" Target="../media/image93.svg"/><Relationship Id="rId13" Type="http://schemas.openxmlformats.org/officeDocument/2006/relationships/image" Target="../media/image95.png"/><Relationship Id="rId3" Type="http://schemas.openxmlformats.org/officeDocument/2006/relationships/image" Target="../media/image75.png"/><Relationship Id="rId7" Type="http://schemas.openxmlformats.org/officeDocument/2006/relationships/image" Target="../media/image92.png"/><Relationship Id="rId12" Type="http://schemas.openxmlformats.org/officeDocument/2006/relationships/image" Target="../media/image94.svg"/><Relationship Id="rId2" Type="http://schemas.openxmlformats.org/officeDocument/2006/relationships/notesSlide" Target="../notesSlides/notesSlide3.xml"/><Relationship Id="rId1" Type="http://schemas.openxmlformats.org/officeDocument/2006/relationships/slideLayout" Target="../slideLayouts/slideLayout90.xml"/><Relationship Id="rId6" Type="http://schemas.openxmlformats.org/officeDocument/2006/relationships/image" Target="../media/image91.svg"/><Relationship Id="rId11" Type="http://schemas.openxmlformats.org/officeDocument/2006/relationships/image" Target="../media/image86.png"/><Relationship Id="rId5" Type="http://schemas.openxmlformats.org/officeDocument/2006/relationships/image" Target="../media/image90.png"/><Relationship Id="rId10" Type="http://schemas.openxmlformats.org/officeDocument/2006/relationships/image" Target="../media/image82.svg"/><Relationship Id="rId4" Type="http://schemas.openxmlformats.org/officeDocument/2006/relationships/image" Target="../media/image76.svg"/><Relationship Id="rId9" Type="http://schemas.openxmlformats.org/officeDocument/2006/relationships/image" Target="../media/image81.png"/><Relationship Id="rId14" Type="http://schemas.openxmlformats.org/officeDocument/2006/relationships/image" Target="../media/image89.svg"/></Relationships>
</file>

<file path=ppt/slides/_rels/slide7.xml.rels><?xml version="1.0" encoding="UTF-8" standalone="yes"?>
<Relationships xmlns="http://schemas.openxmlformats.org/package/2006/relationships"><Relationship Id="rId8" Type="http://schemas.openxmlformats.org/officeDocument/2006/relationships/image" Target="../media/image93.svg"/><Relationship Id="rId13" Type="http://schemas.openxmlformats.org/officeDocument/2006/relationships/image" Target="../media/image95.png"/><Relationship Id="rId3" Type="http://schemas.openxmlformats.org/officeDocument/2006/relationships/image" Target="../media/image75.png"/><Relationship Id="rId7" Type="http://schemas.openxmlformats.org/officeDocument/2006/relationships/image" Target="../media/image92.png"/><Relationship Id="rId12" Type="http://schemas.openxmlformats.org/officeDocument/2006/relationships/image" Target="../media/image94.svg"/><Relationship Id="rId2" Type="http://schemas.openxmlformats.org/officeDocument/2006/relationships/notesSlide" Target="../notesSlides/notesSlide4.xml"/><Relationship Id="rId1" Type="http://schemas.openxmlformats.org/officeDocument/2006/relationships/slideLayout" Target="../slideLayouts/slideLayout90.xml"/><Relationship Id="rId6" Type="http://schemas.openxmlformats.org/officeDocument/2006/relationships/image" Target="../media/image91.svg"/><Relationship Id="rId11" Type="http://schemas.openxmlformats.org/officeDocument/2006/relationships/image" Target="../media/image86.png"/><Relationship Id="rId5" Type="http://schemas.openxmlformats.org/officeDocument/2006/relationships/image" Target="../media/image90.png"/><Relationship Id="rId10" Type="http://schemas.openxmlformats.org/officeDocument/2006/relationships/image" Target="../media/image82.svg"/><Relationship Id="rId4" Type="http://schemas.openxmlformats.org/officeDocument/2006/relationships/image" Target="../media/image76.svg"/><Relationship Id="rId9" Type="http://schemas.openxmlformats.org/officeDocument/2006/relationships/image" Target="../media/image81.png"/><Relationship Id="rId14" Type="http://schemas.openxmlformats.org/officeDocument/2006/relationships/image" Target="../media/image89.svg"/></Relationships>
</file>

<file path=ppt/slides/_rels/slide8.xml.rels><?xml version="1.0" encoding="UTF-8" standalone="yes"?>
<Relationships xmlns="http://schemas.openxmlformats.org/package/2006/relationships"><Relationship Id="rId8" Type="http://schemas.openxmlformats.org/officeDocument/2006/relationships/image" Target="../media/image93.svg"/><Relationship Id="rId13" Type="http://schemas.openxmlformats.org/officeDocument/2006/relationships/image" Target="../media/image95.png"/><Relationship Id="rId3" Type="http://schemas.openxmlformats.org/officeDocument/2006/relationships/image" Target="../media/image75.png"/><Relationship Id="rId7" Type="http://schemas.openxmlformats.org/officeDocument/2006/relationships/image" Target="../media/image92.png"/><Relationship Id="rId12" Type="http://schemas.openxmlformats.org/officeDocument/2006/relationships/image" Target="../media/image94.svg"/><Relationship Id="rId2" Type="http://schemas.openxmlformats.org/officeDocument/2006/relationships/notesSlide" Target="../notesSlides/notesSlide5.xml"/><Relationship Id="rId1" Type="http://schemas.openxmlformats.org/officeDocument/2006/relationships/slideLayout" Target="../slideLayouts/slideLayout90.xml"/><Relationship Id="rId6" Type="http://schemas.openxmlformats.org/officeDocument/2006/relationships/image" Target="../media/image91.svg"/><Relationship Id="rId11" Type="http://schemas.openxmlformats.org/officeDocument/2006/relationships/image" Target="../media/image86.png"/><Relationship Id="rId5" Type="http://schemas.openxmlformats.org/officeDocument/2006/relationships/image" Target="../media/image90.png"/><Relationship Id="rId10" Type="http://schemas.openxmlformats.org/officeDocument/2006/relationships/image" Target="../media/image82.svg"/><Relationship Id="rId4" Type="http://schemas.openxmlformats.org/officeDocument/2006/relationships/image" Target="../media/image76.svg"/><Relationship Id="rId9" Type="http://schemas.openxmlformats.org/officeDocument/2006/relationships/image" Target="../media/image81.png"/><Relationship Id="rId14" Type="http://schemas.openxmlformats.org/officeDocument/2006/relationships/image" Target="../media/image89.svg"/></Relationships>
</file>

<file path=ppt/slides/_rels/slide9.xml.rels><?xml version="1.0" encoding="UTF-8" standalone="yes"?>
<Relationships xmlns="http://schemas.openxmlformats.org/package/2006/relationships"><Relationship Id="rId8" Type="http://schemas.openxmlformats.org/officeDocument/2006/relationships/image" Target="../media/image99.png"/><Relationship Id="rId13" Type="http://schemas.openxmlformats.org/officeDocument/2006/relationships/image" Target="../media/image104.svg"/><Relationship Id="rId3" Type="http://schemas.openxmlformats.org/officeDocument/2006/relationships/hyperlink" Target="https://projects.tmforum.org/jira/servicedesk/customer/portal/3/create/181" TargetMode="External"/><Relationship Id="rId7" Type="http://schemas.openxmlformats.org/officeDocument/2006/relationships/image" Target="../media/image98.svg"/><Relationship Id="rId12" Type="http://schemas.openxmlformats.org/officeDocument/2006/relationships/image" Target="../media/image103.png"/><Relationship Id="rId2" Type="http://schemas.openxmlformats.org/officeDocument/2006/relationships/notesSlide" Target="../notesSlides/notesSlide6.xml"/><Relationship Id="rId1" Type="http://schemas.openxmlformats.org/officeDocument/2006/relationships/slideLayout" Target="../slideLayouts/slideLayout70.xml"/><Relationship Id="rId6" Type="http://schemas.openxmlformats.org/officeDocument/2006/relationships/image" Target="../media/image97.png"/><Relationship Id="rId11" Type="http://schemas.openxmlformats.org/officeDocument/2006/relationships/image" Target="../media/image102.svg"/><Relationship Id="rId5" Type="http://schemas.openxmlformats.org/officeDocument/2006/relationships/image" Target="../media/image96.png"/><Relationship Id="rId10" Type="http://schemas.openxmlformats.org/officeDocument/2006/relationships/image" Target="../media/image101.png"/><Relationship Id="rId4" Type="http://schemas.openxmlformats.org/officeDocument/2006/relationships/hyperlink" Target="https://projects.tmforum.org/jira/servicedesk/customer/portal/3" TargetMode="External"/><Relationship Id="rId9" Type="http://schemas.openxmlformats.org/officeDocument/2006/relationships/image" Target="../media/image100.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1E3F5-2BB9-7F15-1C2D-D66C62F8096D}"/>
              </a:ext>
            </a:extLst>
          </p:cNvPr>
          <p:cNvSpPr txBox="1">
            <a:spLocks/>
          </p:cNvSpPr>
          <p:nvPr/>
        </p:nvSpPr>
        <p:spPr>
          <a:xfrm>
            <a:off x="954634" y="3675222"/>
            <a:ext cx="10608440" cy="2175650"/>
          </a:xfrm>
          <a:prstGeom prst="rect">
            <a:avLst/>
          </a:prstGeom>
        </p:spPr>
        <p:txBody>
          <a:bodyPr>
            <a:normAutofit fontScale="92500" lnSpcReduction="10000"/>
          </a:bodyPr>
          <a:lstStyle>
            <a:lvl1pPr algn="l" defTabSz="914400" rtl="0" eaLnBrk="1" latinLnBrk="0" hangingPunct="1">
              <a:lnSpc>
                <a:spcPct val="90000"/>
              </a:lnSpc>
              <a:spcBef>
                <a:spcPct val="0"/>
              </a:spcBef>
              <a:buNone/>
              <a:defRPr sz="2000" b="1" kern="1200">
                <a:solidFill>
                  <a:schemeClr val="accent1"/>
                </a:solidFill>
                <a:latin typeface="+mj-lt"/>
                <a:ea typeface="+mj-ea"/>
                <a:cs typeface="+mj-cs"/>
              </a:defRPr>
            </a:lvl1pPr>
          </a:lstStyle>
          <a:p>
            <a:r>
              <a:rPr lang="en-GB" sz="4000" dirty="0">
                <a:solidFill>
                  <a:schemeClr val="bg1"/>
                </a:solidFill>
              </a:rPr>
              <a:t>Catalyst Team Awards</a:t>
            </a:r>
          </a:p>
          <a:p>
            <a:r>
              <a:rPr lang="en-GB" sz="4000" dirty="0">
                <a:solidFill>
                  <a:schemeClr val="bg1"/>
                </a:solidFill>
              </a:rPr>
              <a:t>(DTW-2022)</a:t>
            </a:r>
          </a:p>
          <a:p>
            <a:endParaRPr lang="en-GB" sz="4000" dirty="0">
              <a:solidFill>
                <a:schemeClr val="bg1"/>
              </a:solidFill>
            </a:endParaRPr>
          </a:p>
          <a:p>
            <a:pPr lvl="5" algn="r"/>
            <a:r>
              <a:rPr lang="en-GB" sz="2600" dirty="0">
                <a:solidFill>
                  <a:schemeClr val="bg1"/>
                </a:solidFill>
              </a:rPr>
              <a:t>Mahima Khurana</a:t>
            </a:r>
          </a:p>
          <a:p>
            <a:pPr lvl="5" algn="r"/>
            <a:r>
              <a:rPr lang="en-GB" i="1" dirty="0">
                <a:solidFill>
                  <a:schemeClr val="bg1"/>
                </a:solidFill>
              </a:rPr>
              <a:t>Agile Project Manager</a:t>
            </a:r>
          </a:p>
          <a:p>
            <a:pPr lvl="5" algn="r"/>
            <a:r>
              <a:rPr lang="en-GB" sz="900" i="1" dirty="0">
                <a:solidFill>
                  <a:schemeClr val="bg1"/>
                </a:solidFill>
              </a:rPr>
              <a:t>(CATALYST PROGRAM)</a:t>
            </a:r>
            <a:endParaRPr lang="en-US" sz="900" i="1" dirty="0">
              <a:solidFill>
                <a:schemeClr val="bg1"/>
              </a:solidFill>
            </a:endParaRPr>
          </a:p>
        </p:txBody>
      </p:sp>
    </p:spTree>
    <p:extLst>
      <p:ext uri="{BB962C8B-B14F-4D97-AF65-F5344CB8AC3E}">
        <p14:creationId xmlns:p14="http://schemas.microsoft.com/office/powerpoint/2010/main" val="1869722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7B72E3D-60FC-4964-A85F-BAE45FA59562}"/>
              </a:ext>
            </a:extLst>
          </p:cNvPr>
          <p:cNvSpPr/>
          <p:nvPr/>
        </p:nvSpPr>
        <p:spPr>
          <a:xfrm>
            <a:off x="-5379" y="0"/>
            <a:ext cx="3843584"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pic>
        <p:nvPicPr>
          <p:cNvPr id="6" name="Graphic 5">
            <a:extLst>
              <a:ext uri="{FF2B5EF4-FFF2-40B4-BE49-F238E27FC236}">
                <a16:creationId xmlns:a16="http://schemas.microsoft.com/office/drawing/2014/main" id="{08C7F881-D58C-4529-8D5A-902327CA8F7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6200000">
            <a:off x="418132" y="719835"/>
            <a:ext cx="3425451" cy="3425451"/>
          </a:xfrm>
          <a:prstGeom prst="rect">
            <a:avLst/>
          </a:prstGeom>
        </p:spPr>
      </p:pic>
      <p:sp>
        <p:nvSpPr>
          <p:cNvPr id="8" name="Content Placeholder 2">
            <a:extLst>
              <a:ext uri="{FF2B5EF4-FFF2-40B4-BE49-F238E27FC236}">
                <a16:creationId xmlns:a16="http://schemas.microsoft.com/office/drawing/2014/main" id="{3BBB3B1D-800D-4D24-9B44-C503BEE0F4EA}"/>
              </a:ext>
            </a:extLst>
          </p:cNvPr>
          <p:cNvSpPr txBox="1">
            <a:spLocks/>
          </p:cNvSpPr>
          <p:nvPr/>
        </p:nvSpPr>
        <p:spPr>
          <a:xfrm>
            <a:off x="385262" y="1999945"/>
            <a:ext cx="3360184" cy="2245871"/>
          </a:xfrm>
          <a:prstGeom prst="rect">
            <a:avLst/>
          </a:prstGeom>
          <a:noFill/>
        </p:spPr>
        <p:txBody>
          <a:bodyPr vert="horz" lIns="91440" tIns="45720" rIns="91440" bIns="45720" rtlCol="0">
            <a:noAutofit/>
          </a:bodyPr>
          <a:lstStyle>
            <a:lvl1pPr marL="0" indent="0" algn="l" defTabSz="914400" rtl="0" eaLnBrk="1" latinLnBrk="0" hangingPunct="1">
              <a:lnSpc>
                <a:spcPct val="110000"/>
              </a:lnSpc>
              <a:spcBef>
                <a:spcPts val="1000"/>
              </a:spcBef>
              <a:buFont typeface="Arial" panose="020B0604020202020204" pitchFamily="34" charset="0"/>
              <a:buNone/>
              <a:defRPr sz="1600" kern="1200">
                <a:solidFill>
                  <a:schemeClr val="accent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10000"/>
              </a:lnSpc>
              <a:spcBef>
                <a:spcPts val="600"/>
              </a:spcBef>
              <a:spcAft>
                <a:spcPts val="0"/>
              </a:spcAft>
              <a:buClrTx/>
              <a:buSzTx/>
              <a:buFont typeface="Arial" panose="020B0604020202020204" pitchFamily="34" charset="0"/>
              <a:buNone/>
              <a:tabLst/>
              <a:defRPr/>
            </a:pPr>
            <a:r>
              <a:rPr kumimoji="0" lang="en-GB" sz="3200" b="1" i="0" u="none" strike="noStrike" kern="1200" cap="none" spc="0" normalizeH="0" baseline="0" noProof="0" dirty="0">
                <a:ln>
                  <a:noFill/>
                </a:ln>
                <a:solidFill>
                  <a:prstClr val="white"/>
                </a:solidFill>
                <a:effectLst/>
                <a:uLnTx/>
                <a:uFillTx/>
                <a:latin typeface="Arial"/>
                <a:ea typeface="+mn-ea"/>
                <a:cs typeface="+mn-cs"/>
              </a:rPr>
              <a:t>Awards Choice Form</a:t>
            </a:r>
          </a:p>
        </p:txBody>
      </p:sp>
      <p:sp>
        <p:nvSpPr>
          <p:cNvPr id="18" name="TextBox 17">
            <a:extLst>
              <a:ext uri="{FF2B5EF4-FFF2-40B4-BE49-F238E27FC236}">
                <a16:creationId xmlns:a16="http://schemas.microsoft.com/office/drawing/2014/main" id="{3FA3DC3F-E401-4FC0-921E-7DE2ABCDAE87}"/>
              </a:ext>
            </a:extLst>
          </p:cNvPr>
          <p:cNvSpPr txBox="1"/>
          <p:nvPr/>
        </p:nvSpPr>
        <p:spPr>
          <a:xfrm>
            <a:off x="4300249" y="1849633"/>
            <a:ext cx="5264346" cy="1106509"/>
          </a:xfrm>
          <a:prstGeom prst="rect">
            <a:avLst/>
          </a:prstGeom>
          <a:noFill/>
        </p:spPr>
        <p:txBody>
          <a:bodyPr wrap="square">
            <a:spAutoFit/>
          </a:bodyPr>
          <a:lstStyle/>
          <a:p>
            <a:pPr marL="171450" marR="0" lvl="0" indent="-17145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endParaRPr lang="en-GB" sz="1100" dirty="0">
              <a:solidFill>
                <a:srgbClr val="1A2746"/>
              </a:solidFill>
              <a:latin typeface="Arial"/>
            </a:endParaRPr>
          </a:p>
        </p:txBody>
      </p:sp>
      <p:pic>
        <p:nvPicPr>
          <p:cNvPr id="11" name="Picture 10" descr="Graphical user interface, text, application, Teams&#10;&#10;Description automatically generated">
            <a:extLst>
              <a:ext uri="{FF2B5EF4-FFF2-40B4-BE49-F238E27FC236}">
                <a16:creationId xmlns:a16="http://schemas.microsoft.com/office/drawing/2014/main" id="{AEEE2D6B-7D6A-F87A-992A-93C52D93B5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93694" y="2054268"/>
            <a:ext cx="4147626" cy="4562078"/>
          </a:xfrm>
          <a:prstGeom prst="rect">
            <a:avLst/>
          </a:prstGeom>
        </p:spPr>
      </p:pic>
      <p:pic>
        <p:nvPicPr>
          <p:cNvPr id="14" name="Picture 13" descr="Graphical user interface, text, application, email&#10;&#10;Description automatically generated">
            <a:extLst>
              <a:ext uri="{FF2B5EF4-FFF2-40B4-BE49-F238E27FC236}">
                <a16:creationId xmlns:a16="http://schemas.microsoft.com/office/drawing/2014/main" id="{F8C8BF34-6C39-B363-F70C-6C02C2CD2391}"/>
              </a:ext>
            </a:extLst>
          </p:cNvPr>
          <p:cNvPicPr>
            <a:picLocks noChangeAspect="1"/>
          </p:cNvPicPr>
          <p:nvPr/>
        </p:nvPicPr>
        <p:blipFill rotWithShape="1">
          <a:blip r:embed="rId5">
            <a:extLst>
              <a:ext uri="{28A0092B-C50C-407E-A947-70E740481C1C}">
                <a14:useLocalDpi xmlns:a14="http://schemas.microsoft.com/office/drawing/2010/main" val="0"/>
              </a:ext>
            </a:extLst>
          </a:blip>
          <a:srcRect r="13845"/>
          <a:stretch/>
        </p:blipFill>
        <p:spPr>
          <a:xfrm>
            <a:off x="3876453" y="2054268"/>
            <a:ext cx="4036277" cy="4529060"/>
          </a:xfrm>
          <a:prstGeom prst="rect">
            <a:avLst/>
          </a:prstGeom>
        </p:spPr>
      </p:pic>
      <p:pic>
        <p:nvPicPr>
          <p:cNvPr id="19" name="Picture 18" descr="Graphical user interface, text, application&#10;&#10;Description automatically generated">
            <a:extLst>
              <a:ext uri="{FF2B5EF4-FFF2-40B4-BE49-F238E27FC236}">
                <a16:creationId xmlns:a16="http://schemas.microsoft.com/office/drawing/2014/main" id="{B9062CE4-F307-2B3D-E896-1537732287B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67351" y="3782051"/>
            <a:ext cx="3973969" cy="1286857"/>
          </a:xfrm>
          <a:prstGeom prst="rect">
            <a:avLst/>
          </a:prstGeom>
        </p:spPr>
      </p:pic>
      <p:sp>
        <p:nvSpPr>
          <p:cNvPr id="39" name="Rounded Rectangle 13">
            <a:extLst>
              <a:ext uri="{FF2B5EF4-FFF2-40B4-BE49-F238E27FC236}">
                <a16:creationId xmlns:a16="http://schemas.microsoft.com/office/drawing/2014/main" id="{7CA25213-E0B6-0DF1-0E50-A06B0DDAA073}"/>
              </a:ext>
            </a:extLst>
          </p:cNvPr>
          <p:cNvSpPr/>
          <p:nvPr/>
        </p:nvSpPr>
        <p:spPr>
          <a:xfrm>
            <a:off x="6984436" y="6567726"/>
            <a:ext cx="985948" cy="308654"/>
          </a:xfrm>
          <a:prstGeom prst="roundRect">
            <a:avLst/>
          </a:prstGeom>
          <a:solidFill>
            <a:srgbClr val="17274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CREATE</a:t>
            </a:r>
          </a:p>
        </p:txBody>
      </p:sp>
      <p:sp>
        <p:nvSpPr>
          <p:cNvPr id="40" name="Rounded Rectangle 13">
            <a:extLst>
              <a:ext uri="{FF2B5EF4-FFF2-40B4-BE49-F238E27FC236}">
                <a16:creationId xmlns:a16="http://schemas.microsoft.com/office/drawing/2014/main" id="{D28FE12A-62E0-2FAA-40E5-0A82390DE315}"/>
              </a:ext>
            </a:extLst>
          </p:cNvPr>
          <p:cNvSpPr/>
          <p:nvPr/>
        </p:nvSpPr>
        <p:spPr>
          <a:xfrm>
            <a:off x="10969780" y="6549346"/>
            <a:ext cx="1222219" cy="308654"/>
          </a:xfrm>
          <a:prstGeom prst="roundRect">
            <a:avLst/>
          </a:prstGeom>
          <a:solidFill>
            <a:srgbClr val="17274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SUBMIT</a:t>
            </a:r>
          </a:p>
        </p:txBody>
      </p:sp>
      <p:sp>
        <p:nvSpPr>
          <p:cNvPr id="41" name="Rectangle: Diagonal Corners Rounded 16">
            <a:extLst>
              <a:ext uri="{FF2B5EF4-FFF2-40B4-BE49-F238E27FC236}">
                <a16:creationId xmlns:a16="http://schemas.microsoft.com/office/drawing/2014/main" id="{771FE8B1-1666-03F1-2EDE-051B012E48D2}"/>
              </a:ext>
            </a:extLst>
          </p:cNvPr>
          <p:cNvSpPr/>
          <p:nvPr/>
        </p:nvSpPr>
        <p:spPr>
          <a:xfrm>
            <a:off x="3995803" y="0"/>
            <a:ext cx="8196197" cy="2054268"/>
          </a:xfrm>
          <a:prstGeom prst="round2DiagRect">
            <a:avLst>
              <a:gd name="adj1" fmla="val 50000"/>
              <a:gd name="adj2" fmla="val 0"/>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lvl="0" indent="-171450">
              <a:lnSpc>
                <a:spcPct val="120000"/>
              </a:lnSpc>
              <a:buFont typeface="Arial" panose="020B0604020202020204" pitchFamily="34" charset="0"/>
              <a:buChar char="•"/>
              <a:defRPr/>
            </a:pPr>
            <a:endParaRPr lang="en-GB" dirty="0">
              <a:solidFill>
                <a:srgbClr val="1A2746"/>
              </a:solidFill>
            </a:endParaRPr>
          </a:p>
          <a:p>
            <a:pPr marL="171450" lvl="0" indent="-171450">
              <a:lnSpc>
                <a:spcPct val="120000"/>
              </a:lnSpc>
              <a:buFont typeface="Arial" panose="020B0604020202020204" pitchFamily="34" charset="0"/>
              <a:buChar char="•"/>
              <a:defRPr/>
            </a:pPr>
            <a:r>
              <a:rPr lang="en-GB" sz="1600" dirty="0">
                <a:solidFill>
                  <a:srgbClr val="1A2746"/>
                </a:solidFill>
              </a:rPr>
              <a:t>Create &amp; submit the </a:t>
            </a:r>
            <a:r>
              <a:rPr lang="en-GB" sz="1600" dirty="0">
                <a:solidFill>
                  <a:srgbClr val="1A2746"/>
                </a:solidFill>
                <a:hlinkClick r:id="rId7"/>
              </a:rPr>
              <a:t>Catalyst Awards Choice</a:t>
            </a:r>
            <a:r>
              <a:rPr lang="en-GB" sz="1600" dirty="0">
                <a:solidFill>
                  <a:srgbClr val="1A2746"/>
                </a:solidFill>
              </a:rPr>
              <a:t> form</a:t>
            </a:r>
          </a:p>
          <a:p>
            <a:pPr marL="171450" indent="-171450">
              <a:lnSpc>
                <a:spcPct val="120000"/>
              </a:lnSpc>
              <a:buFont typeface="Arial" panose="020B0604020202020204" pitchFamily="34" charset="0"/>
              <a:buChar char="•"/>
              <a:defRPr/>
            </a:pPr>
            <a:r>
              <a:rPr lang="en-GB" altLang="ko-KR" sz="1600" dirty="0">
                <a:solidFill>
                  <a:srgbClr val="1A2746"/>
                </a:solidFill>
              </a:rPr>
              <a:t>Each team to consult &amp; chose </a:t>
            </a:r>
            <a:r>
              <a:rPr lang="en-GB" altLang="ko-KR" sz="1600" dirty="0" err="1">
                <a:solidFill>
                  <a:srgbClr val="1A2746"/>
                </a:solidFill>
              </a:rPr>
              <a:t>upto</a:t>
            </a:r>
            <a:r>
              <a:rPr lang="en-GB" altLang="ko-KR" sz="1600" dirty="0">
                <a:solidFill>
                  <a:srgbClr val="1A2746"/>
                </a:solidFill>
              </a:rPr>
              <a:t> 4 awards (incl. People’s choice award)</a:t>
            </a:r>
          </a:p>
          <a:p>
            <a:pPr marL="171450" lvl="1" indent="-171450">
              <a:lnSpc>
                <a:spcPct val="120000"/>
              </a:lnSpc>
              <a:buFont typeface="Arial" panose="020B0604020202020204" pitchFamily="34" charset="0"/>
              <a:buChar char="•"/>
              <a:defRPr/>
            </a:pPr>
            <a:r>
              <a:rPr lang="en-GB" sz="1600" dirty="0">
                <a:solidFill>
                  <a:srgbClr val="1A2746"/>
                </a:solidFill>
              </a:rPr>
              <a:t>Consult your CSM before submission.</a:t>
            </a:r>
          </a:p>
          <a:p>
            <a:pPr marL="171450" lvl="1" indent="-171450">
              <a:lnSpc>
                <a:spcPct val="120000"/>
              </a:lnSpc>
              <a:buFont typeface="Arial" panose="020B0604020202020204" pitchFamily="34" charset="0"/>
              <a:buChar char="•"/>
              <a:defRPr/>
            </a:pPr>
            <a:r>
              <a:rPr lang="en-GB" altLang="ko-KR" sz="1600" dirty="0">
                <a:solidFill>
                  <a:srgbClr val="1A2746"/>
                </a:solidFill>
              </a:rPr>
              <a:t>Cannot edit after team submits or deadline (15th July).</a:t>
            </a:r>
          </a:p>
          <a:p>
            <a:pPr marL="171450" lvl="1" indent="-171450">
              <a:lnSpc>
                <a:spcPct val="120000"/>
              </a:lnSpc>
              <a:buFont typeface="Arial" panose="020B0604020202020204" pitchFamily="34" charset="0"/>
              <a:buChar char="•"/>
              <a:defRPr/>
            </a:pPr>
            <a:r>
              <a:rPr lang="en-GB" sz="1600" dirty="0">
                <a:solidFill>
                  <a:srgbClr val="1A2746"/>
                </a:solidFill>
              </a:rPr>
              <a:t>Only team member who creates the form can submit.</a:t>
            </a:r>
          </a:p>
          <a:p>
            <a:pPr marL="171450" lvl="1" indent="-171450">
              <a:lnSpc>
                <a:spcPct val="120000"/>
              </a:lnSpc>
              <a:buFont typeface="Arial" panose="020B0604020202020204" pitchFamily="34" charset="0"/>
              <a:buChar char="•"/>
              <a:defRPr/>
            </a:pPr>
            <a:r>
              <a:rPr lang="en-GB" sz="1600" dirty="0">
                <a:solidFill>
                  <a:srgbClr val="1A2746"/>
                </a:solidFill>
              </a:rPr>
              <a:t>Ensure Catalyst URN entered as C22.0.xxx format.</a:t>
            </a:r>
          </a:p>
          <a:p>
            <a:pPr marL="171450" lvl="0" indent="-171450">
              <a:lnSpc>
                <a:spcPct val="120000"/>
              </a:lnSpc>
              <a:buFont typeface="Arial" panose="020B0604020202020204" pitchFamily="34" charset="0"/>
              <a:buChar char="•"/>
              <a:defRPr/>
            </a:pPr>
            <a:endParaRPr lang="en-GB" b="1" dirty="0">
              <a:solidFill>
                <a:srgbClr val="1A2746"/>
              </a:solidFill>
            </a:endParaRPr>
          </a:p>
        </p:txBody>
      </p:sp>
    </p:spTree>
    <p:extLst>
      <p:ext uri="{BB962C8B-B14F-4D97-AF65-F5344CB8AC3E}">
        <p14:creationId xmlns:p14="http://schemas.microsoft.com/office/powerpoint/2010/main" val="1489207540"/>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7B72E3D-60FC-4964-A85F-BAE45FA59562}"/>
              </a:ext>
            </a:extLst>
          </p:cNvPr>
          <p:cNvSpPr/>
          <p:nvPr/>
        </p:nvSpPr>
        <p:spPr>
          <a:xfrm>
            <a:off x="0" y="0"/>
            <a:ext cx="3843584" cy="6876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pic>
        <p:nvPicPr>
          <p:cNvPr id="6" name="Graphic 5">
            <a:extLst>
              <a:ext uri="{FF2B5EF4-FFF2-40B4-BE49-F238E27FC236}">
                <a16:creationId xmlns:a16="http://schemas.microsoft.com/office/drawing/2014/main" id="{08C7F881-D58C-4529-8D5A-902327CA8F7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6200000">
            <a:off x="354673" y="783293"/>
            <a:ext cx="3552370" cy="3425451"/>
          </a:xfrm>
          <a:prstGeom prst="rect">
            <a:avLst/>
          </a:prstGeom>
        </p:spPr>
      </p:pic>
      <p:sp>
        <p:nvSpPr>
          <p:cNvPr id="8" name="Content Placeholder 2">
            <a:extLst>
              <a:ext uri="{FF2B5EF4-FFF2-40B4-BE49-F238E27FC236}">
                <a16:creationId xmlns:a16="http://schemas.microsoft.com/office/drawing/2014/main" id="{3BBB3B1D-800D-4D24-9B44-C503BEE0F4EA}"/>
              </a:ext>
            </a:extLst>
          </p:cNvPr>
          <p:cNvSpPr txBox="1">
            <a:spLocks/>
          </p:cNvSpPr>
          <p:nvPr/>
        </p:nvSpPr>
        <p:spPr>
          <a:xfrm>
            <a:off x="601896" y="1372748"/>
            <a:ext cx="3057923" cy="2547089"/>
          </a:xfrm>
          <a:prstGeom prst="rect">
            <a:avLst/>
          </a:prstGeom>
          <a:noFill/>
        </p:spPr>
        <p:txBody>
          <a:bodyPr vert="horz" lIns="91440" tIns="45720" rIns="91440" bIns="45720" rtlCol="0">
            <a:noAutofit/>
          </a:bodyPr>
          <a:lstStyle>
            <a:lvl1pPr marL="0" indent="0" algn="l" defTabSz="914400" rtl="0" eaLnBrk="1" latinLnBrk="0" hangingPunct="1">
              <a:lnSpc>
                <a:spcPct val="110000"/>
              </a:lnSpc>
              <a:spcBef>
                <a:spcPts val="1000"/>
              </a:spcBef>
              <a:buFont typeface="Arial" panose="020B0604020202020204" pitchFamily="34" charset="0"/>
              <a:buNone/>
              <a:defRPr sz="1600" kern="1200">
                <a:solidFill>
                  <a:schemeClr val="accent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10000"/>
              </a:lnSpc>
              <a:spcBef>
                <a:spcPts val="600"/>
              </a:spcBef>
              <a:spcAft>
                <a:spcPts val="0"/>
              </a:spcAft>
              <a:buClrTx/>
              <a:buSzTx/>
              <a:buFont typeface="Arial" panose="020B0604020202020204" pitchFamily="34" charset="0"/>
              <a:buNone/>
              <a:tabLst/>
              <a:defRPr/>
            </a:pPr>
            <a:r>
              <a:rPr kumimoji="0" lang="en-GB" sz="3200" b="1" i="0" u="none" strike="noStrike" kern="1200" cap="none" spc="0" normalizeH="0" baseline="0" noProof="0" dirty="0">
                <a:ln>
                  <a:noFill/>
                </a:ln>
                <a:solidFill>
                  <a:prstClr val="white"/>
                </a:solidFill>
                <a:effectLst/>
                <a:uLnTx/>
                <a:uFillTx/>
                <a:latin typeface="Arial"/>
                <a:ea typeface="+mn-ea"/>
                <a:cs typeface="+mn-cs"/>
              </a:rPr>
              <a:t>Awards Submission Form</a:t>
            </a:r>
          </a:p>
          <a:p>
            <a:pPr lvl="0" algn="ctr">
              <a:spcBef>
                <a:spcPts val="600"/>
              </a:spcBef>
              <a:defRPr/>
            </a:pPr>
            <a:r>
              <a:rPr lang="en-GB" sz="3200" b="1" i="1" baseline="30000" dirty="0">
                <a:solidFill>
                  <a:prstClr val="white"/>
                </a:solidFill>
              </a:rPr>
              <a:t>(upcoming)</a:t>
            </a:r>
            <a:endParaRPr kumimoji="0" lang="en-GB" sz="3200" b="1" i="1" u="none" strike="noStrike" kern="1200" cap="none" spc="0" normalizeH="0" baseline="30000" noProof="0" dirty="0">
              <a:ln>
                <a:noFill/>
              </a:ln>
              <a:solidFill>
                <a:prstClr val="white"/>
              </a:solidFill>
              <a:effectLst/>
              <a:uLnTx/>
              <a:uFillTx/>
              <a:latin typeface="Arial"/>
              <a:ea typeface="+mn-ea"/>
              <a:cs typeface="+mn-cs"/>
            </a:endParaRPr>
          </a:p>
        </p:txBody>
      </p:sp>
      <p:sp>
        <p:nvSpPr>
          <p:cNvPr id="41" name="Rectangle: Diagonal Corners Rounded 16">
            <a:extLst>
              <a:ext uri="{FF2B5EF4-FFF2-40B4-BE49-F238E27FC236}">
                <a16:creationId xmlns:a16="http://schemas.microsoft.com/office/drawing/2014/main" id="{771FE8B1-1666-03F1-2EDE-051B012E48D2}"/>
              </a:ext>
            </a:extLst>
          </p:cNvPr>
          <p:cNvSpPr/>
          <p:nvPr/>
        </p:nvSpPr>
        <p:spPr>
          <a:xfrm>
            <a:off x="3843583" y="200416"/>
            <a:ext cx="8348417" cy="3457184"/>
          </a:xfrm>
          <a:prstGeom prst="round2DiagRect">
            <a:avLst>
              <a:gd name="adj1" fmla="val 50000"/>
              <a:gd name="adj2" fmla="val 0"/>
            </a:avLst>
          </a:prstGeom>
          <a:solidFill>
            <a:srgbClr val="AFBE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just">
              <a:lnSpc>
                <a:spcPct val="120000"/>
              </a:lnSpc>
              <a:defRPr/>
            </a:pPr>
            <a:r>
              <a:rPr lang="en-GB" sz="1600" b="1" dirty="0">
                <a:solidFill>
                  <a:srgbClr val="1A2746"/>
                </a:solidFill>
              </a:rPr>
              <a:t>   </a:t>
            </a:r>
            <a:r>
              <a:rPr lang="en-GB" sz="1600" b="1" u="sng" dirty="0">
                <a:solidFill>
                  <a:srgbClr val="1A2746"/>
                </a:solidFill>
              </a:rPr>
              <a:t>Upcoming (18th July onwards)</a:t>
            </a:r>
          </a:p>
          <a:p>
            <a:pPr marL="628650" lvl="1" indent="-171450" algn="just">
              <a:lnSpc>
                <a:spcPct val="120000"/>
              </a:lnSpc>
              <a:buFont typeface="Arial" panose="020B0604020202020204" pitchFamily="34" charset="0"/>
              <a:buChar char="•"/>
              <a:defRPr/>
            </a:pPr>
            <a:r>
              <a:rPr lang="en-GB" sz="1600" dirty="0">
                <a:solidFill>
                  <a:srgbClr val="1A2746"/>
                </a:solidFill>
              </a:rPr>
              <a:t>Create &amp; save the </a:t>
            </a:r>
            <a:r>
              <a:rPr lang="en-GB" sz="1600" dirty="0">
                <a:solidFill>
                  <a:srgbClr val="1A2746"/>
                </a:solidFill>
                <a:hlinkClick r:id="rId5"/>
              </a:rPr>
              <a:t>Catalyst Awards Submission </a:t>
            </a:r>
            <a:r>
              <a:rPr lang="en-GB" sz="1600" dirty="0">
                <a:solidFill>
                  <a:srgbClr val="1A2746"/>
                </a:solidFill>
              </a:rPr>
              <a:t>form.</a:t>
            </a:r>
          </a:p>
          <a:p>
            <a:pPr marL="628650" lvl="1" indent="-171450" algn="just">
              <a:lnSpc>
                <a:spcPct val="120000"/>
              </a:lnSpc>
              <a:buFont typeface="Arial" panose="020B0604020202020204" pitchFamily="34" charset="0"/>
              <a:buChar char="•"/>
              <a:defRPr/>
            </a:pPr>
            <a:r>
              <a:rPr lang="en-GB" altLang="ko-KR" sz="1600" dirty="0">
                <a:solidFill>
                  <a:srgbClr val="1A2746"/>
                </a:solidFill>
              </a:rPr>
              <a:t>This information would be used for judging purpose primarily. </a:t>
            </a:r>
          </a:p>
          <a:p>
            <a:pPr marL="628650" lvl="2" indent="-171450" algn="just">
              <a:lnSpc>
                <a:spcPct val="120000"/>
              </a:lnSpc>
              <a:buFont typeface="Arial" panose="020B0604020202020204" pitchFamily="34" charset="0"/>
              <a:buChar char="•"/>
              <a:defRPr/>
            </a:pPr>
            <a:r>
              <a:rPr lang="en-GB" altLang="ko-KR" sz="1600" dirty="0">
                <a:solidFill>
                  <a:srgbClr val="1A2746"/>
                </a:solidFill>
              </a:rPr>
              <a:t>Teams can create/edit/save form anytime before submission/deadline.</a:t>
            </a:r>
          </a:p>
          <a:p>
            <a:pPr marL="628650" lvl="2" indent="-171450" algn="just">
              <a:lnSpc>
                <a:spcPct val="120000"/>
              </a:lnSpc>
              <a:buFont typeface="Arial" panose="020B0604020202020204" pitchFamily="34" charset="0"/>
              <a:buChar char="•"/>
              <a:defRPr/>
            </a:pPr>
            <a:r>
              <a:rPr lang="en-GB" altLang="ko-KR" sz="1600" dirty="0">
                <a:solidFill>
                  <a:srgbClr val="1A2746"/>
                </a:solidFill>
              </a:rPr>
              <a:t>Teams to submit the form before deadline (29</a:t>
            </a:r>
            <a:r>
              <a:rPr lang="en-GB" altLang="ko-KR" sz="1600" baseline="30000" dirty="0">
                <a:solidFill>
                  <a:srgbClr val="1A2746"/>
                </a:solidFill>
              </a:rPr>
              <a:t>th</a:t>
            </a:r>
            <a:r>
              <a:rPr lang="en-GB" altLang="ko-KR" sz="1600" dirty="0">
                <a:solidFill>
                  <a:srgbClr val="1A2746"/>
                </a:solidFill>
              </a:rPr>
              <a:t> Aug). </a:t>
            </a:r>
          </a:p>
          <a:p>
            <a:pPr marL="628650" lvl="2" indent="-171450" algn="just">
              <a:lnSpc>
                <a:spcPct val="120000"/>
              </a:lnSpc>
              <a:buFont typeface="Arial" panose="020B0604020202020204" pitchFamily="34" charset="0"/>
              <a:buChar char="•"/>
              <a:defRPr/>
            </a:pPr>
            <a:r>
              <a:rPr lang="en-GB" altLang="ko-KR" sz="1600" dirty="0">
                <a:solidFill>
                  <a:srgbClr val="1A2746"/>
                </a:solidFill>
              </a:rPr>
              <a:t>Cannot edit after team submits or after deadline (29</a:t>
            </a:r>
            <a:r>
              <a:rPr lang="en-GB" altLang="ko-KR" sz="1600" baseline="30000" dirty="0">
                <a:solidFill>
                  <a:srgbClr val="1A2746"/>
                </a:solidFill>
              </a:rPr>
              <a:t>th</a:t>
            </a:r>
            <a:r>
              <a:rPr lang="en-GB" altLang="ko-KR" sz="1600" dirty="0">
                <a:solidFill>
                  <a:srgbClr val="1A2746"/>
                </a:solidFill>
              </a:rPr>
              <a:t> Aug).</a:t>
            </a:r>
          </a:p>
          <a:p>
            <a:pPr marL="628650" lvl="2" indent="-171450" algn="just">
              <a:lnSpc>
                <a:spcPct val="120000"/>
              </a:lnSpc>
              <a:buFont typeface="Arial" panose="020B0604020202020204" pitchFamily="34" charset="0"/>
              <a:buChar char="•"/>
              <a:defRPr/>
            </a:pPr>
            <a:r>
              <a:rPr lang="en-GB" altLang="ko-KR" sz="1600" b="1" dirty="0">
                <a:solidFill>
                  <a:srgbClr val="1A2746"/>
                </a:solidFill>
              </a:rPr>
              <a:t>Indicative form Template &amp; latest information on Awards available </a:t>
            </a:r>
            <a:r>
              <a:rPr lang="en-GB" altLang="ko-KR" sz="1600" b="1" dirty="0">
                <a:solidFill>
                  <a:srgbClr val="1A2746"/>
                </a:solidFill>
                <a:hlinkClick r:id="rId6"/>
              </a:rPr>
              <a:t>HERE</a:t>
            </a:r>
            <a:r>
              <a:rPr lang="en-GB" altLang="ko-KR" sz="1600" b="1" dirty="0">
                <a:solidFill>
                  <a:srgbClr val="1A2746"/>
                </a:solidFill>
              </a:rPr>
              <a:t>.</a:t>
            </a:r>
            <a:endParaRPr lang="en-GB" altLang="ko-KR" sz="1600" b="1" dirty="0">
              <a:solidFill>
                <a:srgbClr val="1A2746"/>
              </a:solidFill>
              <a:sym typeface="Wingdings" pitchFamily="2" charset="2"/>
            </a:endParaRPr>
          </a:p>
          <a:p>
            <a:pPr marL="628650" lvl="2" indent="-171450" algn="just">
              <a:lnSpc>
                <a:spcPct val="120000"/>
              </a:lnSpc>
              <a:buFont typeface="Arial" panose="020B0604020202020204" pitchFamily="34" charset="0"/>
              <a:buChar char="•"/>
              <a:defRPr/>
            </a:pPr>
            <a:r>
              <a:rPr lang="en-GB" altLang="ko-KR" sz="1600" dirty="0">
                <a:solidFill>
                  <a:srgbClr val="1A2746"/>
                </a:solidFill>
                <a:sym typeface="Wingdings" pitchFamily="2" charset="2"/>
              </a:rPr>
              <a:t>Ensure to indicate the SAME award choices which were selected earlier by the team (refer next slide). </a:t>
            </a:r>
          </a:p>
        </p:txBody>
      </p:sp>
      <p:sp>
        <p:nvSpPr>
          <p:cNvPr id="7" name="Rectangle: Diagonal Corners Rounded 16">
            <a:extLst>
              <a:ext uri="{FF2B5EF4-FFF2-40B4-BE49-F238E27FC236}">
                <a16:creationId xmlns:a16="http://schemas.microsoft.com/office/drawing/2014/main" id="{952C86CB-BB84-74E8-71A3-2D213BAD6DFF}"/>
              </a:ext>
            </a:extLst>
          </p:cNvPr>
          <p:cNvSpPr/>
          <p:nvPr/>
        </p:nvSpPr>
        <p:spPr>
          <a:xfrm>
            <a:off x="3843582" y="3539011"/>
            <a:ext cx="8348417" cy="2974523"/>
          </a:xfrm>
          <a:prstGeom prst="round2Diag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just">
              <a:lnSpc>
                <a:spcPct val="120000"/>
              </a:lnSpc>
              <a:defRPr/>
            </a:pPr>
            <a:r>
              <a:rPr lang="en-GB" altLang="ko-KR" sz="1600" b="1" u="sng" dirty="0">
                <a:solidFill>
                  <a:srgbClr val="1A2746"/>
                </a:solidFill>
                <a:sym typeface="Wingdings" pitchFamily="2" charset="2"/>
              </a:rPr>
              <a:t>Best Practices</a:t>
            </a:r>
          </a:p>
          <a:p>
            <a:pPr marL="628650" lvl="2" indent="-171450" algn="just">
              <a:lnSpc>
                <a:spcPct val="120000"/>
              </a:lnSpc>
              <a:buFont typeface="Arial" panose="020B0604020202020204" pitchFamily="34" charset="0"/>
              <a:buChar char="•"/>
              <a:defRPr/>
            </a:pPr>
            <a:r>
              <a:rPr lang="en-GB" sz="1600" dirty="0">
                <a:solidFill>
                  <a:srgbClr val="1A2746"/>
                </a:solidFill>
              </a:rPr>
              <a:t>Consult Awards submissions with CSMs, prior to submission.</a:t>
            </a:r>
          </a:p>
          <a:p>
            <a:pPr marL="628650" lvl="2" indent="-171450" algn="just">
              <a:lnSpc>
                <a:spcPct val="120000"/>
              </a:lnSpc>
              <a:buFont typeface="Arial" panose="020B0604020202020204" pitchFamily="34" charset="0"/>
              <a:buChar char="•"/>
              <a:defRPr/>
            </a:pPr>
            <a:r>
              <a:rPr lang="en-GB" sz="1600" dirty="0">
                <a:solidFill>
                  <a:srgbClr val="1A2746"/>
                </a:solidFill>
              </a:rPr>
              <a:t>Keep the information concise, crisp and clear; detailing with proof points. </a:t>
            </a:r>
          </a:p>
          <a:p>
            <a:pPr marL="628650" lvl="2" indent="-171450" algn="just">
              <a:lnSpc>
                <a:spcPct val="120000"/>
              </a:lnSpc>
              <a:buFont typeface="Arial" panose="020B0604020202020204" pitchFamily="34" charset="0"/>
              <a:buChar char="•"/>
              <a:defRPr/>
            </a:pPr>
            <a:r>
              <a:rPr lang="en-GB" sz="1600" dirty="0">
                <a:solidFill>
                  <a:srgbClr val="1A2746"/>
                </a:solidFill>
              </a:rPr>
              <a:t>Use bullet points for long answers.</a:t>
            </a:r>
          </a:p>
          <a:p>
            <a:pPr marL="628650" lvl="2" indent="-171450" algn="just">
              <a:lnSpc>
                <a:spcPct val="120000"/>
              </a:lnSpc>
              <a:buFont typeface="Arial" panose="020B0604020202020204" pitchFamily="34" charset="0"/>
              <a:buChar char="•"/>
              <a:defRPr/>
            </a:pPr>
            <a:r>
              <a:rPr lang="en-GB" sz="1600" dirty="0">
                <a:solidFill>
                  <a:srgbClr val="1A2746"/>
                </a:solidFill>
              </a:rPr>
              <a:t>Use social media to promote &amp; attract viewers. </a:t>
            </a:r>
          </a:p>
          <a:p>
            <a:pPr marL="628650" lvl="2" indent="-171450">
              <a:lnSpc>
                <a:spcPct val="120000"/>
              </a:lnSpc>
              <a:buFont typeface="Arial" panose="020B0604020202020204" pitchFamily="34" charset="0"/>
              <a:buChar char="•"/>
              <a:defRPr/>
            </a:pPr>
            <a:r>
              <a:rPr lang="en-GB" sz="1600" dirty="0">
                <a:solidFill>
                  <a:srgbClr val="1A2746"/>
                </a:solidFill>
              </a:rPr>
              <a:t>Upload videos / files / resources on Catalyst spaces – by 5</a:t>
            </a:r>
            <a:r>
              <a:rPr lang="en-GB" sz="1600" baseline="30000" dirty="0">
                <a:solidFill>
                  <a:srgbClr val="1A2746"/>
                </a:solidFill>
              </a:rPr>
              <a:t>th</a:t>
            </a:r>
            <a:r>
              <a:rPr lang="en-GB" sz="1600" dirty="0">
                <a:solidFill>
                  <a:srgbClr val="1A2746"/>
                </a:solidFill>
              </a:rPr>
              <a:t> Sept. </a:t>
            </a:r>
          </a:p>
        </p:txBody>
      </p:sp>
    </p:spTree>
    <p:extLst>
      <p:ext uri="{BB962C8B-B14F-4D97-AF65-F5344CB8AC3E}">
        <p14:creationId xmlns:p14="http://schemas.microsoft.com/office/powerpoint/2010/main" val="1614556048"/>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al user interface, text, application, email&#10;&#10;Description automatically generated">
            <a:extLst>
              <a:ext uri="{FF2B5EF4-FFF2-40B4-BE49-F238E27FC236}">
                <a16:creationId xmlns:a16="http://schemas.microsoft.com/office/drawing/2014/main" id="{3759DA08-83D6-61F2-7E54-6156DB6CBF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6918" y="250257"/>
            <a:ext cx="6437704" cy="3704856"/>
          </a:xfrm>
          <a:prstGeom prst="rect">
            <a:avLst/>
          </a:prstGeom>
        </p:spPr>
      </p:pic>
      <p:sp>
        <p:nvSpPr>
          <p:cNvPr id="5" name="Rectangle 4">
            <a:extLst>
              <a:ext uri="{FF2B5EF4-FFF2-40B4-BE49-F238E27FC236}">
                <a16:creationId xmlns:a16="http://schemas.microsoft.com/office/drawing/2014/main" id="{F7B72E3D-60FC-4964-A85F-BAE45FA59562}"/>
              </a:ext>
            </a:extLst>
          </p:cNvPr>
          <p:cNvSpPr/>
          <p:nvPr/>
        </p:nvSpPr>
        <p:spPr>
          <a:xfrm>
            <a:off x="0" y="0"/>
            <a:ext cx="3843584" cy="6876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pic>
        <p:nvPicPr>
          <p:cNvPr id="6" name="Graphic 5">
            <a:extLst>
              <a:ext uri="{FF2B5EF4-FFF2-40B4-BE49-F238E27FC236}">
                <a16:creationId xmlns:a16="http://schemas.microsoft.com/office/drawing/2014/main" id="{08C7F881-D58C-4529-8D5A-902327CA8F7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6200000">
            <a:off x="354673" y="783293"/>
            <a:ext cx="3552370" cy="3425451"/>
          </a:xfrm>
          <a:prstGeom prst="rect">
            <a:avLst/>
          </a:prstGeom>
        </p:spPr>
      </p:pic>
      <p:sp>
        <p:nvSpPr>
          <p:cNvPr id="8" name="Content Placeholder 2">
            <a:extLst>
              <a:ext uri="{FF2B5EF4-FFF2-40B4-BE49-F238E27FC236}">
                <a16:creationId xmlns:a16="http://schemas.microsoft.com/office/drawing/2014/main" id="{3BBB3B1D-800D-4D24-9B44-C503BEE0F4EA}"/>
              </a:ext>
            </a:extLst>
          </p:cNvPr>
          <p:cNvSpPr txBox="1">
            <a:spLocks/>
          </p:cNvSpPr>
          <p:nvPr/>
        </p:nvSpPr>
        <p:spPr>
          <a:xfrm>
            <a:off x="601896" y="1464904"/>
            <a:ext cx="3057923" cy="2062227"/>
          </a:xfrm>
          <a:prstGeom prst="rect">
            <a:avLst/>
          </a:prstGeom>
          <a:noFill/>
        </p:spPr>
        <p:txBody>
          <a:bodyPr vert="horz" lIns="91440" tIns="45720" rIns="91440" bIns="45720" rtlCol="0">
            <a:noAutofit/>
          </a:bodyPr>
          <a:lstStyle>
            <a:lvl1pPr marL="0" indent="0" algn="l" defTabSz="914400" rtl="0" eaLnBrk="1" latinLnBrk="0" hangingPunct="1">
              <a:lnSpc>
                <a:spcPct val="110000"/>
              </a:lnSpc>
              <a:spcBef>
                <a:spcPts val="1000"/>
              </a:spcBef>
              <a:buFont typeface="Arial" panose="020B0604020202020204" pitchFamily="34" charset="0"/>
              <a:buNone/>
              <a:defRPr sz="1600" kern="1200">
                <a:solidFill>
                  <a:schemeClr val="accent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spcBef>
                <a:spcPts val="600"/>
              </a:spcBef>
              <a:defRPr/>
            </a:pPr>
            <a:r>
              <a:rPr lang="en-GB" sz="3200" b="1" dirty="0">
                <a:solidFill>
                  <a:prstClr val="white"/>
                </a:solidFill>
              </a:rPr>
              <a:t>Awards Submission Form</a:t>
            </a:r>
          </a:p>
          <a:p>
            <a:pPr lvl="0" algn="ctr">
              <a:spcBef>
                <a:spcPts val="600"/>
              </a:spcBef>
              <a:defRPr/>
            </a:pPr>
            <a:r>
              <a:rPr lang="en-GB" sz="3200" b="1" i="1" baseline="30000" dirty="0">
                <a:solidFill>
                  <a:prstClr val="white"/>
                </a:solidFill>
              </a:rPr>
              <a:t>(Indicative snapshot &amp; Demo)</a:t>
            </a:r>
            <a:endParaRPr kumimoji="0" lang="en-GB" sz="3200" b="1" i="1" u="none" strike="noStrike" kern="1200" cap="none" spc="0" normalizeH="0" baseline="30000" noProof="0" dirty="0">
              <a:ln>
                <a:noFill/>
              </a:ln>
              <a:solidFill>
                <a:prstClr val="white"/>
              </a:solidFill>
              <a:effectLst/>
              <a:uLnTx/>
              <a:uFillTx/>
              <a:latin typeface="Arial"/>
              <a:ea typeface="+mn-ea"/>
              <a:cs typeface="+mn-cs"/>
            </a:endParaRPr>
          </a:p>
        </p:txBody>
      </p:sp>
      <p:pic>
        <p:nvPicPr>
          <p:cNvPr id="7" name="Picture 6" descr="Graphical user interface, text, application, email&#10;&#10;Description automatically generated">
            <a:extLst>
              <a:ext uri="{FF2B5EF4-FFF2-40B4-BE49-F238E27FC236}">
                <a16:creationId xmlns:a16="http://schemas.microsoft.com/office/drawing/2014/main" id="{028026CB-502E-0CAA-5EA9-02234AC9704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70810" y="3852962"/>
            <a:ext cx="6273812" cy="2680573"/>
          </a:xfrm>
          <a:prstGeom prst="rect">
            <a:avLst/>
          </a:prstGeom>
        </p:spPr>
      </p:pic>
      <p:sp>
        <p:nvSpPr>
          <p:cNvPr id="10" name="Rounded Rectangle 13">
            <a:extLst>
              <a:ext uri="{FF2B5EF4-FFF2-40B4-BE49-F238E27FC236}">
                <a16:creationId xmlns:a16="http://schemas.microsoft.com/office/drawing/2014/main" id="{0FA895D5-5B3D-4433-CD1D-D68D384C7C99}"/>
              </a:ext>
            </a:extLst>
          </p:cNvPr>
          <p:cNvSpPr/>
          <p:nvPr/>
        </p:nvSpPr>
        <p:spPr>
          <a:xfrm>
            <a:off x="6655207" y="6315941"/>
            <a:ext cx="2903512" cy="560439"/>
          </a:xfrm>
          <a:prstGeom prst="roundRect">
            <a:avLst/>
          </a:prstGeom>
          <a:solidFill>
            <a:srgbClr val="17274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Indicative Awards Submission Form </a:t>
            </a:r>
          </a:p>
        </p:txBody>
      </p:sp>
      <p:sp>
        <p:nvSpPr>
          <p:cNvPr id="9" name="Rounded Rectangular Callout 8">
            <a:extLst>
              <a:ext uri="{FF2B5EF4-FFF2-40B4-BE49-F238E27FC236}">
                <a16:creationId xmlns:a16="http://schemas.microsoft.com/office/drawing/2014/main" id="{0B28CC93-C12E-DAA9-E6E6-3290BC5CCA02}"/>
              </a:ext>
            </a:extLst>
          </p:cNvPr>
          <p:cNvSpPr/>
          <p:nvPr/>
        </p:nvSpPr>
        <p:spPr>
          <a:xfrm>
            <a:off x="9558719" y="4618459"/>
            <a:ext cx="2526353" cy="1428380"/>
          </a:xfrm>
          <a:prstGeom prst="wedgeRoundRectCallout">
            <a:avLst>
              <a:gd name="adj1" fmla="val -66254"/>
              <a:gd name="adj2" fmla="val -41260"/>
              <a:gd name="adj3" fmla="val 16667"/>
            </a:avLst>
          </a:prstGeom>
          <a:solidFill>
            <a:srgbClr val="A1C04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AA769C1-B100-0F4C-1E03-D8019B331645}"/>
              </a:ext>
            </a:extLst>
          </p:cNvPr>
          <p:cNvSpPr txBox="1"/>
          <p:nvPr/>
        </p:nvSpPr>
        <p:spPr>
          <a:xfrm>
            <a:off x="9665645" y="4754318"/>
            <a:ext cx="2312500" cy="1077218"/>
          </a:xfrm>
          <a:prstGeom prst="rect">
            <a:avLst/>
          </a:prstGeom>
          <a:noFill/>
        </p:spPr>
        <p:txBody>
          <a:bodyPr wrap="square" rtlCol="0">
            <a:spAutoFit/>
          </a:bodyPr>
          <a:lstStyle/>
          <a:p>
            <a:pPr algn="just"/>
            <a:r>
              <a:rPr lang="en-GB" altLang="ko-KR" sz="1600" b="1" dirty="0">
                <a:solidFill>
                  <a:schemeClr val="bg1"/>
                </a:solidFill>
                <a:sym typeface="Wingdings" pitchFamily="2" charset="2"/>
              </a:rPr>
              <a:t>Indicate the SAME Award Choices which were selected earlier by the team</a:t>
            </a:r>
            <a:endParaRPr lang="en-US" sz="1600" b="1" dirty="0">
              <a:solidFill>
                <a:schemeClr val="bg1"/>
              </a:solidFill>
            </a:endParaRPr>
          </a:p>
        </p:txBody>
      </p:sp>
      <p:sp>
        <p:nvSpPr>
          <p:cNvPr id="16" name="Rounded Rectangular Callout 15">
            <a:extLst>
              <a:ext uri="{FF2B5EF4-FFF2-40B4-BE49-F238E27FC236}">
                <a16:creationId xmlns:a16="http://schemas.microsoft.com/office/drawing/2014/main" id="{212B80B5-383A-B9A6-D21C-8B8C5E72BEA3}"/>
              </a:ext>
            </a:extLst>
          </p:cNvPr>
          <p:cNvSpPr/>
          <p:nvPr/>
        </p:nvSpPr>
        <p:spPr>
          <a:xfrm>
            <a:off x="9292027" y="1637189"/>
            <a:ext cx="2526353" cy="570653"/>
          </a:xfrm>
          <a:prstGeom prst="wedgeRoundRectCallout">
            <a:avLst>
              <a:gd name="adj1" fmla="val -63335"/>
              <a:gd name="adj2" fmla="val 10617"/>
              <a:gd name="adj3" fmla="val 16667"/>
            </a:avLst>
          </a:prstGeom>
          <a:solidFill>
            <a:srgbClr val="A1C04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ular Callout 12">
            <a:extLst>
              <a:ext uri="{FF2B5EF4-FFF2-40B4-BE49-F238E27FC236}">
                <a16:creationId xmlns:a16="http://schemas.microsoft.com/office/drawing/2014/main" id="{EED6AF89-4501-D677-8358-3C51AA6AEEF9}"/>
              </a:ext>
            </a:extLst>
          </p:cNvPr>
          <p:cNvSpPr/>
          <p:nvPr/>
        </p:nvSpPr>
        <p:spPr>
          <a:xfrm>
            <a:off x="9292027" y="474636"/>
            <a:ext cx="2526353" cy="604760"/>
          </a:xfrm>
          <a:prstGeom prst="wedgeRoundRectCallout">
            <a:avLst>
              <a:gd name="adj1" fmla="val -73972"/>
              <a:gd name="adj2" fmla="val 40604"/>
              <a:gd name="adj3" fmla="val 16667"/>
            </a:avLst>
          </a:prstGeom>
          <a:solidFill>
            <a:srgbClr val="A1C04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94C8B2CB-03BA-216D-BD80-F950CEF0D845}"/>
              </a:ext>
            </a:extLst>
          </p:cNvPr>
          <p:cNvSpPr txBox="1"/>
          <p:nvPr/>
        </p:nvSpPr>
        <p:spPr>
          <a:xfrm>
            <a:off x="9381132" y="1626633"/>
            <a:ext cx="2312500" cy="584775"/>
          </a:xfrm>
          <a:prstGeom prst="rect">
            <a:avLst/>
          </a:prstGeom>
          <a:noFill/>
        </p:spPr>
        <p:txBody>
          <a:bodyPr wrap="square" rtlCol="0">
            <a:spAutoFit/>
          </a:bodyPr>
          <a:lstStyle/>
          <a:p>
            <a:pPr algn="just"/>
            <a:r>
              <a:rPr lang="en-GB" sz="1600" b="1" dirty="0">
                <a:solidFill>
                  <a:schemeClr val="bg1"/>
                </a:solidFill>
                <a:sym typeface="Wingdings" pitchFamily="2" charset="2"/>
              </a:rPr>
              <a:t>Approved Project Title </a:t>
            </a:r>
            <a:endParaRPr lang="en-US" sz="1600" b="1" dirty="0">
              <a:solidFill>
                <a:schemeClr val="bg1"/>
              </a:solidFill>
            </a:endParaRPr>
          </a:p>
        </p:txBody>
      </p:sp>
      <p:sp>
        <p:nvSpPr>
          <p:cNvPr id="14" name="TextBox 13">
            <a:extLst>
              <a:ext uri="{FF2B5EF4-FFF2-40B4-BE49-F238E27FC236}">
                <a16:creationId xmlns:a16="http://schemas.microsoft.com/office/drawing/2014/main" id="{BDBEB16E-A7AA-F473-2B51-23FC19453E69}"/>
              </a:ext>
            </a:extLst>
          </p:cNvPr>
          <p:cNvSpPr txBox="1"/>
          <p:nvPr/>
        </p:nvSpPr>
        <p:spPr>
          <a:xfrm>
            <a:off x="9348002" y="494621"/>
            <a:ext cx="2312500" cy="584775"/>
          </a:xfrm>
          <a:prstGeom prst="rect">
            <a:avLst/>
          </a:prstGeom>
          <a:noFill/>
        </p:spPr>
        <p:txBody>
          <a:bodyPr wrap="square" rtlCol="0">
            <a:spAutoFit/>
          </a:bodyPr>
          <a:lstStyle/>
          <a:p>
            <a:pPr algn="just"/>
            <a:r>
              <a:rPr lang="en-GB" altLang="ko-KR" sz="1600" b="1" dirty="0">
                <a:solidFill>
                  <a:schemeClr val="bg1"/>
                </a:solidFill>
                <a:sym typeface="Wingdings" pitchFamily="2" charset="2"/>
              </a:rPr>
              <a:t>URN in format  C22.0.xxx</a:t>
            </a:r>
            <a:endParaRPr lang="en-US" sz="1600" b="1" dirty="0">
              <a:solidFill>
                <a:schemeClr val="bg1"/>
              </a:solidFill>
            </a:endParaRPr>
          </a:p>
        </p:txBody>
      </p:sp>
    </p:spTree>
    <p:extLst>
      <p:ext uri="{BB962C8B-B14F-4D97-AF65-F5344CB8AC3E}">
        <p14:creationId xmlns:p14="http://schemas.microsoft.com/office/powerpoint/2010/main" val="2090728674"/>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7B72E3D-60FC-4964-A85F-BAE45FA59562}"/>
              </a:ext>
            </a:extLst>
          </p:cNvPr>
          <p:cNvSpPr/>
          <p:nvPr/>
        </p:nvSpPr>
        <p:spPr>
          <a:xfrm>
            <a:off x="0" y="18380"/>
            <a:ext cx="3843584"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pic>
        <p:nvPicPr>
          <p:cNvPr id="6" name="Graphic 5">
            <a:extLst>
              <a:ext uri="{FF2B5EF4-FFF2-40B4-BE49-F238E27FC236}">
                <a16:creationId xmlns:a16="http://schemas.microsoft.com/office/drawing/2014/main" id="{08C7F881-D58C-4529-8D5A-902327CA8F7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6200000">
            <a:off x="354673" y="783293"/>
            <a:ext cx="3552370" cy="3425451"/>
          </a:xfrm>
          <a:prstGeom prst="rect">
            <a:avLst/>
          </a:prstGeom>
        </p:spPr>
      </p:pic>
      <p:sp>
        <p:nvSpPr>
          <p:cNvPr id="8" name="Content Placeholder 2">
            <a:extLst>
              <a:ext uri="{FF2B5EF4-FFF2-40B4-BE49-F238E27FC236}">
                <a16:creationId xmlns:a16="http://schemas.microsoft.com/office/drawing/2014/main" id="{3BBB3B1D-800D-4D24-9B44-C503BEE0F4EA}"/>
              </a:ext>
            </a:extLst>
          </p:cNvPr>
          <p:cNvSpPr txBox="1">
            <a:spLocks/>
          </p:cNvSpPr>
          <p:nvPr/>
        </p:nvSpPr>
        <p:spPr>
          <a:xfrm>
            <a:off x="601896" y="2020970"/>
            <a:ext cx="3057923" cy="1408030"/>
          </a:xfrm>
          <a:prstGeom prst="rect">
            <a:avLst/>
          </a:prstGeom>
          <a:noFill/>
        </p:spPr>
        <p:txBody>
          <a:bodyPr vert="horz" lIns="91440" tIns="45720" rIns="91440" bIns="45720" rtlCol="0">
            <a:noAutofit/>
          </a:bodyPr>
          <a:lstStyle>
            <a:lvl1pPr marL="0" indent="0" algn="l" defTabSz="914400" rtl="0" eaLnBrk="1" latinLnBrk="0" hangingPunct="1">
              <a:lnSpc>
                <a:spcPct val="110000"/>
              </a:lnSpc>
              <a:spcBef>
                <a:spcPts val="1000"/>
              </a:spcBef>
              <a:buFont typeface="Arial" panose="020B0604020202020204" pitchFamily="34" charset="0"/>
              <a:buNone/>
              <a:defRPr sz="1600" kern="1200">
                <a:solidFill>
                  <a:schemeClr val="accent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10000"/>
              </a:lnSpc>
              <a:spcBef>
                <a:spcPts val="600"/>
              </a:spcBef>
              <a:spcAft>
                <a:spcPts val="0"/>
              </a:spcAft>
              <a:buClrTx/>
              <a:buSzTx/>
              <a:buFont typeface="Arial" panose="020B0604020202020204" pitchFamily="34" charset="0"/>
              <a:buNone/>
              <a:tabLst/>
              <a:defRPr/>
            </a:pPr>
            <a:r>
              <a:rPr kumimoji="0" lang="en-GB" sz="3200" b="1" i="0" u="none" strike="noStrike" kern="1200" cap="none" spc="0" normalizeH="0" baseline="0" noProof="0" dirty="0">
                <a:ln>
                  <a:noFill/>
                </a:ln>
                <a:solidFill>
                  <a:prstClr val="white"/>
                </a:solidFill>
                <a:effectLst/>
                <a:uLnTx/>
                <a:uFillTx/>
                <a:latin typeface="Arial"/>
                <a:ea typeface="+mn-ea"/>
                <a:cs typeface="+mn-cs"/>
              </a:rPr>
              <a:t>Judging Phases- I &amp; II</a:t>
            </a:r>
            <a:endParaRPr kumimoji="0" lang="en-GB" sz="3200" b="1" i="1" u="none" strike="noStrike" kern="1200" cap="none" spc="0" normalizeH="0" baseline="30000" noProof="0" dirty="0">
              <a:ln>
                <a:noFill/>
              </a:ln>
              <a:solidFill>
                <a:prstClr val="white"/>
              </a:solidFill>
              <a:effectLst/>
              <a:uLnTx/>
              <a:uFillTx/>
              <a:latin typeface="Arial"/>
              <a:ea typeface="+mn-ea"/>
              <a:cs typeface="+mn-cs"/>
            </a:endParaRPr>
          </a:p>
        </p:txBody>
      </p:sp>
      <p:sp>
        <p:nvSpPr>
          <p:cNvPr id="41" name="Rectangle: Diagonal Corners Rounded 16">
            <a:extLst>
              <a:ext uri="{FF2B5EF4-FFF2-40B4-BE49-F238E27FC236}">
                <a16:creationId xmlns:a16="http://schemas.microsoft.com/office/drawing/2014/main" id="{771FE8B1-1666-03F1-2EDE-051B012E48D2}"/>
              </a:ext>
            </a:extLst>
          </p:cNvPr>
          <p:cNvSpPr/>
          <p:nvPr/>
        </p:nvSpPr>
        <p:spPr>
          <a:xfrm>
            <a:off x="3843583" y="18380"/>
            <a:ext cx="8348417" cy="6514561"/>
          </a:xfrm>
          <a:prstGeom prst="round2DiagRect">
            <a:avLst>
              <a:gd name="adj1" fmla="val 50000"/>
              <a:gd name="adj2" fmla="val 0"/>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indent="-25400">
              <a:defRPr/>
            </a:pPr>
            <a:r>
              <a:rPr lang="en-GB" sz="2000" b="1" dirty="0">
                <a:solidFill>
                  <a:schemeClr val="tx2"/>
                </a:solidFill>
                <a:cs typeface="Arial"/>
              </a:rPr>
              <a:t>JUDGING PHASES </a:t>
            </a:r>
            <a:endParaRPr lang="en-GB" sz="1600" b="1" dirty="0">
              <a:solidFill>
                <a:schemeClr val="tx2"/>
              </a:solidFill>
              <a:cs typeface="Arial"/>
            </a:endParaRPr>
          </a:p>
          <a:p>
            <a:pPr marL="717550" lvl="1" indent="-285750">
              <a:buFont typeface="Arial" panose="020B0604020202020204" pitchFamily="34" charset="0"/>
              <a:buChar char="•"/>
              <a:defRPr/>
            </a:pPr>
            <a:r>
              <a:rPr lang="en-GB" sz="1600" dirty="0">
                <a:solidFill>
                  <a:schemeClr val="tx1"/>
                </a:solidFill>
                <a:cs typeface="Arial"/>
              </a:rPr>
              <a:t>Each Catalyst award category will be judged by 3 Judges. </a:t>
            </a:r>
          </a:p>
          <a:p>
            <a:pPr marL="717550" lvl="1" indent="-285750">
              <a:buFont typeface="Arial" panose="020B0604020202020204" pitchFamily="34" charset="0"/>
              <a:buChar char="•"/>
              <a:defRPr/>
            </a:pPr>
            <a:r>
              <a:rPr lang="en-GB" sz="1600" dirty="0">
                <a:solidFill>
                  <a:schemeClr val="tx1"/>
                </a:solidFill>
                <a:cs typeface="Arial"/>
              </a:rPr>
              <a:t>Judging will be divided into two phases to cater to all 41 Catalyst teams.</a:t>
            </a:r>
          </a:p>
          <a:p>
            <a:pPr lvl="1" indent="-25400">
              <a:defRPr/>
            </a:pPr>
            <a:endParaRPr lang="en-GB" sz="1600" b="1" dirty="0">
              <a:solidFill>
                <a:schemeClr val="tx1"/>
              </a:solidFill>
              <a:cs typeface="Arial"/>
            </a:endParaRPr>
          </a:p>
          <a:p>
            <a:pPr lvl="1" indent="-25400">
              <a:defRPr/>
            </a:pPr>
            <a:r>
              <a:rPr lang="en-GB" sz="1600" b="1" u="sng" dirty="0">
                <a:solidFill>
                  <a:schemeClr val="tx2"/>
                </a:solidFill>
                <a:cs typeface="Arial"/>
              </a:rPr>
              <a:t>PHASE I : Virtual Teams </a:t>
            </a:r>
          </a:p>
          <a:p>
            <a:pPr lvl="1" indent="-25400">
              <a:defRPr/>
            </a:pPr>
            <a:r>
              <a:rPr lang="en-GB" sz="1600" b="1" i="1" dirty="0">
                <a:solidFill>
                  <a:schemeClr val="tx2"/>
                </a:solidFill>
                <a:cs typeface="Arial"/>
              </a:rPr>
              <a:t>(7</a:t>
            </a:r>
            <a:r>
              <a:rPr lang="en-GB" sz="1600" b="1" i="1" baseline="30000" dirty="0">
                <a:solidFill>
                  <a:schemeClr val="tx2"/>
                </a:solidFill>
                <a:cs typeface="Arial"/>
              </a:rPr>
              <a:t>th</a:t>
            </a:r>
            <a:r>
              <a:rPr lang="en-GB" sz="1600" b="1" i="1" dirty="0">
                <a:solidFill>
                  <a:schemeClr val="tx2"/>
                </a:solidFill>
                <a:cs typeface="Arial"/>
              </a:rPr>
              <a:t> Sept to 14</a:t>
            </a:r>
            <a:r>
              <a:rPr lang="en-GB" sz="1600" b="1" i="1" baseline="30000" dirty="0">
                <a:solidFill>
                  <a:schemeClr val="tx2"/>
                </a:solidFill>
                <a:cs typeface="Arial"/>
              </a:rPr>
              <a:t>th</a:t>
            </a:r>
            <a:r>
              <a:rPr lang="en-GB" sz="1600" b="1" i="1" dirty="0">
                <a:solidFill>
                  <a:schemeClr val="tx2"/>
                </a:solidFill>
                <a:cs typeface="Arial"/>
              </a:rPr>
              <a:t> Sept 2022)</a:t>
            </a:r>
          </a:p>
          <a:p>
            <a:pPr marL="742950" lvl="1" indent="-285750" defTabSz="914240">
              <a:buFont typeface="Arial" panose="020B0604020202020204" pitchFamily="34" charset="0"/>
              <a:buChar char="•"/>
              <a:defRPr/>
            </a:pPr>
            <a:r>
              <a:rPr lang="en-US" altLang="ko-KR" sz="1600" dirty="0">
                <a:solidFill>
                  <a:schemeClr val="tx1"/>
                </a:solidFill>
                <a:cs typeface="Arial"/>
              </a:rPr>
              <a:t>Judges will score the Virtual teams. </a:t>
            </a:r>
          </a:p>
          <a:p>
            <a:pPr marL="742950" lvl="1" indent="-285750" defTabSz="914240">
              <a:buFont typeface="Arial" panose="020B0604020202020204" pitchFamily="34" charset="0"/>
              <a:buChar char="•"/>
              <a:defRPr/>
            </a:pPr>
            <a:r>
              <a:rPr lang="en-US" altLang="ko-KR" sz="1600" dirty="0">
                <a:solidFill>
                  <a:schemeClr val="tx1"/>
                </a:solidFill>
                <a:cs typeface="Arial"/>
              </a:rPr>
              <a:t>If they would like to discuss more, Judges will reach out to Teams through CSMs.</a:t>
            </a:r>
          </a:p>
          <a:p>
            <a:pPr marL="742950" lvl="1" indent="-285750" defTabSz="914240">
              <a:buFont typeface="Arial" panose="020B0604020202020204" pitchFamily="34" charset="0"/>
              <a:buChar char="•"/>
              <a:defRPr/>
            </a:pPr>
            <a:endParaRPr lang="en-US" altLang="ko-KR" sz="1600" dirty="0">
              <a:solidFill>
                <a:schemeClr val="tx1"/>
              </a:solidFill>
              <a:cs typeface="Arial"/>
            </a:endParaRPr>
          </a:p>
          <a:p>
            <a:pPr lvl="1" indent="-25400">
              <a:defRPr/>
            </a:pPr>
            <a:r>
              <a:rPr lang="en-GB" sz="1600" b="1" u="sng" dirty="0">
                <a:solidFill>
                  <a:schemeClr val="tx2"/>
                </a:solidFill>
                <a:latin typeface="+mn-ea"/>
                <a:cs typeface="Arial"/>
              </a:rPr>
              <a:t>PHASE II : Onsite Teams at DTW </a:t>
            </a:r>
          </a:p>
          <a:p>
            <a:pPr lvl="1" indent="-25400">
              <a:defRPr/>
            </a:pPr>
            <a:r>
              <a:rPr lang="en-GB" sz="1600" b="1" i="1" dirty="0">
                <a:solidFill>
                  <a:schemeClr val="tx2"/>
                </a:solidFill>
                <a:latin typeface="+mn-ea"/>
                <a:cs typeface="Arial"/>
              </a:rPr>
              <a:t>(20</a:t>
            </a:r>
            <a:r>
              <a:rPr lang="en-GB" sz="1600" b="1" i="1" baseline="30000" dirty="0">
                <a:solidFill>
                  <a:schemeClr val="tx2"/>
                </a:solidFill>
                <a:latin typeface="+mn-ea"/>
                <a:cs typeface="Arial"/>
              </a:rPr>
              <a:t>th</a:t>
            </a:r>
            <a:r>
              <a:rPr lang="en-GB" sz="1600" b="1" i="1" dirty="0">
                <a:solidFill>
                  <a:schemeClr val="tx2"/>
                </a:solidFill>
                <a:latin typeface="+mn-ea"/>
                <a:cs typeface="Arial"/>
              </a:rPr>
              <a:t> Sept to 22</a:t>
            </a:r>
            <a:r>
              <a:rPr lang="en-GB" sz="1600" b="1" i="1" baseline="30000" dirty="0">
                <a:solidFill>
                  <a:schemeClr val="tx2"/>
                </a:solidFill>
                <a:latin typeface="+mn-ea"/>
                <a:cs typeface="Arial"/>
              </a:rPr>
              <a:t>nd</a:t>
            </a:r>
            <a:r>
              <a:rPr lang="en-GB" sz="1600" b="1" i="1" dirty="0">
                <a:solidFill>
                  <a:schemeClr val="tx2"/>
                </a:solidFill>
                <a:latin typeface="+mn-ea"/>
                <a:cs typeface="Arial"/>
              </a:rPr>
              <a:t> Sept 2022)</a:t>
            </a:r>
          </a:p>
          <a:p>
            <a:pPr marL="742950" lvl="1" indent="-285750" defTabSz="914240">
              <a:buFont typeface="Arial" panose="020B0604020202020204" pitchFamily="34" charset="0"/>
              <a:buChar char="•"/>
              <a:defRPr/>
            </a:pPr>
            <a:r>
              <a:rPr lang="en-US" altLang="ko-KR" sz="1600" dirty="0">
                <a:solidFill>
                  <a:schemeClr val="tx1"/>
                </a:solidFill>
                <a:latin typeface="+mn-ea"/>
                <a:cs typeface="Arial" panose="020B0604020202020204" pitchFamily="34" charset="0"/>
              </a:rPr>
              <a:t>Slots will be allocated when Judges will visit the kiosk.</a:t>
            </a:r>
          </a:p>
          <a:p>
            <a:pPr marL="742950" lvl="1" indent="-285750" defTabSz="914240">
              <a:buFont typeface="Arial" panose="020B0604020202020204" pitchFamily="34" charset="0"/>
              <a:buChar char="•"/>
              <a:defRPr/>
            </a:pPr>
            <a:r>
              <a:rPr lang="en-US" altLang="ko-KR" sz="1600" dirty="0">
                <a:solidFill>
                  <a:schemeClr val="tx1"/>
                </a:solidFill>
                <a:latin typeface="+mn-ea"/>
                <a:cs typeface="Arial" panose="020B0604020202020204" pitchFamily="34" charset="0"/>
              </a:rPr>
              <a:t>Team members to ensure their presence at kiosk. </a:t>
            </a:r>
          </a:p>
          <a:p>
            <a:pPr marL="742950" lvl="1" indent="-285750" defTabSz="914240">
              <a:buFont typeface="Arial" panose="020B0604020202020204" pitchFamily="34" charset="0"/>
              <a:buChar char="•"/>
              <a:defRPr/>
            </a:pPr>
            <a:r>
              <a:rPr lang="en-US" altLang="ko-KR" sz="1600" dirty="0">
                <a:solidFill>
                  <a:schemeClr val="tx1"/>
                </a:solidFill>
                <a:latin typeface="+mn-ea"/>
                <a:cs typeface="Arial" panose="020B0604020202020204" pitchFamily="34" charset="0"/>
              </a:rPr>
              <a:t>All onsite team members to ensure presence.</a:t>
            </a:r>
          </a:p>
          <a:p>
            <a:pPr marL="742950" lvl="1" indent="-285750" defTabSz="914240">
              <a:buFont typeface="Arial" panose="020B0604020202020204" pitchFamily="34" charset="0"/>
              <a:buChar char="•"/>
              <a:defRPr/>
            </a:pPr>
            <a:r>
              <a:rPr lang="en-US" altLang="ko-KR" sz="1600" dirty="0">
                <a:solidFill>
                  <a:schemeClr val="tx1"/>
                </a:solidFill>
                <a:latin typeface="+mn-ea"/>
                <a:cs typeface="Arial" panose="020B0604020202020204" pitchFamily="34" charset="0"/>
              </a:rPr>
              <a:t>Scores of all teams will be collated &amp; winners assessed.</a:t>
            </a:r>
          </a:p>
          <a:p>
            <a:pPr marL="742950" lvl="1" indent="-285750" defTabSz="914240">
              <a:buFont typeface="Arial" panose="020B0604020202020204" pitchFamily="34" charset="0"/>
              <a:buChar char="•"/>
              <a:defRPr/>
            </a:pPr>
            <a:r>
              <a:rPr lang="en-US" altLang="ko-KR" sz="1600" dirty="0">
                <a:solidFill>
                  <a:schemeClr val="tx1"/>
                </a:solidFill>
                <a:latin typeface="+mn-ea"/>
                <a:cs typeface="Arial" panose="020B0604020202020204" pitchFamily="34" charset="0"/>
              </a:rPr>
              <a:t>Awards Ceremony on 22</a:t>
            </a:r>
            <a:r>
              <a:rPr lang="en-US" altLang="ko-KR" sz="1600" baseline="30000" dirty="0">
                <a:solidFill>
                  <a:schemeClr val="tx1"/>
                </a:solidFill>
                <a:latin typeface="+mn-ea"/>
                <a:cs typeface="Arial" panose="020B0604020202020204" pitchFamily="34" charset="0"/>
              </a:rPr>
              <a:t>nd</a:t>
            </a:r>
            <a:r>
              <a:rPr lang="en-US" altLang="ko-KR" sz="1600" dirty="0">
                <a:solidFill>
                  <a:schemeClr val="tx1"/>
                </a:solidFill>
                <a:latin typeface="+mn-ea"/>
                <a:cs typeface="Arial" panose="020B0604020202020204" pitchFamily="34" charset="0"/>
              </a:rPr>
              <a:t> Sept (1:30pm)</a:t>
            </a:r>
            <a:endParaRPr lang="en-US" altLang="ko-KR" sz="1600" dirty="0">
              <a:solidFill>
                <a:schemeClr val="tx1"/>
              </a:solidFill>
              <a:cs typeface="Arial"/>
            </a:endParaRPr>
          </a:p>
        </p:txBody>
      </p:sp>
    </p:spTree>
    <p:extLst>
      <p:ext uri="{BB962C8B-B14F-4D97-AF65-F5344CB8AC3E}">
        <p14:creationId xmlns:p14="http://schemas.microsoft.com/office/powerpoint/2010/main" val="4107166174"/>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7B72E3D-60FC-4964-A85F-BAE45FA59562}"/>
              </a:ext>
            </a:extLst>
          </p:cNvPr>
          <p:cNvSpPr/>
          <p:nvPr/>
        </p:nvSpPr>
        <p:spPr>
          <a:xfrm>
            <a:off x="0" y="0"/>
            <a:ext cx="3843584"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pic>
        <p:nvPicPr>
          <p:cNvPr id="6" name="Graphic 5">
            <a:extLst>
              <a:ext uri="{FF2B5EF4-FFF2-40B4-BE49-F238E27FC236}">
                <a16:creationId xmlns:a16="http://schemas.microsoft.com/office/drawing/2014/main" id="{08C7F881-D58C-4529-8D5A-902327CA8F7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6200000">
            <a:off x="354673" y="706112"/>
            <a:ext cx="3552370" cy="3425451"/>
          </a:xfrm>
          <a:prstGeom prst="rect">
            <a:avLst/>
          </a:prstGeom>
        </p:spPr>
      </p:pic>
      <p:sp>
        <p:nvSpPr>
          <p:cNvPr id="8" name="Content Placeholder 2">
            <a:extLst>
              <a:ext uri="{FF2B5EF4-FFF2-40B4-BE49-F238E27FC236}">
                <a16:creationId xmlns:a16="http://schemas.microsoft.com/office/drawing/2014/main" id="{3BBB3B1D-800D-4D24-9B44-C503BEE0F4EA}"/>
              </a:ext>
            </a:extLst>
          </p:cNvPr>
          <p:cNvSpPr txBox="1">
            <a:spLocks/>
          </p:cNvSpPr>
          <p:nvPr/>
        </p:nvSpPr>
        <p:spPr>
          <a:xfrm>
            <a:off x="326252" y="1243532"/>
            <a:ext cx="3609212" cy="2350613"/>
          </a:xfrm>
          <a:prstGeom prst="rect">
            <a:avLst/>
          </a:prstGeom>
          <a:noFill/>
        </p:spPr>
        <p:txBody>
          <a:bodyPr vert="horz" lIns="91440" tIns="45720" rIns="91440" bIns="45720" rtlCol="0">
            <a:noAutofit/>
          </a:bodyPr>
          <a:lstStyle>
            <a:lvl1pPr marL="0" indent="0" algn="l" defTabSz="914400" rtl="0" eaLnBrk="1" latinLnBrk="0" hangingPunct="1">
              <a:lnSpc>
                <a:spcPct val="110000"/>
              </a:lnSpc>
              <a:spcBef>
                <a:spcPts val="1000"/>
              </a:spcBef>
              <a:buFont typeface="Arial" panose="020B0604020202020204" pitchFamily="34" charset="0"/>
              <a:buNone/>
              <a:defRPr sz="1600" kern="1200">
                <a:solidFill>
                  <a:schemeClr val="accent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10000"/>
              </a:lnSpc>
              <a:spcBef>
                <a:spcPts val="600"/>
              </a:spcBef>
              <a:spcAft>
                <a:spcPts val="0"/>
              </a:spcAft>
              <a:buClrTx/>
              <a:buSzTx/>
              <a:buFont typeface="Arial" panose="020B0604020202020204" pitchFamily="34" charset="0"/>
              <a:buNone/>
              <a:tabLst/>
              <a:defRPr/>
            </a:pPr>
            <a:r>
              <a:rPr kumimoji="0" lang="en-GB" sz="3200" b="1" i="0" u="none" strike="noStrike" kern="1200" cap="none" spc="0" normalizeH="0" baseline="0" noProof="0" dirty="0">
                <a:ln>
                  <a:noFill/>
                </a:ln>
                <a:solidFill>
                  <a:prstClr val="white"/>
                </a:solidFill>
                <a:effectLst/>
                <a:uLnTx/>
                <a:uFillTx/>
                <a:latin typeface="Arial"/>
                <a:ea typeface="+mn-ea"/>
                <a:cs typeface="+mn-cs"/>
              </a:rPr>
              <a:t>Online </a:t>
            </a:r>
          </a:p>
          <a:p>
            <a:pPr marL="0" marR="0" lvl="0" indent="0" algn="ctr" defTabSz="914400" rtl="0" eaLnBrk="1" fontAlgn="auto" latinLnBrk="0" hangingPunct="1">
              <a:lnSpc>
                <a:spcPct val="110000"/>
              </a:lnSpc>
              <a:spcBef>
                <a:spcPts val="600"/>
              </a:spcBef>
              <a:spcAft>
                <a:spcPts val="0"/>
              </a:spcAft>
              <a:buClrTx/>
              <a:buSzTx/>
              <a:buFont typeface="Arial" panose="020B0604020202020204" pitchFamily="34" charset="0"/>
              <a:buNone/>
              <a:tabLst/>
              <a:defRPr/>
            </a:pPr>
            <a:r>
              <a:rPr kumimoji="0" lang="en-GB" sz="3200" b="1" i="0" u="none" strike="noStrike" kern="1200" cap="none" spc="0" normalizeH="0" baseline="0" noProof="0" dirty="0">
                <a:ln>
                  <a:noFill/>
                </a:ln>
                <a:solidFill>
                  <a:prstClr val="white"/>
                </a:solidFill>
                <a:effectLst/>
                <a:uLnTx/>
                <a:uFillTx/>
                <a:latin typeface="Arial"/>
                <a:ea typeface="+mn-ea"/>
                <a:cs typeface="+mn-cs"/>
              </a:rPr>
              <a:t>Voting</a:t>
            </a:r>
          </a:p>
          <a:p>
            <a:pPr marL="0" marR="0" lvl="0" indent="0" algn="ctr" defTabSz="914400" rtl="0" eaLnBrk="1" fontAlgn="auto" latinLnBrk="0" hangingPunct="1">
              <a:lnSpc>
                <a:spcPct val="110000"/>
              </a:lnSpc>
              <a:spcBef>
                <a:spcPts val="600"/>
              </a:spcBef>
              <a:spcAft>
                <a:spcPts val="0"/>
              </a:spcAft>
              <a:buClrTx/>
              <a:buSzTx/>
              <a:buFont typeface="Arial" panose="020B0604020202020204" pitchFamily="34" charset="0"/>
              <a:buNone/>
              <a:tabLst/>
              <a:defRPr/>
            </a:pPr>
            <a:r>
              <a:rPr lang="en-GB" sz="2400" b="1" dirty="0">
                <a:solidFill>
                  <a:prstClr val="white"/>
                </a:solidFill>
                <a:latin typeface="Arial"/>
              </a:rPr>
              <a:t>(For People’s Choice Award)</a:t>
            </a:r>
            <a:endParaRPr kumimoji="0" lang="en-GB" sz="2400" b="1" i="1" u="none" strike="noStrike" kern="1200" cap="none" spc="0" normalizeH="0" baseline="30000" noProof="0" dirty="0">
              <a:ln>
                <a:noFill/>
              </a:ln>
              <a:solidFill>
                <a:prstClr val="white"/>
              </a:solidFill>
              <a:effectLst/>
              <a:uLnTx/>
              <a:uFillTx/>
              <a:latin typeface="Arial"/>
              <a:ea typeface="+mn-ea"/>
              <a:cs typeface="+mn-cs"/>
            </a:endParaRPr>
          </a:p>
        </p:txBody>
      </p:sp>
      <p:sp>
        <p:nvSpPr>
          <p:cNvPr id="41" name="Rectangle: Diagonal Corners Rounded 16">
            <a:extLst>
              <a:ext uri="{FF2B5EF4-FFF2-40B4-BE49-F238E27FC236}">
                <a16:creationId xmlns:a16="http://schemas.microsoft.com/office/drawing/2014/main" id="{771FE8B1-1666-03F1-2EDE-051B012E48D2}"/>
              </a:ext>
            </a:extLst>
          </p:cNvPr>
          <p:cNvSpPr/>
          <p:nvPr/>
        </p:nvSpPr>
        <p:spPr>
          <a:xfrm>
            <a:off x="3843583" y="1243532"/>
            <a:ext cx="8348417" cy="3748132"/>
          </a:xfrm>
          <a:prstGeom prst="round2DiagRect">
            <a:avLst>
              <a:gd name="adj1" fmla="val 50000"/>
              <a:gd name="adj2" fmla="val 0"/>
            </a:avLst>
          </a:prstGeom>
          <a:solidFill>
            <a:srgbClr val="AFBE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indent="-25400">
              <a:defRPr/>
            </a:pPr>
            <a:r>
              <a:rPr lang="en-GB" altLang="ko-KR" b="1" dirty="0">
                <a:solidFill>
                  <a:schemeClr val="tx1"/>
                </a:solidFill>
                <a:cs typeface="Arial"/>
              </a:rPr>
              <a:t>For Catalyst People’s Choice Award:–</a:t>
            </a:r>
          </a:p>
          <a:p>
            <a:pPr marL="260350" lvl="0" indent="-285750">
              <a:buFont typeface="Arial" panose="020B0604020202020204" pitchFamily="34" charset="0"/>
              <a:buChar char="•"/>
              <a:defRPr/>
            </a:pPr>
            <a:r>
              <a:rPr lang="en-GB" altLang="ko-KR" dirty="0">
                <a:solidFill>
                  <a:schemeClr val="tx1"/>
                </a:solidFill>
                <a:cs typeface="Arial"/>
              </a:rPr>
              <a:t>Category is default &amp; all teams eligible for the award. </a:t>
            </a:r>
          </a:p>
          <a:p>
            <a:pPr marL="260350" lvl="0" indent="-285750">
              <a:buFont typeface="Arial" panose="020B0604020202020204" pitchFamily="34" charset="0"/>
              <a:buChar char="•"/>
              <a:defRPr/>
            </a:pPr>
            <a:r>
              <a:rPr lang="en-GB" altLang="ko-KR" dirty="0">
                <a:solidFill>
                  <a:schemeClr val="tx1"/>
                </a:solidFill>
                <a:cs typeface="Arial"/>
              </a:rPr>
              <a:t>Will be based on voting &amp; viewership counts. </a:t>
            </a:r>
          </a:p>
          <a:p>
            <a:pPr marL="260350" lvl="0" indent="-285750">
              <a:buFont typeface="Arial" panose="020B0604020202020204" pitchFamily="34" charset="0"/>
              <a:buChar char="•"/>
              <a:defRPr/>
            </a:pPr>
            <a:r>
              <a:rPr lang="en-GB" altLang="ko-KR" dirty="0">
                <a:solidFill>
                  <a:schemeClr val="tx1"/>
                </a:solidFill>
                <a:cs typeface="Arial"/>
              </a:rPr>
              <a:t>Online voting shall open on </a:t>
            </a:r>
            <a:r>
              <a:rPr lang="en-GB" altLang="ko-KR" b="1" dirty="0">
                <a:solidFill>
                  <a:schemeClr val="tx1"/>
                </a:solidFill>
                <a:cs typeface="Arial"/>
              </a:rPr>
              <a:t>12</a:t>
            </a:r>
            <a:r>
              <a:rPr lang="en-GB" altLang="ko-KR" b="1" baseline="30000" dirty="0">
                <a:solidFill>
                  <a:schemeClr val="tx1"/>
                </a:solidFill>
                <a:cs typeface="Arial"/>
              </a:rPr>
              <a:t>th</a:t>
            </a:r>
            <a:r>
              <a:rPr lang="en-GB" altLang="ko-KR" b="1" dirty="0">
                <a:solidFill>
                  <a:schemeClr val="tx1"/>
                </a:solidFill>
                <a:cs typeface="Arial"/>
              </a:rPr>
              <a:t> September 2022. </a:t>
            </a:r>
          </a:p>
          <a:p>
            <a:pPr marL="260350" lvl="0" indent="-285750">
              <a:buFont typeface="Arial" panose="020B0604020202020204" pitchFamily="34" charset="0"/>
              <a:buChar char="•"/>
              <a:defRPr/>
            </a:pPr>
            <a:r>
              <a:rPr lang="en-GB" altLang="ko-KR" dirty="0">
                <a:solidFill>
                  <a:schemeClr val="tx1"/>
                </a:solidFill>
                <a:cs typeface="Arial"/>
              </a:rPr>
              <a:t>Will be active till </a:t>
            </a:r>
            <a:r>
              <a:rPr lang="en-GB" altLang="ko-KR" b="1" dirty="0">
                <a:solidFill>
                  <a:schemeClr val="tx1"/>
                </a:solidFill>
                <a:cs typeface="Arial"/>
              </a:rPr>
              <a:t>22</a:t>
            </a:r>
            <a:r>
              <a:rPr lang="en-GB" altLang="ko-KR" b="1" baseline="30000" dirty="0">
                <a:solidFill>
                  <a:schemeClr val="tx1"/>
                </a:solidFill>
                <a:cs typeface="Arial"/>
              </a:rPr>
              <a:t>nd</a:t>
            </a:r>
            <a:r>
              <a:rPr lang="en-GB" altLang="ko-KR" b="1" dirty="0">
                <a:solidFill>
                  <a:schemeClr val="tx1"/>
                </a:solidFill>
                <a:cs typeface="Arial"/>
              </a:rPr>
              <a:t> September 2022 (11am CET).</a:t>
            </a:r>
          </a:p>
          <a:p>
            <a:pPr marL="260350" lvl="0" indent="-285750">
              <a:buFont typeface="Arial" panose="020B0604020202020204" pitchFamily="34" charset="0"/>
              <a:buChar char="•"/>
              <a:defRPr/>
            </a:pPr>
            <a:r>
              <a:rPr lang="en-GB" altLang="ko-KR" dirty="0">
                <a:solidFill>
                  <a:schemeClr val="tx1"/>
                </a:solidFill>
                <a:cs typeface="Arial"/>
              </a:rPr>
              <a:t>[Online votes + Unique views to catalyst spaces] will be considered for the final count. </a:t>
            </a:r>
          </a:p>
          <a:p>
            <a:pPr marL="260350" lvl="0" indent="-285750">
              <a:buFont typeface="Arial" panose="020B0604020202020204" pitchFamily="34" charset="0"/>
              <a:buChar char="•"/>
              <a:defRPr/>
            </a:pPr>
            <a:r>
              <a:rPr lang="en-GB" altLang="ko-KR" dirty="0">
                <a:solidFill>
                  <a:schemeClr val="tx1"/>
                </a:solidFill>
                <a:cs typeface="Arial"/>
              </a:rPr>
              <a:t>Encouraged to update their Catalyst Spaces with presentable information by 5</a:t>
            </a:r>
            <a:r>
              <a:rPr lang="en-GB" altLang="ko-KR" baseline="30000" dirty="0">
                <a:solidFill>
                  <a:schemeClr val="tx1"/>
                </a:solidFill>
                <a:cs typeface="Arial"/>
              </a:rPr>
              <a:t>th</a:t>
            </a:r>
            <a:r>
              <a:rPr lang="en-GB" altLang="ko-KR" dirty="0">
                <a:solidFill>
                  <a:schemeClr val="tx1"/>
                </a:solidFill>
                <a:cs typeface="Arial"/>
              </a:rPr>
              <a:t> September.</a:t>
            </a:r>
          </a:p>
        </p:txBody>
      </p:sp>
    </p:spTree>
    <p:extLst>
      <p:ext uri="{BB962C8B-B14F-4D97-AF65-F5344CB8AC3E}">
        <p14:creationId xmlns:p14="http://schemas.microsoft.com/office/powerpoint/2010/main" val="251141442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Diagonal Corners Rounded 15">
            <a:extLst>
              <a:ext uri="{FF2B5EF4-FFF2-40B4-BE49-F238E27FC236}">
                <a16:creationId xmlns:a16="http://schemas.microsoft.com/office/drawing/2014/main" id="{05A3F0BF-6CE6-4F72-A8E6-D699427EE486}"/>
              </a:ext>
            </a:extLst>
          </p:cNvPr>
          <p:cNvSpPr/>
          <p:nvPr/>
        </p:nvSpPr>
        <p:spPr>
          <a:xfrm flipH="1">
            <a:off x="304369" y="266879"/>
            <a:ext cx="3953554" cy="3943036"/>
          </a:xfrm>
          <a:prstGeom prst="round2Diag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pic>
        <p:nvPicPr>
          <p:cNvPr id="14" name="Graphic 13">
            <a:extLst>
              <a:ext uri="{FF2B5EF4-FFF2-40B4-BE49-F238E27FC236}">
                <a16:creationId xmlns:a16="http://schemas.microsoft.com/office/drawing/2014/main" id="{2E7F3211-3533-4365-94B1-634D9F17614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92068" y="6602145"/>
            <a:ext cx="626225" cy="130532"/>
          </a:xfrm>
          <a:prstGeom prst="rect">
            <a:avLst/>
          </a:prstGeom>
        </p:spPr>
      </p:pic>
      <p:sp>
        <p:nvSpPr>
          <p:cNvPr id="4" name="TextBox 3">
            <a:extLst>
              <a:ext uri="{FF2B5EF4-FFF2-40B4-BE49-F238E27FC236}">
                <a16:creationId xmlns:a16="http://schemas.microsoft.com/office/drawing/2014/main" id="{56AD2F09-3DA8-4549-94D3-A1A74E8AFA82}"/>
              </a:ext>
            </a:extLst>
          </p:cNvPr>
          <p:cNvSpPr txBox="1"/>
          <p:nvPr/>
        </p:nvSpPr>
        <p:spPr>
          <a:xfrm>
            <a:off x="4634136" y="125505"/>
            <a:ext cx="7071044" cy="6303329"/>
          </a:xfrm>
          <a:prstGeom prst="rect">
            <a:avLst/>
          </a:prstGeom>
          <a:noFill/>
        </p:spPr>
        <p:txBody>
          <a:bodyPr wrap="square"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1A2746"/>
                </a:solidFill>
                <a:effectLst/>
                <a:uLnTx/>
                <a:uFillTx/>
                <a:latin typeface="Arial"/>
                <a:ea typeface="+mn-ea"/>
                <a:cs typeface="+mn-cs"/>
              </a:rPr>
              <a:t>Catalyst Awards</a:t>
            </a: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sz="1600" b="0" i="1" u="none" strike="noStrike" kern="1200" cap="none" spc="0" normalizeH="0" baseline="0" noProof="0" dirty="0">
              <a:ln>
                <a:noFill/>
              </a:ln>
              <a:solidFill>
                <a:srgbClr val="1A2746"/>
              </a:solidFill>
              <a:effectLst/>
              <a:uLnTx/>
              <a:uFillTx/>
              <a:latin typeface="Arial"/>
              <a:ea typeface="+mn-ea"/>
              <a:cs typeface="+mn-cs"/>
            </a:endParaRPr>
          </a:p>
          <a:p>
            <a:pPr marL="285750" indent="-285750">
              <a:lnSpc>
                <a:spcPct val="110000"/>
              </a:lnSpc>
              <a:buFont typeface="Arial" panose="020B0604020202020204" pitchFamily="34" charset="0"/>
              <a:buChar char="•"/>
              <a:defRPr/>
            </a:pPr>
            <a:r>
              <a:rPr kumimoji="0" lang="en-GB" sz="1400" b="1" i="0" u="none" strike="noStrike" kern="1200" cap="none" spc="0" normalizeH="0" baseline="0" noProof="0" dirty="0">
                <a:ln>
                  <a:noFill/>
                </a:ln>
                <a:solidFill>
                  <a:srgbClr val="1A2746"/>
                </a:solidFill>
                <a:effectLst/>
                <a:uLnTx/>
                <a:uFillTx/>
                <a:latin typeface="Arial"/>
                <a:ea typeface="+mn-ea"/>
                <a:cs typeface="+mn-cs"/>
              </a:rPr>
              <a:t>Awards Choice form </a:t>
            </a:r>
          </a:p>
          <a:p>
            <a:pPr marL="742950" lvl="1" indent="-285750">
              <a:lnSpc>
                <a:spcPct val="110000"/>
              </a:lnSpc>
              <a:buFont typeface="Arial" panose="020B0604020202020204" pitchFamily="34" charset="0"/>
              <a:buChar char="•"/>
              <a:defRPr/>
            </a:pPr>
            <a:r>
              <a:rPr kumimoji="0" lang="en-GB" sz="1400" i="0" u="none" strike="noStrike" kern="1200" cap="none" spc="0" normalizeH="0" baseline="0" noProof="0" dirty="0">
                <a:ln>
                  <a:noFill/>
                </a:ln>
                <a:solidFill>
                  <a:srgbClr val="1A2746"/>
                </a:solidFill>
                <a:effectLst/>
                <a:uLnTx/>
                <a:uFillTx/>
                <a:latin typeface="Arial"/>
                <a:ea typeface="+mn-ea"/>
                <a:cs typeface="+mn-cs"/>
              </a:rPr>
              <a:t>Create &amp; save the award choices (</a:t>
            </a:r>
            <a:r>
              <a:rPr kumimoji="0" lang="en-GB" sz="1400" i="0" u="none" strike="noStrike" kern="1200" cap="none" spc="0" normalizeH="0" baseline="0" noProof="0" dirty="0" err="1">
                <a:ln>
                  <a:noFill/>
                </a:ln>
                <a:solidFill>
                  <a:srgbClr val="1A2746"/>
                </a:solidFill>
                <a:effectLst/>
                <a:uLnTx/>
                <a:uFillTx/>
                <a:latin typeface="Arial"/>
                <a:ea typeface="+mn-ea"/>
                <a:cs typeface="+mn-cs"/>
              </a:rPr>
              <a:t>upto</a:t>
            </a:r>
            <a:r>
              <a:rPr kumimoji="0" lang="en-GB" sz="1400" i="0" u="none" strike="noStrike" kern="1200" cap="none" spc="0" normalizeH="0" baseline="0" noProof="0" dirty="0">
                <a:ln>
                  <a:noFill/>
                </a:ln>
                <a:solidFill>
                  <a:srgbClr val="1A2746"/>
                </a:solidFill>
                <a:effectLst/>
                <a:uLnTx/>
                <a:uFillTx/>
                <a:latin typeface="Arial"/>
                <a:ea typeface="+mn-ea"/>
                <a:cs typeface="+mn-cs"/>
              </a:rPr>
              <a:t> 4 incl. People choice)</a:t>
            </a:r>
          </a:p>
          <a:p>
            <a:pPr marL="742950" lvl="1" indent="-285750">
              <a:lnSpc>
                <a:spcPct val="110000"/>
              </a:lnSpc>
              <a:buFont typeface="Arial" panose="020B0604020202020204" pitchFamily="34" charset="0"/>
              <a:buChar char="•"/>
              <a:defRPr/>
            </a:pPr>
            <a:r>
              <a:rPr kumimoji="0" lang="en-GB" sz="1400" i="0" u="none" strike="noStrike" kern="1200" cap="none" spc="0" normalizeH="0" baseline="0" noProof="0" dirty="0">
                <a:ln>
                  <a:noFill/>
                </a:ln>
                <a:solidFill>
                  <a:srgbClr val="1A2746"/>
                </a:solidFill>
                <a:effectLst/>
                <a:uLnTx/>
                <a:uFillTx/>
                <a:latin typeface="Arial"/>
                <a:ea typeface="+mn-ea"/>
                <a:cs typeface="+mn-cs"/>
              </a:rPr>
              <a:t>Refer the template to assess your catalyst. </a:t>
            </a:r>
          </a:p>
          <a:p>
            <a:pPr marL="742950" lvl="1" indent="-285750">
              <a:lnSpc>
                <a:spcPct val="110000"/>
              </a:lnSpc>
              <a:buFont typeface="Arial" panose="020B0604020202020204" pitchFamily="34" charset="0"/>
              <a:buChar char="•"/>
              <a:defRPr/>
            </a:pPr>
            <a:r>
              <a:rPr kumimoji="0" lang="en-GB" sz="1400" i="0" u="none" strike="noStrike" kern="1200" cap="none" spc="0" normalizeH="0" baseline="0" noProof="0" dirty="0">
                <a:ln>
                  <a:noFill/>
                </a:ln>
                <a:solidFill>
                  <a:srgbClr val="1A2746"/>
                </a:solidFill>
                <a:effectLst/>
                <a:uLnTx/>
                <a:uFillTx/>
                <a:latin typeface="Arial"/>
                <a:ea typeface="+mn-ea"/>
                <a:cs typeface="+mn-cs"/>
              </a:rPr>
              <a:t>Consult team &amp; CSM before final submission. </a:t>
            </a:r>
          </a:p>
          <a:p>
            <a:pPr marL="742950" lvl="1" indent="-285750">
              <a:lnSpc>
                <a:spcPct val="110000"/>
              </a:lnSpc>
              <a:buFont typeface="Arial" panose="020B0604020202020204" pitchFamily="34" charset="0"/>
              <a:buChar char="•"/>
              <a:defRPr/>
            </a:pPr>
            <a:r>
              <a:rPr lang="en-GB" sz="1400" dirty="0">
                <a:solidFill>
                  <a:srgbClr val="1A2746"/>
                </a:solidFill>
                <a:latin typeface="Arial"/>
              </a:rPr>
              <a:t>Submit by 15</a:t>
            </a:r>
            <a:r>
              <a:rPr lang="en-GB" sz="1400" baseline="30000" dirty="0">
                <a:solidFill>
                  <a:srgbClr val="1A2746"/>
                </a:solidFill>
                <a:latin typeface="Arial"/>
              </a:rPr>
              <a:t>th</a:t>
            </a:r>
            <a:r>
              <a:rPr lang="en-GB" sz="1400" dirty="0">
                <a:solidFill>
                  <a:srgbClr val="1A2746"/>
                </a:solidFill>
                <a:latin typeface="Arial"/>
              </a:rPr>
              <a:t> July.</a:t>
            </a:r>
          </a:p>
          <a:p>
            <a:pPr marL="285750" indent="-285750">
              <a:lnSpc>
                <a:spcPct val="110000"/>
              </a:lnSpc>
              <a:buFont typeface="Arial" panose="020B0604020202020204" pitchFamily="34" charset="0"/>
              <a:buChar char="•"/>
              <a:defRPr/>
            </a:pPr>
            <a:endParaRPr kumimoji="0" lang="en-GB" sz="1400" b="1" i="0" u="none" strike="noStrike" kern="1200" cap="none" spc="0" normalizeH="0" baseline="0" noProof="0" dirty="0">
              <a:ln>
                <a:noFill/>
              </a:ln>
              <a:solidFill>
                <a:srgbClr val="1A2746"/>
              </a:solidFill>
              <a:effectLst/>
              <a:uLnTx/>
              <a:uFillTx/>
              <a:latin typeface="Arial"/>
              <a:ea typeface="+mn-ea"/>
              <a:cs typeface="+mn-cs"/>
            </a:endParaRPr>
          </a:p>
          <a:p>
            <a:pPr marL="285750" indent="-285750">
              <a:lnSpc>
                <a:spcPct val="110000"/>
              </a:lnSpc>
              <a:buFont typeface="Arial" panose="020B0604020202020204" pitchFamily="34" charset="0"/>
              <a:buChar char="•"/>
              <a:defRPr/>
            </a:pPr>
            <a:r>
              <a:rPr kumimoji="0" lang="en-GB" sz="1400" b="1" i="0" u="none" strike="noStrike" kern="1200" cap="none" spc="0" normalizeH="0" baseline="0" noProof="0" dirty="0">
                <a:ln>
                  <a:noFill/>
                </a:ln>
                <a:solidFill>
                  <a:srgbClr val="1A2746"/>
                </a:solidFill>
                <a:effectLst/>
                <a:uLnTx/>
                <a:uFillTx/>
                <a:latin typeface="Arial"/>
                <a:ea typeface="+mn-ea"/>
                <a:cs typeface="+mn-cs"/>
              </a:rPr>
              <a:t>Awards Submissions </a:t>
            </a:r>
            <a:r>
              <a:rPr lang="en-GB" sz="1400" dirty="0">
                <a:solidFill>
                  <a:srgbClr val="1A2746"/>
                </a:solidFill>
              </a:rPr>
              <a:t>(18</a:t>
            </a:r>
            <a:r>
              <a:rPr lang="en-GB" sz="1400" baseline="30000" dirty="0">
                <a:solidFill>
                  <a:srgbClr val="1A2746"/>
                </a:solidFill>
              </a:rPr>
              <a:t>th</a:t>
            </a:r>
            <a:r>
              <a:rPr lang="en-GB" sz="1400" dirty="0">
                <a:solidFill>
                  <a:srgbClr val="1A2746"/>
                </a:solidFill>
              </a:rPr>
              <a:t> July onwards) </a:t>
            </a:r>
            <a:endParaRPr kumimoji="0" lang="en-GB" sz="1400" b="0" i="0" u="none" strike="noStrike" kern="1200" cap="none" spc="0" normalizeH="0" baseline="0" noProof="0" dirty="0">
              <a:ln>
                <a:noFill/>
              </a:ln>
              <a:solidFill>
                <a:srgbClr val="1A2746"/>
              </a:solidFill>
              <a:effectLst/>
              <a:uLnTx/>
              <a:uFillTx/>
              <a:latin typeface="Arial"/>
              <a:ea typeface="+mn-ea"/>
              <a:cs typeface="+mn-cs"/>
            </a:endParaRPr>
          </a:p>
          <a:p>
            <a:pPr marL="742950" lvl="1" indent="-285750">
              <a:lnSpc>
                <a:spcPct val="110000"/>
              </a:lnSpc>
              <a:buFont typeface="Arial" panose="020B0604020202020204" pitchFamily="34" charset="0"/>
              <a:buChar char="•"/>
              <a:defRPr/>
            </a:pPr>
            <a:r>
              <a:rPr kumimoji="0" lang="en-GB" sz="1400" b="0" i="0" u="none" strike="noStrike" kern="1200" cap="none" spc="0" normalizeH="0" baseline="0" noProof="0" dirty="0">
                <a:ln>
                  <a:noFill/>
                </a:ln>
                <a:solidFill>
                  <a:srgbClr val="1A2746"/>
                </a:solidFill>
                <a:effectLst/>
                <a:uLnTx/>
                <a:uFillTx/>
                <a:latin typeface="Arial"/>
                <a:ea typeface="+mn-ea"/>
                <a:cs typeface="+mn-cs"/>
              </a:rPr>
              <a:t>Create &amp; save the Awards submission details in the form.</a:t>
            </a:r>
          </a:p>
          <a:p>
            <a:pPr marL="742950" lvl="1" indent="-285750">
              <a:lnSpc>
                <a:spcPct val="110000"/>
              </a:lnSpc>
              <a:buFont typeface="Arial" panose="020B0604020202020204" pitchFamily="34" charset="0"/>
              <a:buChar char="•"/>
              <a:defRPr/>
            </a:pPr>
            <a:r>
              <a:rPr lang="en-GB" sz="1400" dirty="0">
                <a:solidFill>
                  <a:srgbClr val="1A2746"/>
                </a:solidFill>
                <a:latin typeface="Arial"/>
              </a:rPr>
              <a:t>Select the same choices as submitted earlier. </a:t>
            </a:r>
            <a:endParaRPr kumimoji="0" lang="en-GB" sz="1400" b="0" i="0" u="none" strike="noStrike" kern="1200" cap="none" spc="0" normalizeH="0" baseline="0" noProof="0" dirty="0">
              <a:ln>
                <a:noFill/>
              </a:ln>
              <a:solidFill>
                <a:srgbClr val="1A2746"/>
              </a:solidFill>
              <a:effectLst/>
              <a:uLnTx/>
              <a:uFillTx/>
              <a:latin typeface="Arial"/>
              <a:ea typeface="+mn-ea"/>
              <a:cs typeface="+mn-cs"/>
            </a:endParaRPr>
          </a:p>
          <a:p>
            <a:pPr marL="742950" lvl="1" indent="-285750">
              <a:lnSpc>
                <a:spcPct val="110000"/>
              </a:lnSpc>
              <a:buFont typeface="Arial" panose="020B0604020202020204" pitchFamily="34" charset="0"/>
              <a:buChar char="•"/>
              <a:defRPr/>
            </a:pPr>
            <a:r>
              <a:rPr lang="en-GB" sz="1400" dirty="0">
                <a:solidFill>
                  <a:srgbClr val="1A2746"/>
                </a:solidFill>
              </a:rPr>
              <a:t>Refer the template to assess your answers. </a:t>
            </a:r>
          </a:p>
          <a:p>
            <a:pPr marL="742950" lvl="1" indent="-285750">
              <a:lnSpc>
                <a:spcPct val="110000"/>
              </a:lnSpc>
              <a:buFont typeface="Arial" panose="020B0604020202020204" pitchFamily="34" charset="0"/>
              <a:buChar char="•"/>
              <a:defRPr/>
            </a:pPr>
            <a:r>
              <a:rPr lang="en-GB" sz="1400" dirty="0">
                <a:solidFill>
                  <a:srgbClr val="1A2746"/>
                </a:solidFill>
                <a:latin typeface="Arial"/>
              </a:rPr>
              <a:t>Submit only when all finalized by 29</a:t>
            </a:r>
            <a:r>
              <a:rPr lang="en-GB" sz="1400" baseline="30000" dirty="0">
                <a:solidFill>
                  <a:srgbClr val="1A2746"/>
                </a:solidFill>
                <a:latin typeface="Arial"/>
              </a:rPr>
              <a:t>th</a:t>
            </a:r>
            <a:r>
              <a:rPr lang="en-GB" sz="1400" dirty="0">
                <a:solidFill>
                  <a:srgbClr val="1A2746"/>
                </a:solidFill>
                <a:latin typeface="Arial"/>
              </a:rPr>
              <a:t> August. </a:t>
            </a:r>
          </a:p>
          <a:p>
            <a:pPr marL="742950" lvl="1" indent="-285750">
              <a:lnSpc>
                <a:spcPct val="110000"/>
              </a:lnSpc>
              <a:buFont typeface="Arial" panose="020B0604020202020204" pitchFamily="34" charset="0"/>
              <a:buChar char="•"/>
              <a:defRPr/>
            </a:pPr>
            <a:r>
              <a:rPr kumimoji="0" lang="en-GB" sz="1400" b="0" i="0" u="none" strike="noStrike" kern="1200" cap="none" spc="0" normalizeH="0" baseline="0" noProof="0" dirty="0">
                <a:ln>
                  <a:noFill/>
                </a:ln>
                <a:solidFill>
                  <a:srgbClr val="1A2746"/>
                </a:solidFill>
                <a:effectLst/>
                <a:uLnTx/>
                <a:uFillTx/>
                <a:latin typeface="Arial"/>
                <a:ea typeface="+mn-ea"/>
                <a:cs typeface="+mn-cs"/>
              </a:rPr>
              <a:t>Consult with CSM at least week before final submissions. </a:t>
            </a:r>
          </a:p>
          <a:p>
            <a:pPr marL="742950" lvl="1" indent="-285750">
              <a:lnSpc>
                <a:spcPct val="110000"/>
              </a:lnSpc>
              <a:buFont typeface="Arial" panose="020B0604020202020204" pitchFamily="34" charset="0"/>
              <a:buChar char="•"/>
              <a:defRPr/>
            </a:pPr>
            <a:r>
              <a:rPr lang="en-GB" sz="1400" dirty="0">
                <a:solidFill>
                  <a:srgbClr val="1A2746"/>
                </a:solidFill>
              </a:rPr>
              <a:t>If team fails to submit choices or submission form, implies only competing for People’s Choice.</a:t>
            </a:r>
            <a:endParaRPr kumimoji="0" lang="en-GB" sz="1400" b="0" i="0" u="none" strike="noStrike" kern="1200" cap="none" spc="0" normalizeH="0" baseline="0" noProof="0" dirty="0">
              <a:ln>
                <a:noFill/>
              </a:ln>
              <a:solidFill>
                <a:srgbClr val="1A2746"/>
              </a:solidFill>
              <a:effectLst/>
              <a:uLnTx/>
              <a:uFillTx/>
              <a:latin typeface="Arial"/>
              <a:ea typeface="+mn-ea"/>
              <a:cs typeface="+mn-cs"/>
            </a:endParaRPr>
          </a:p>
          <a:p>
            <a:pPr marL="285750" lvl="0" indent="-285750">
              <a:lnSpc>
                <a:spcPct val="110000"/>
              </a:lnSpc>
              <a:buFont typeface="Arial" panose="020B0604020202020204" pitchFamily="34" charset="0"/>
              <a:buChar char="•"/>
              <a:defRPr/>
            </a:pPr>
            <a:endParaRPr kumimoji="0" lang="en-GB" sz="1400" b="1" i="0" u="none" strike="noStrike" kern="1200" cap="none" spc="0" normalizeH="0" baseline="0" noProof="0" dirty="0">
              <a:ln>
                <a:noFill/>
              </a:ln>
              <a:solidFill>
                <a:srgbClr val="1A2746"/>
              </a:solidFill>
              <a:effectLst/>
              <a:uLnTx/>
              <a:uFillTx/>
              <a:latin typeface="Arial"/>
              <a:ea typeface="+mn-ea"/>
              <a:cs typeface="+mn-cs"/>
            </a:endParaRPr>
          </a:p>
          <a:p>
            <a:pPr marL="285750" marR="0" lvl="0" indent="-28575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srgbClr val="1A2746"/>
                </a:solidFill>
                <a:effectLst/>
                <a:uLnTx/>
                <a:uFillTx/>
                <a:latin typeface="Arial"/>
                <a:ea typeface="+mn-ea"/>
                <a:cs typeface="+mn-cs"/>
              </a:rPr>
              <a:t>Judging</a:t>
            </a:r>
            <a:endParaRPr kumimoji="0" lang="en-GB" sz="1400" b="0" i="0" u="none" strike="noStrike" kern="1200" cap="none" spc="0" normalizeH="0" baseline="0" noProof="0" dirty="0">
              <a:ln>
                <a:noFill/>
              </a:ln>
              <a:solidFill>
                <a:srgbClr val="1A2746"/>
              </a:solidFill>
              <a:effectLst/>
              <a:uLnTx/>
              <a:uFillTx/>
              <a:latin typeface="Arial"/>
              <a:ea typeface="+mn-ea"/>
              <a:cs typeface="+mn-cs"/>
            </a:endParaRPr>
          </a:p>
          <a:p>
            <a:pPr marL="742950" lvl="1" indent="-285750">
              <a:lnSpc>
                <a:spcPct val="110000"/>
              </a:lnSpc>
              <a:buFont typeface="Arial" panose="020B0604020202020204" pitchFamily="34" charset="0"/>
              <a:buChar char="•"/>
              <a:defRPr/>
            </a:pPr>
            <a:r>
              <a:rPr lang="en-GB" sz="1400" dirty="0">
                <a:solidFill>
                  <a:srgbClr val="1A2746"/>
                </a:solidFill>
                <a:latin typeface="Arial"/>
              </a:rPr>
              <a:t>Will commence in phases from 7</a:t>
            </a:r>
            <a:r>
              <a:rPr lang="en-GB" sz="1400" baseline="30000" dirty="0">
                <a:solidFill>
                  <a:srgbClr val="1A2746"/>
                </a:solidFill>
                <a:latin typeface="Arial"/>
              </a:rPr>
              <a:t>th</a:t>
            </a:r>
            <a:r>
              <a:rPr lang="en-GB" sz="1400" dirty="0">
                <a:solidFill>
                  <a:srgbClr val="1A2746"/>
                </a:solidFill>
                <a:latin typeface="Arial"/>
              </a:rPr>
              <a:t> Sept. </a:t>
            </a:r>
          </a:p>
          <a:p>
            <a:pPr marL="742950" lvl="1" indent="-285750">
              <a:lnSpc>
                <a:spcPct val="110000"/>
              </a:lnSpc>
              <a:buFont typeface="Arial" panose="020B0604020202020204" pitchFamily="34" charset="0"/>
              <a:buChar char="•"/>
              <a:defRPr/>
            </a:pPr>
            <a:r>
              <a:rPr lang="en-GB" sz="1400" dirty="0">
                <a:solidFill>
                  <a:srgbClr val="1A2746"/>
                </a:solidFill>
                <a:latin typeface="Arial"/>
              </a:rPr>
              <a:t>All teams advised to update Catalyst spaces by 5</a:t>
            </a:r>
            <a:r>
              <a:rPr lang="en-GB" sz="1400" baseline="30000" dirty="0">
                <a:solidFill>
                  <a:srgbClr val="1A2746"/>
                </a:solidFill>
                <a:latin typeface="Arial"/>
              </a:rPr>
              <a:t>th</a:t>
            </a:r>
            <a:r>
              <a:rPr lang="en-GB" sz="1400" dirty="0">
                <a:solidFill>
                  <a:srgbClr val="1A2746"/>
                </a:solidFill>
                <a:latin typeface="Arial"/>
              </a:rPr>
              <a:t> Sept.</a:t>
            </a:r>
          </a:p>
          <a:p>
            <a:pPr marL="742950" lvl="1" indent="-285750">
              <a:lnSpc>
                <a:spcPct val="110000"/>
              </a:lnSpc>
              <a:buFont typeface="Arial" panose="020B0604020202020204" pitchFamily="34" charset="0"/>
              <a:buChar char="•"/>
              <a:defRPr/>
            </a:pPr>
            <a:r>
              <a:rPr lang="en-GB" sz="1400" dirty="0">
                <a:solidFill>
                  <a:srgbClr val="1A2746"/>
                </a:solidFill>
                <a:latin typeface="Arial"/>
              </a:rPr>
              <a:t>Slots for teams at DTW will be shared in due course. </a:t>
            </a:r>
          </a:p>
          <a:p>
            <a:pPr lvl="1">
              <a:lnSpc>
                <a:spcPct val="110000"/>
              </a:lnSpc>
              <a:defRPr/>
            </a:pPr>
            <a:endParaRPr kumimoji="0" lang="en-GB" sz="1400" b="0" i="0" u="none" strike="noStrike" kern="1200" cap="none" spc="0" normalizeH="0" baseline="0" noProof="0" dirty="0">
              <a:ln>
                <a:noFill/>
              </a:ln>
              <a:solidFill>
                <a:srgbClr val="1A2746"/>
              </a:solidFill>
              <a:effectLst/>
              <a:uLnTx/>
              <a:uFillTx/>
              <a:latin typeface="Arial"/>
              <a:ea typeface="+mn-ea"/>
              <a:cs typeface="+mn-cs"/>
            </a:endParaRPr>
          </a:p>
          <a:p>
            <a:pPr marL="285750" marR="0" lvl="0" indent="-28575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srgbClr val="1A2746"/>
                </a:solidFill>
                <a:effectLst/>
                <a:uLnTx/>
                <a:uFillTx/>
                <a:latin typeface="Arial"/>
                <a:ea typeface="+mn-ea"/>
                <a:cs typeface="+mn-cs"/>
              </a:rPr>
              <a:t>Online voting for People’s Choice award</a:t>
            </a:r>
            <a:endParaRPr lang="en-GB" sz="1400" dirty="0">
              <a:solidFill>
                <a:srgbClr val="1A2746"/>
              </a:solidFill>
              <a:latin typeface="Arial"/>
            </a:endParaRPr>
          </a:p>
          <a:p>
            <a:pPr marL="742950" lvl="1" indent="-285750">
              <a:lnSpc>
                <a:spcPct val="110000"/>
              </a:lnSpc>
              <a:buFont typeface="Arial" panose="020B0604020202020204" pitchFamily="34" charset="0"/>
              <a:buChar char="•"/>
              <a:defRPr/>
            </a:pPr>
            <a:r>
              <a:rPr kumimoji="0" lang="en-GB" sz="1400" b="0" i="0" u="none" strike="noStrike" kern="1200" cap="none" spc="0" normalizeH="0" baseline="0" noProof="0" dirty="0">
                <a:ln>
                  <a:noFill/>
                </a:ln>
                <a:solidFill>
                  <a:srgbClr val="1A2746"/>
                </a:solidFill>
                <a:effectLst/>
                <a:uLnTx/>
                <a:uFillTx/>
                <a:latin typeface="Arial"/>
                <a:ea typeface="+mn-ea"/>
                <a:cs typeface="+mn-cs"/>
              </a:rPr>
              <a:t>Invest time in Marketing activities </a:t>
            </a:r>
          </a:p>
          <a:p>
            <a:pPr marL="742950" lvl="1" indent="-285750">
              <a:lnSpc>
                <a:spcPct val="110000"/>
              </a:lnSpc>
              <a:buFont typeface="Arial" panose="020B0604020202020204" pitchFamily="34" charset="0"/>
              <a:buChar char="•"/>
              <a:defRPr/>
            </a:pPr>
            <a:r>
              <a:rPr kumimoji="0" lang="en-GB" sz="1400" b="0" i="0" u="none" strike="noStrike" kern="1200" cap="none" spc="0" normalizeH="0" baseline="0" noProof="0" dirty="0">
                <a:ln>
                  <a:noFill/>
                </a:ln>
                <a:solidFill>
                  <a:srgbClr val="1A2746"/>
                </a:solidFill>
                <a:effectLst/>
                <a:uLnTx/>
                <a:uFillTx/>
                <a:latin typeface="Arial"/>
                <a:ea typeface="+mn-ea"/>
                <a:cs typeface="+mn-cs"/>
              </a:rPr>
              <a:t>Attract viewers to your Catalyst spaces. </a:t>
            </a:r>
          </a:p>
          <a:p>
            <a:pPr marL="742950" lvl="1" indent="-285750">
              <a:lnSpc>
                <a:spcPct val="110000"/>
              </a:lnSpc>
              <a:buFont typeface="Arial" panose="020B0604020202020204" pitchFamily="34" charset="0"/>
              <a:buChar char="•"/>
              <a:defRPr/>
            </a:pPr>
            <a:r>
              <a:rPr lang="en-GB" sz="1400" dirty="0">
                <a:solidFill>
                  <a:srgbClr val="1A2746"/>
                </a:solidFill>
                <a:latin typeface="Arial"/>
              </a:rPr>
              <a:t>Update the spaces with easy &amp; presentable information.</a:t>
            </a:r>
            <a:endParaRPr kumimoji="0" lang="en-GB" sz="1400" b="0" i="0" u="none" strike="noStrike" kern="1200" cap="none" spc="0" normalizeH="0" baseline="0" noProof="0" dirty="0">
              <a:ln>
                <a:noFill/>
              </a:ln>
              <a:solidFill>
                <a:srgbClr val="1A2746"/>
              </a:solidFill>
              <a:effectLst/>
              <a:uLnTx/>
              <a:uFillTx/>
              <a:latin typeface="Arial"/>
              <a:ea typeface="+mn-ea"/>
              <a:cs typeface="+mn-cs"/>
            </a:endParaRPr>
          </a:p>
        </p:txBody>
      </p:sp>
      <p:sp>
        <p:nvSpPr>
          <p:cNvPr id="13" name="Title 1">
            <a:extLst>
              <a:ext uri="{FF2B5EF4-FFF2-40B4-BE49-F238E27FC236}">
                <a16:creationId xmlns:a16="http://schemas.microsoft.com/office/drawing/2014/main" id="{59E4968E-7925-4DE5-B30F-8A600F02400A}"/>
              </a:ext>
            </a:extLst>
          </p:cNvPr>
          <p:cNvSpPr txBox="1">
            <a:spLocks/>
          </p:cNvSpPr>
          <p:nvPr/>
        </p:nvSpPr>
        <p:spPr>
          <a:xfrm>
            <a:off x="1160505" y="1963759"/>
            <a:ext cx="3729534" cy="549275"/>
          </a:xfrm>
          <a:prstGeom prst="rect">
            <a:avLst/>
          </a:prstGeom>
        </p:spPr>
        <p:txBody>
          <a:bodyPr/>
          <a:lstStyle>
            <a:lvl1pPr algn="l" defTabSz="914400" rtl="0" eaLnBrk="1" latinLnBrk="0" hangingPunct="1">
              <a:lnSpc>
                <a:spcPct val="90000"/>
              </a:lnSpc>
              <a:spcBef>
                <a:spcPct val="0"/>
              </a:spcBef>
              <a:buNone/>
              <a:defRPr sz="3200" b="1" kern="1200">
                <a:solidFill>
                  <a:schemeClr val="accent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white"/>
                </a:solidFill>
                <a:effectLst/>
                <a:uLnTx/>
                <a:uFillTx/>
                <a:latin typeface="Arial"/>
                <a:ea typeface="+mj-ea"/>
                <a:cs typeface="+mj-cs"/>
              </a:rPr>
              <a:t>Summary  </a:t>
            </a:r>
          </a:p>
        </p:txBody>
      </p:sp>
    </p:spTree>
    <p:extLst>
      <p:ext uri="{BB962C8B-B14F-4D97-AF65-F5344CB8AC3E}">
        <p14:creationId xmlns:p14="http://schemas.microsoft.com/office/powerpoint/2010/main" val="2717931855"/>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1D7B5ED-A456-1141-C4D8-D5F7F08531D3}"/>
              </a:ext>
            </a:extLst>
          </p:cNvPr>
          <p:cNvSpPr>
            <a:spLocks noGrp="1"/>
          </p:cNvSpPr>
          <p:nvPr>
            <p:ph idx="12"/>
          </p:nvPr>
        </p:nvSpPr>
        <p:spPr>
          <a:xfrm>
            <a:off x="4947781" y="2943618"/>
            <a:ext cx="6630444" cy="2705622"/>
          </a:xfrm>
        </p:spPr>
        <p:txBody>
          <a:bodyPr/>
          <a:lstStyle/>
          <a:p>
            <a:r>
              <a:rPr lang="en-GB" sz="2400" dirty="0"/>
              <a:t>For any further information/questions, please contact:</a:t>
            </a:r>
          </a:p>
          <a:p>
            <a:r>
              <a:rPr lang="en-GB" sz="2400" dirty="0"/>
              <a:t>Mahima Khurana </a:t>
            </a:r>
            <a:r>
              <a:rPr lang="en-GB" sz="2400" dirty="0">
                <a:solidFill>
                  <a:srgbClr val="AABE3B"/>
                </a:solidFill>
                <a:hlinkClick r:id="rId2">
                  <a:extLst>
                    <a:ext uri="{A12FA001-AC4F-418D-AE19-62706E023703}">
                      <ahyp:hlinkClr xmlns:ahyp="http://schemas.microsoft.com/office/drawing/2018/hyperlinkcolor" val="tx"/>
                    </a:ext>
                  </a:extLst>
                </a:hlinkClick>
              </a:rPr>
              <a:t>mkhurana@tmforum.org</a:t>
            </a:r>
            <a:r>
              <a:rPr lang="en-GB" sz="2400" dirty="0">
                <a:solidFill>
                  <a:srgbClr val="AABE3B"/>
                </a:solidFill>
              </a:rPr>
              <a:t> </a:t>
            </a:r>
            <a:r>
              <a:rPr lang="en-GB" sz="2400" dirty="0"/>
              <a:t>or your Catalyst Success Manager.</a:t>
            </a:r>
          </a:p>
        </p:txBody>
      </p:sp>
      <p:sp>
        <p:nvSpPr>
          <p:cNvPr id="3" name="Content Placeholder 1">
            <a:extLst>
              <a:ext uri="{FF2B5EF4-FFF2-40B4-BE49-F238E27FC236}">
                <a16:creationId xmlns:a16="http://schemas.microsoft.com/office/drawing/2014/main" id="{8E08AC0C-2D8B-59E4-9A8E-392EA0B74861}"/>
              </a:ext>
            </a:extLst>
          </p:cNvPr>
          <p:cNvSpPr txBox="1">
            <a:spLocks/>
          </p:cNvSpPr>
          <p:nvPr/>
        </p:nvSpPr>
        <p:spPr>
          <a:xfrm>
            <a:off x="1261361" y="1302707"/>
            <a:ext cx="5151965" cy="1640911"/>
          </a:xfrm>
          <a:prstGeom prst="round2DiagRect">
            <a:avLst>
              <a:gd name="adj1" fmla="val 0"/>
              <a:gd name="adj2" fmla="val 50000"/>
            </a:avLst>
          </a:prstGeom>
          <a:solidFill>
            <a:srgbClr val="AABE3B"/>
          </a:solidFill>
        </p:spPr>
        <p:txBody>
          <a:bodyPr vert="horz" lIns="0" tIns="45720" rIns="91440" bIns="45720" rtlCol="0">
            <a:noAutofit/>
          </a:bodyPr>
          <a:lstStyle>
            <a:lvl1pPr marL="0" indent="0" algn="l" defTabSz="914400" rtl="0" eaLnBrk="1" latinLnBrk="0" hangingPunct="1">
              <a:lnSpc>
                <a:spcPct val="120000"/>
              </a:lnSpc>
              <a:spcBef>
                <a:spcPts val="1000"/>
              </a:spcBef>
              <a:buFont typeface="Arial" panose="020B0604020202020204" pitchFamily="34" charset="0"/>
              <a:buNone/>
              <a:defRPr sz="1100" kern="1200">
                <a:solidFill>
                  <a:schemeClr val="bg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4000" dirty="0">
                <a:latin typeface="Aharoni" panose="02010803020104030203" pitchFamily="2" charset="-79"/>
                <a:cs typeface="Aharoni" panose="02010803020104030203" pitchFamily="2" charset="-79"/>
              </a:rPr>
              <a:t>THANK YOU</a:t>
            </a:r>
          </a:p>
        </p:txBody>
      </p:sp>
    </p:spTree>
    <p:extLst>
      <p:ext uri="{BB962C8B-B14F-4D97-AF65-F5344CB8AC3E}">
        <p14:creationId xmlns:p14="http://schemas.microsoft.com/office/powerpoint/2010/main" val="2618910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4C8E0F-1555-5367-99A2-7470324CDB3D}"/>
              </a:ext>
            </a:extLst>
          </p:cNvPr>
          <p:cNvSpPr>
            <a:spLocks noGrp="1"/>
          </p:cNvSpPr>
          <p:nvPr>
            <p:ph idx="13"/>
          </p:nvPr>
        </p:nvSpPr>
        <p:spPr>
          <a:xfrm>
            <a:off x="5108478" y="1722530"/>
            <a:ext cx="6227577" cy="3412940"/>
          </a:xfrm>
        </p:spPr>
        <p:txBody>
          <a:bodyPr/>
          <a:lstStyle/>
          <a:p>
            <a:r>
              <a:rPr lang="en-GB" sz="2000" dirty="0"/>
              <a:t>Award categories </a:t>
            </a:r>
          </a:p>
          <a:p>
            <a:r>
              <a:rPr lang="en-GB" sz="2000" dirty="0"/>
              <a:t>Judging criteria (General &amp; Award specific)</a:t>
            </a:r>
          </a:p>
          <a:p>
            <a:r>
              <a:rPr lang="en-GB" sz="2000" dirty="0">
                <a:solidFill>
                  <a:schemeClr val="tx1"/>
                </a:solidFill>
              </a:rPr>
              <a:t> Judging Process &amp; Timelines</a:t>
            </a:r>
          </a:p>
          <a:p>
            <a:pPr marL="742950" lvl="1" indent="-285750">
              <a:buFont typeface="Arial" panose="020B0604020202020204" pitchFamily="34" charset="0"/>
              <a:buChar char="•"/>
            </a:pPr>
            <a:r>
              <a:rPr lang="en-GB" sz="2000" dirty="0"/>
              <a:t>Awards Choice Form </a:t>
            </a:r>
          </a:p>
          <a:p>
            <a:pPr marL="742950" lvl="1" indent="-285750">
              <a:buFont typeface="Arial" panose="020B0604020202020204" pitchFamily="34" charset="0"/>
              <a:buChar char="•"/>
            </a:pPr>
            <a:r>
              <a:rPr lang="en-GB" sz="2000" dirty="0"/>
              <a:t>Awards Submission Form – Template &amp; Demo</a:t>
            </a:r>
          </a:p>
          <a:p>
            <a:pPr marL="742950" lvl="1" indent="-285750">
              <a:buFont typeface="Arial" panose="020B0604020202020204" pitchFamily="34" charset="0"/>
              <a:buChar char="•"/>
            </a:pPr>
            <a:r>
              <a:rPr lang="en-GB" sz="2000" dirty="0"/>
              <a:t>Judging Phases</a:t>
            </a:r>
          </a:p>
          <a:p>
            <a:pPr marL="742950" lvl="1" indent="-285750">
              <a:buFont typeface="Arial" panose="020B0604020202020204" pitchFamily="34" charset="0"/>
              <a:buChar char="•"/>
            </a:pPr>
            <a:r>
              <a:rPr lang="en-GB" sz="2000" dirty="0"/>
              <a:t>Online Voting </a:t>
            </a:r>
          </a:p>
        </p:txBody>
      </p:sp>
      <p:sp>
        <p:nvSpPr>
          <p:cNvPr id="6" name="Content Placeholder 5">
            <a:extLst>
              <a:ext uri="{FF2B5EF4-FFF2-40B4-BE49-F238E27FC236}">
                <a16:creationId xmlns:a16="http://schemas.microsoft.com/office/drawing/2014/main" id="{00F52DC9-E38A-2FCD-3B5E-B8D729C2C8A0}"/>
              </a:ext>
            </a:extLst>
          </p:cNvPr>
          <p:cNvSpPr>
            <a:spLocks noGrp="1"/>
          </p:cNvSpPr>
          <p:nvPr>
            <p:ph idx="1"/>
          </p:nvPr>
        </p:nvSpPr>
        <p:spPr>
          <a:xfrm>
            <a:off x="1013591" y="2953406"/>
            <a:ext cx="3453305" cy="735725"/>
          </a:xfrm>
        </p:spPr>
        <p:txBody>
          <a:bodyPr/>
          <a:lstStyle/>
          <a:p>
            <a:pPr>
              <a:lnSpc>
                <a:spcPct val="110000"/>
              </a:lnSpc>
              <a:spcBef>
                <a:spcPts val="600"/>
              </a:spcBef>
              <a:spcAft>
                <a:spcPts val="0"/>
              </a:spcAft>
              <a:defRPr/>
            </a:pPr>
            <a:r>
              <a:rPr lang="en-GB" sz="3200" b="1" dirty="0">
                <a:solidFill>
                  <a:prstClr val="white"/>
                </a:solidFill>
                <a:latin typeface="Arial"/>
              </a:rPr>
              <a:t>Today’s agenda</a:t>
            </a:r>
          </a:p>
        </p:txBody>
      </p:sp>
    </p:spTree>
    <p:extLst>
      <p:ext uri="{BB962C8B-B14F-4D97-AF65-F5344CB8AC3E}">
        <p14:creationId xmlns:p14="http://schemas.microsoft.com/office/powerpoint/2010/main" val="3238301907"/>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2">
            <a:extLst>
              <a:ext uri="{FF2B5EF4-FFF2-40B4-BE49-F238E27FC236}">
                <a16:creationId xmlns:a16="http://schemas.microsoft.com/office/drawing/2014/main" id="{FFDFA405-BFA9-4E72-F7E5-BBF06957FBF7}"/>
              </a:ext>
            </a:extLst>
          </p:cNvPr>
          <p:cNvGraphicFramePr>
            <a:graphicFrameLocks noGrp="1"/>
          </p:cNvGraphicFramePr>
          <p:nvPr>
            <p:ph idx="13"/>
            <p:extLst>
              <p:ext uri="{D42A27DB-BD31-4B8C-83A1-F6EECF244321}">
                <p14:modId xmlns:p14="http://schemas.microsoft.com/office/powerpoint/2010/main" val="1911512522"/>
              </p:ext>
            </p:extLst>
          </p:nvPr>
        </p:nvGraphicFramePr>
        <p:xfrm>
          <a:off x="4787747" y="1338649"/>
          <a:ext cx="6852318" cy="42218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ontent Placeholder 5">
            <a:extLst>
              <a:ext uri="{FF2B5EF4-FFF2-40B4-BE49-F238E27FC236}">
                <a16:creationId xmlns:a16="http://schemas.microsoft.com/office/drawing/2014/main" id="{00F52DC9-E38A-2FCD-3B5E-B8D729C2C8A0}"/>
              </a:ext>
            </a:extLst>
          </p:cNvPr>
          <p:cNvSpPr>
            <a:spLocks noGrp="1"/>
          </p:cNvSpPr>
          <p:nvPr>
            <p:ph idx="1"/>
          </p:nvPr>
        </p:nvSpPr>
        <p:spPr>
          <a:xfrm>
            <a:off x="639617" y="2167332"/>
            <a:ext cx="3914961" cy="1282263"/>
          </a:xfrm>
        </p:spPr>
        <p:txBody>
          <a:bodyPr/>
          <a:lstStyle/>
          <a:p>
            <a:pPr algn="ctr">
              <a:lnSpc>
                <a:spcPct val="110000"/>
              </a:lnSpc>
              <a:spcBef>
                <a:spcPts val="600"/>
              </a:spcBef>
              <a:spcAft>
                <a:spcPts val="0"/>
              </a:spcAft>
              <a:defRPr/>
            </a:pPr>
            <a:r>
              <a:rPr lang="en-GB" sz="3200" b="1" dirty="0">
                <a:solidFill>
                  <a:prstClr val="white"/>
                </a:solidFill>
                <a:latin typeface="Arial"/>
              </a:rPr>
              <a:t>2022 </a:t>
            </a:r>
          </a:p>
          <a:p>
            <a:pPr algn="ctr">
              <a:lnSpc>
                <a:spcPct val="110000"/>
              </a:lnSpc>
              <a:spcBef>
                <a:spcPts val="600"/>
              </a:spcBef>
              <a:spcAft>
                <a:spcPts val="0"/>
              </a:spcAft>
              <a:defRPr/>
            </a:pPr>
            <a:r>
              <a:rPr lang="en-GB" sz="3200" b="1" dirty="0">
                <a:solidFill>
                  <a:prstClr val="white"/>
                </a:solidFill>
                <a:latin typeface="Arial"/>
              </a:rPr>
              <a:t>Catalyst </a:t>
            </a:r>
          </a:p>
          <a:p>
            <a:pPr algn="ctr">
              <a:lnSpc>
                <a:spcPct val="110000"/>
              </a:lnSpc>
              <a:spcBef>
                <a:spcPts val="600"/>
              </a:spcBef>
              <a:spcAft>
                <a:spcPts val="0"/>
              </a:spcAft>
              <a:defRPr/>
            </a:pPr>
            <a:r>
              <a:rPr lang="en-GB" sz="3200" b="1" dirty="0">
                <a:solidFill>
                  <a:prstClr val="white"/>
                </a:solidFill>
                <a:latin typeface="Arial"/>
              </a:rPr>
              <a:t>Award Categories</a:t>
            </a:r>
          </a:p>
        </p:txBody>
      </p:sp>
    </p:spTree>
    <p:extLst>
      <p:ext uri="{BB962C8B-B14F-4D97-AF65-F5344CB8AC3E}">
        <p14:creationId xmlns:p14="http://schemas.microsoft.com/office/powerpoint/2010/main" val="4095543904"/>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32C4E5-64F8-B514-0E61-99E9D8F2EC76}"/>
              </a:ext>
            </a:extLst>
          </p:cNvPr>
          <p:cNvSpPr>
            <a:spLocks noGrp="1"/>
          </p:cNvSpPr>
          <p:nvPr>
            <p:ph type="title"/>
          </p:nvPr>
        </p:nvSpPr>
        <p:spPr>
          <a:xfrm>
            <a:off x="881023" y="300668"/>
            <a:ext cx="10858124" cy="549275"/>
          </a:xfrm>
        </p:spPr>
        <p:txBody>
          <a:bodyPr>
            <a:noAutofit/>
          </a:bodyPr>
          <a:lstStyle/>
          <a:p>
            <a:r>
              <a:rPr lang="en-US" sz="4000" dirty="0">
                <a:solidFill>
                  <a:srgbClr val="AABE3B"/>
                </a:solidFill>
              </a:rPr>
              <a:t>Awards at DTW’22</a:t>
            </a:r>
          </a:p>
        </p:txBody>
      </p:sp>
      <p:graphicFrame>
        <p:nvGraphicFramePr>
          <p:cNvPr id="3" name="Diagram 2">
            <a:extLst>
              <a:ext uri="{FF2B5EF4-FFF2-40B4-BE49-F238E27FC236}">
                <a16:creationId xmlns:a16="http://schemas.microsoft.com/office/drawing/2014/main" id="{8A0E6694-C14D-8E3C-DC85-4771FD6C2FF8}"/>
              </a:ext>
            </a:extLst>
          </p:cNvPr>
          <p:cNvGraphicFramePr/>
          <p:nvPr/>
        </p:nvGraphicFramePr>
        <p:xfrm>
          <a:off x="452853" y="954446"/>
          <a:ext cx="11150142" cy="28514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 3">
            <a:extLst>
              <a:ext uri="{FF2B5EF4-FFF2-40B4-BE49-F238E27FC236}">
                <a16:creationId xmlns:a16="http://schemas.microsoft.com/office/drawing/2014/main" id="{772A5084-E4F1-542E-9C41-BB0257D3B95E}"/>
              </a:ext>
            </a:extLst>
          </p:cNvPr>
          <p:cNvGraphicFramePr/>
          <p:nvPr>
            <p:extLst>
              <p:ext uri="{D42A27DB-BD31-4B8C-83A1-F6EECF244321}">
                <p14:modId xmlns:p14="http://schemas.microsoft.com/office/powerpoint/2010/main" val="1918941342"/>
              </p:ext>
            </p:extLst>
          </p:nvPr>
        </p:nvGraphicFramePr>
        <p:xfrm>
          <a:off x="452853" y="3526366"/>
          <a:ext cx="11286294" cy="34939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216280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Graphic 23">
            <a:extLst>
              <a:ext uri="{FF2B5EF4-FFF2-40B4-BE49-F238E27FC236}">
                <a16:creationId xmlns:a16="http://schemas.microsoft.com/office/drawing/2014/main" id="{861E73C4-B522-46AB-A4D9-7DE1270CC86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V="1">
            <a:off x="288895" y="256214"/>
            <a:ext cx="1454556" cy="1454556"/>
          </a:xfrm>
          <a:prstGeom prst="rect">
            <a:avLst/>
          </a:prstGeom>
        </p:spPr>
      </p:pic>
      <p:sp>
        <p:nvSpPr>
          <p:cNvPr id="59" name="Slide Number Placeholder 4">
            <a:extLst>
              <a:ext uri="{FF2B5EF4-FFF2-40B4-BE49-F238E27FC236}">
                <a16:creationId xmlns:a16="http://schemas.microsoft.com/office/drawing/2014/main" id="{D8E25043-71BC-4318-9F02-74EEB82B7D28}"/>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62" name="Graphic 61">
            <a:extLst>
              <a:ext uri="{FF2B5EF4-FFF2-40B4-BE49-F238E27FC236}">
                <a16:creationId xmlns:a16="http://schemas.microsoft.com/office/drawing/2014/main" id="{E48C85DC-923F-4D55-B33B-2795C370CDF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91201" y="6602846"/>
            <a:ext cx="628861" cy="130109"/>
          </a:xfrm>
          <a:prstGeom prst="rect">
            <a:avLst/>
          </a:prstGeom>
        </p:spPr>
      </p:pic>
      <p:grpSp>
        <p:nvGrpSpPr>
          <p:cNvPr id="15" name="Group 14">
            <a:extLst>
              <a:ext uri="{FF2B5EF4-FFF2-40B4-BE49-F238E27FC236}">
                <a16:creationId xmlns:a16="http://schemas.microsoft.com/office/drawing/2014/main" id="{283E5CF8-1925-4A17-A319-8AF0FF539813}"/>
              </a:ext>
            </a:extLst>
          </p:cNvPr>
          <p:cNvGrpSpPr/>
          <p:nvPr/>
        </p:nvGrpSpPr>
        <p:grpSpPr>
          <a:xfrm>
            <a:off x="70262" y="2840700"/>
            <a:ext cx="12121738" cy="2563379"/>
            <a:chOff x="70262" y="2752685"/>
            <a:chExt cx="12121738" cy="2563379"/>
          </a:xfrm>
        </p:grpSpPr>
        <p:pic>
          <p:nvPicPr>
            <p:cNvPr id="107" name="Graphic 106">
              <a:extLst>
                <a:ext uri="{FF2B5EF4-FFF2-40B4-BE49-F238E27FC236}">
                  <a16:creationId xmlns:a16="http://schemas.microsoft.com/office/drawing/2014/main" id="{603F7D75-3E48-4D4C-95CF-6C3D9545BBA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flipH="1">
              <a:off x="8114185" y="4069580"/>
              <a:ext cx="4003831" cy="1246484"/>
            </a:xfrm>
            <a:prstGeom prst="rect">
              <a:avLst/>
            </a:prstGeom>
          </p:spPr>
        </p:pic>
        <p:pic>
          <p:nvPicPr>
            <p:cNvPr id="105" name="Graphic 104">
              <a:extLst>
                <a:ext uri="{FF2B5EF4-FFF2-40B4-BE49-F238E27FC236}">
                  <a16:creationId xmlns:a16="http://schemas.microsoft.com/office/drawing/2014/main" id="{36063ADB-01CC-4CFE-AECA-BABFBBA0665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rot="10800000">
              <a:off x="4091846" y="4069580"/>
              <a:ext cx="4022342" cy="1246484"/>
            </a:xfrm>
            <a:prstGeom prst="rect">
              <a:avLst/>
            </a:prstGeom>
          </p:spPr>
        </p:pic>
        <p:pic>
          <p:nvPicPr>
            <p:cNvPr id="104" name="Graphic 103">
              <a:extLst>
                <a:ext uri="{FF2B5EF4-FFF2-40B4-BE49-F238E27FC236}">
                  <a16:creationId xmlns:a16="http://schemas.microsoft.com/office/drawing/2014/main" id="{FDA865F5-3827-4EB8-AD08-B8D01187C85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flipH="1">
              <a:off x="70262" y="4069017"/>
              <a:ext cx="4022342" cy="1246484"/>
            </a:xfrm>
            <a:prstGeom prst="rect">
              <a:avLst/>
            </a:prstGeom>
          </p:spPr>
        </p:pic>
        <p:pic>
          <p:nvPicPr>
            <p:cNvPr id="103" name="Graphic 102">
              <a:extLst>
                <a:ext uri="{FF2B5EF4-FFF2-40B4-BE49-F238E27FC236}">
                  <a16:creationId xmlns:a16="http://schemas.microsoft.com/office/drawing/2014/main" id="{5F312740-6D84-4FB3-A9AE-21BCB52A402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flipH="1">
              <a:off x="8127365" y="2752685"/>
              <a:ext cx="4003830" cy="1316331"/>
            </a:xfrm>
            <a:prstGeom prst="rect">
              <a:avLst/>
            </a:prstGeom>
          </p:spPr>
        </p:pic>
        <p:pic>
          <p:nvPicPr>
            <p:cNvPr id="90" name="Graphic 89">
              <a:extLst>
                <a:ext uri="{FF2B5EF4-FFF2-40B4-BE49-F238E27FC236}">
                  <a16:creationId xmlns:a16="http://schemas.microsoft.com/office/drawing/2014/main" id="{329ED275-51B5-4157-AEF5-CD0FF3651DE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flipH="1">
              <a:off x="4091846" y="2823095"/>
              <a:ext cx="4022340" cy="1246484"/>
            </a:xfrm>
            <a:prstGeom prst="rect">
              <a:avLst/>
            </a:prstGeom>
          </p:spPr>
        </p:pic>
        <p:pic>
          <p:nvPicPr>
            <p:cNvPr id="7" name="Graphic 6">
              <a:extLst>
                <a:ext uri="{FF2B5EF4-FFF2-40B4-BE49-F238E27FC236}">
                  <a16:creationId xmlns:a16="http://schemas.microsoft.com/office/drawing/2014/main" id="{F0F35F72-A96B-47FB-BBA7-171F6A0F6AD9}"/>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rcRect/>
            <a:stretch/>
          </p:blipFill>
          <p:spPr>
            <a:xfrm>
              <a:off x="70262" y="2823095"/>
              <a:ext cx="4022342" cy="1246484"/>
            </a:xfrm>
            <a:prstGeom prst="rect">
              <a:avLst/>
            </a:prstGeom>
          </p:spPr>
        </p:pic>
        <p:sp>
          <p:nvSpPr>
            <p:cNvPr id="48" name="TextBox 47">
              <a:extLst>
                <a:ext uri="{FF2B5EF4-FFF2-40B4-BE49-F238E27FC236}">
                  <a16:creationId xmlns:a16="http://schemas.microsoft.com/office/drawing/2014/main" id="{C68A7EAB-CC07-4C2A-890C-53AE68A1C758}"/>
                </a:ext>
              </a:extLst>
            </p:cNvPr>
            <p:cNvSpPr txBox="1"/>
            <p:nvPr/>
          </p:nvSpPr>
          <p:spPr>
            <a:xfrm>
              <a:off x="8356230" y="4196938"/>
              <a:ext cx="3663832" cy="1015663"/>
            </a:xfrm>
            <a:prstGeom prst="rect">
              <a:avLst/>
            </a:prstGeom>
            <a:noFill/>
          </p:spPr>
          <p:txBody>
            <a:bodyPr wrap="square">
              <a:spAutoFit/>
            </a:bodyPr>
            <a:lstStyle/>
            <a:p>
              <a:pPr lvl="0" algn="ctr">
                <a:defRPr/>
              </a:pPr>
              <a:r>
                <a:rPr lang="en-GB" sz="2000" b="1" dirty="0">
                  <a:solidFill>
                    <a:prstClr val="white"/>
                  </a:solidFill>
                </a:rPr>
                <a:t>To what extent has the team demonstrated true collaborative behaviour?</a:t>
              </a:r>
              <a:endParaRPr kumimoji="0" lang="en-GB" sz="2000" b="1" i="0" u="none" strike="noStrike" kern="1200" cap="none" spc="0" normalizeH="0" baseline="0" noProof="0" dirty="0">
                <a:ln>
                  <a:noFill/>
                </a:ln>
                <a:solidFill>
                  <a:prstClr val="white"/>
                </a:solidFill>
                <a:effectLst/>
                <a:uLnTx/>
                <a:uFillTx/>
                <a:latin typeface="Arial"/>
                <a:ea typeface="+mn-ea"/>
                <a:cs typeface="+mn-cs"/>
              </a:endParaRPr>
            </a:p>
          </p:txBody>
        </p:sp>
        <p:sp>
          <p:nvSpPr>
            <p:cNvPr id="42" name="TextBox 41">
              <a:extLst>
                <a:ext uri="{FF2B5EF4-FFF2-40B4-BE49-F238E27FC236}">
                  <a16:creationId xmlns:a16="http://schemas.microsoft.com/office/drawing/2014/main" id="{78A079FE-C06D-48BE-8316-D8C651E7BC30}"/>
                </a:ext>
              </a:extLst>
            </p:cNvPr>
            <p:cNvSpPr txBox="1"/>
            <p:nvPr/>
          </p:nvSpPr>
          <p:spPr>
            <a:xfrm>
              <a:off x="255840" y="4161044"/>
              <a:ext cx="3692555" cy="1015663"/>
            </a:xfrm>
            <a:prstGeom prst="rect">
              <a:avLst/>
            </a:prstGeom>
            <a:noFill/>
          </p:spPr>
          <p:txBody>
            <a:bodyPr wrap="square">
              <a:spAutoFit/>
            </a:bodyPr>
            <a:lstStyle/>
            <a:p>
              <a:pPr lvl="0" algn="ctr">
                <a:defRPr/>
              </a:pPr>
              <a:r>
                <a:rPr lang="en-GB" sz="2000" b="1" dirty="0">
                  <a:solidFill>
                    <a:srgbClr val="F3F3F5"/>
                  </a:solidFill>
                </a:rPr>
                <a:t>How well has the team used TM Forum’s best practices, standards &amp; assets?</a:t>
              </a:r>
              <a:endParaRPr kumimoji="0" lang="en-GB" sz="2000" b="1" i="0" u="none" strike="noStrike" kern="1200" cap="none" spc="0" normalizeH="0" baseline="0" noProof="0" dirty="0">
                <a:ln>
                  <a:noFill/>
                </a:ln>
                <a:solidFill>
                  <a:srgbClr val="F3F3F5"/>
                </a:solidFill>
                <a:effectLst/>
                <a:uLnTx/>
                <a:uFillTx/>
                <a:latin typeface="Arial"/>
                <a:ea typeface="+mn-ea"/>
                <a:cs typeface="+mn-cs"/>
              </a:endParaRPr>
            </a:p>
          </p:txBody>
        </p:sp>
        <p:sp>
          <p:nvSpPr>
            <p:cNvPr id="43" name="TextBox 42">
              <a:extLst>
                <a:ext uri="{FF2B5EF4-FFF2-40B4-BE49-F238E27FC236}">
                  <a16:creationId xmlns:a16="http://schemas.microsoft.com/office/drawing/2014/main" id="{2899A260-B31A-476D-8022-D8954ADF519E}"/>
                </a:ext>
              </a:extLst>
            </p:cNvPr>
            <p:cNvSpPr txBox="1"/>
            <p:nvPr/>
          </p:nvSpPr>
          <p:spPr>
            <a:xfrm>
              <a:off x="4381272" y="4314932"/>
              <a:ext cx="3437546" cy="707886"/>
            </a:xfrm>
            <a:prstGeom prst="rect">
              <a:avLst/>
            </a:prstGeom>
            <a:noFill/>
          </p:spPr>
          <p:txBody>
            <a:bodyPr wrap="square">
              <a:spAutoFit/>
            </a:bodyPr>
            <a:lstStyle/>
            <a:p>
              <a:pPr lvl="0" algn="ctr">
                <a:defRPr/>
              </a:pPr>
              <a:r>
                <a:rPr lang="en-GB" sz="2000" b="1" dirty="0">
                  <a:solidFill>
                    <a:prstClr val="white"/>
                  </a:solidFill>
                </a:rPr>
                <a:t>How actively engaged were the Champions?</a:t>
              </a:r>
              <a:endParaRPr kumimoji="0" lang="en-GB" sz="2000" b="1" i="0" u="none" strike="noStrike" kern="1200" cap="none" spc="0" normalizeH="0" baseline="0" noProof="0" dirty="0">
                <a:ln>
                  <a:noFill/>
                </a:ln>
                <a:solidFill>
                  <a:prstClr val="white"/>
                </a:solidFill>
                <a:effectLst/>
                <a:uLnTx/>
                <a:uFillTx/>
                <a:latin typeface="Arial"/>
                <a:ea typeface="+mn-ea"/>
                <a:cs typeface="+mn-cs"/>
              </a:endParaRPr>
            </a:p>
          </p:txBody>
        </p:sp>
        <p:sp>
          <p:nvSpPr>
            <p:cNvPr id="40" name="TextBox 39">
              <a:extLst>
                <a:ext uri="{FF2B5EF4-FFF2-40B4-BE49-F238E27FC236}">
                  <a16:creationId xmlns:a16="http://schemas.microsoft.com/office/drawing/2014/main" id="{05698034-FB8D-4031-B960-0F18015393D6}"/>
                </a:ext>
              </a:extLst>
            </p:cNvPr>
            <p:cNvSpPr txBox="1"/>
            <p:nvPr/>
          </p:nvSpPr>
          <p:spPr>
            <a:xfrm>
              <a:off x="4408565" y="2946126"/>
              <a:ext cx="3149600" cy="1015663"/>
            </a:xfrm>
            <a:prstGeom prst="rect">
              <a:avLst/>
            </a:prstGeom>
            <a:noFill/>
          </p:spPr>
          <p:txBody>
            <a:bodyPr wrap="square">
              <a:spAutoFit/>
            </a:bodyPr>
            <a:lstStyle/>
            <a:p>
              <a:pPr lvl="0" algn="ctr">
                <a:defRPr/>
              </a:pPr>
              <a:r>
                <a:rPr lang="en-GB" sz="2000" b="1" dirty="0">
                  <a:solidFill>
                    <a:srgbClr val="F3F3F5"/>
                  </a:solidFill>
                </a:rPr>
                <a:t>How well does the project achieve its key outcomes?</a:t>
              </a:r>
              <a:endParaRPr kumimoji="0" lang="en-GB" sz="2000" b="1" i="0" u="none" strike="noStrike" kern="1200" cap="none" spc="0" normalizeH="0" baseline="0" noProof="0" dirty="0">
                <a:ln>
                  <a:noFill/>
                </a:ln>
                <a:solidFill>
                  <a:srgbClr val="F3F3F5"/>
                </a:solidFill>
                <a:effectLst/>
                <a:uLnTx/>
                <a:uFillTx/>
                <a:latin typeface="Arial"/>
                <a:ea typeface="+mn-ea"/>
                <a:cs typeface="+mn-cs"/>
              </a:endParaRPr>
            </a:p>
          </p:txBody>
        </p:sp>
        <p:sp>
          <p:nvSpPr>
            <p:cNvPr id="118" name="TextBox 117">
              <a:extLst>
                <a:ext uri="{FF2B5EF4-FFF2-40B4-BE49-F238E27FC236}">
                  <a16:creationId xmlns:a16="http://schemas.microsoft.com/office/drawing/2014/main" id="{29F92945-86CE-447F-8003-B59CD1CA52AA}"/>
                </a:ext>
              </a:extLst>
            </p:cNvPr>
            <p:cNvSpPr txBox="1"/>
            <p:nvPr/>
          </p:nvSpPr>
          <p:spPr>
            <a:xfrm>
              <a:off x="180656" y="2915124"/>
              <a:ext cx="3800794" cy="1015663"/>
            </a:xfrm>
            <a:prstGeom prst="rect">
              <a:avLst/>
            </a:prstGeom>
            <a:noFill/>
          </p:spPr>
          <p:txBody>
            <a:bodyPr wrap="square">
              <a:spAutoFit/>
            </a:bodyPr>
            <a:lstStyle/>
            <a:p>
              <a:pPr lvl="0" algn="ctr">
                <a:defRPr/>
              </a:pPr>
              <a:r>
                <a:rPr lang="en-GB" sz="2000" b="1" dirty="0">
                  <a:solidFill>
                    <a:prstClr val="white"/>
                  </a:solidFill>
                </a:rPr>
                <a:t>How compelling is project’s storyline and technology solution?</a:t>
              </a:r>
              <a:endParaRPr kumimoji="0" lang="en-GB" sz="2000" b="1" i="0" u="none" strike="noStrike" kern="1200" cap="none" spc="0" normalizeH="0" baseline="0" noProof="0" dirty="0">
                <a:ln>
                  <a:noFill/>
                </a:ln>
                <a:solidFill>
                  <a:prstClr val="white"/>
                </a:solidFill>
                <a:effectLst/>
                <a:uLnTx/>
                <a:uFillTx/>
                <a:latin typeface="Arial"/>
                <a:ea typeface="+mn-ea"/>
                <a:cs typeface="+mn-cs"/>
              </a:endParaRPr>
            </a:p>
          </p:txBody>
        </p:sp>
        <p:sp>
          <p:nvSpPr>
            <p:cNvPr id="119" name="TextBox 118">
              <a:extLst>
                <a:ext uri="{FF2B5EF4-FFF2-40B4-BE49-F238E27FC236}">
                  <a16:creationId xmlns:a16="http://schemas.microsoft.com/office/drawing/2014/main" id="{B3A2EE31-3B45-41F8-8A08-8519789E1191}"/>
                </a:ext>
              </a:extLst>
            </p:cNvPr>
            <p:cNvSpPr txBox="1"/>
            <p:nvPr/>
          </p:nvSpPr>
          <p:spPr>
            <a:xfrm>
              <a:off x="8135448" y="3057825"/>
              <a:ext cx="4056552" cy="707886"/>
            </a:xfrm>
            <a:prstGeom prst="rect">
              <a:avLst/>
            </a:prstGeom>
            <a:noFill/>
          </p:spPr>
          <p:txBody>
            <a:bodyPr wrap="square">
              <a:spAutoFit/>
            </a:bodyPr>
            <a:lstStyle/>
            <a:p>
              <a:pPr lvl="0" algn="ctr">
                <a:defRPr/>
              </a:pPr>
              <a:r>
                <a:rPr lang="en-GB" sz="2000" b="1" dirty="0">
                  <a:solidFill>
                    <a:prstClr val="white"/>
                  </a:solidFill>
                </a:rPr>
                <a:t>How well developed is the proof of concept demo?</a:t>
              </a:r>
              <a:endParaRPr kumimoji="0" lang="en-GB" sz="2000" b="1" i="0" u="none" strike="noStrike" kern="1200" cap="none" spc="0" normalizeH="0" baseline="0" noProof="0" dirty="0">
                <a:ln>
                  <a:noFill/>
                </a:ln>
                <a:solidFill>
                  <a:prstClr val="white"/>
                </a:solidFill>
                <a:effectLst/>
                <a:uLnTx/>
                <a:uFillTx/>
                <a:latin typeface="Arial"/>
                <a:ea typeface="+mn-ea"/>
                <a:cs typeface="+mn-cs"/>
              </a:endParaRPr>
            </a:p>
          </p:txBody>
        </p:sp>
      </p:grpSp>
      <p:pic>
        <p:nvPicPr>
          <p:cNvPr id="23" name="Graphic 22">
            <a:extLst>
              <a:ext uri="{FF2B5EF4-FFF2-40B4-BE49-F238E27FC236}">
                <a16:creationId xmlns:a16="http://schemas.microsoft.com/office/drawing/2014/main" id="{B8560A1F-CE1A-48C7-9566-7DE94F379ABA}"/>
              </a:ext>
              <a:ext uri="{C183D7F6-B498-43B3-948B-1728B52AA6E4}">
                <adec:decorative xmlns:adec="http://schemas.microsoft.com/office/drawing/2017/decorative" val="0"/>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8308289" y="-80028"/>
            <a:ext cx="3891652" cy="2038742"/>
          </a:xfrm>
          <a:prstGeom prst="rect">
            <a:avLst/>
          </a:prstGeom>
        </p:spPr>
      </p:pic>
      <p:sp>
        <p:nvSpPr>
          <p:cNvPr id="27" name="Title 12">
            <a:extLst>
              <a:ext uri="{FF2B5EF4-FFF2-40B4-BE49-F238E27FC236}">
                <a16:creationId xmlns:a16="http://schemas.microsoft.com/office/drawing/2014/main" id="{37ADE586-577A-42F0-8D2A-D9B5E6200E5A}"/>
              </a:ext>
            </a:extLst>
          </p:cNvPr>
          <p:cNvSpPr txBox="1">
            <a:spLocks/>
          </p:cNvSpPr>
          <p:nvPr/>
        </p:nvSpPr>
        <p:spPr>
          <a:xfrm>
            <a:off x="1016173" y="1199921"/>
            <a:ext cx="324747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AABE3B"/>
                </a:solidFill>
                <a:effectLst/>
                <a:uLnTx/>
                <a:uFillTx/>
                <a:latin typeface="Arial"/>
                <a:ea typeface="+mj-ea"/>
                <a:cs typeface="+mj-cs"/>
              </a:rPr>
              <a:t>Catalyst:</a:t>
            </a:r>
          </a:p>
        </p:txBody>
      </p:sp>
      <p:sp>
        <p:nvSpPr>
          <p:cNvPr id="29" name="Title 12">
            <a:extLst>
              <a:ext uri="{FF2B5EF4-FFF2-40B4-BE49-F238E27FC236}">
                <a16:creationId xmlns:a16="http://schemas.microsoft.com/office/drawing/2014/main" id="{F1BC654D-46A8-4EFB-A165-4F30E5444043}"/>
              </a:ext>
            </a:extLst>
          </p:cNvPr>
          <p:cNvSpPr>
            <a:spLocks noGrp="1"/>
          </p:cNvSpPr>
          <p:nvPr>
            <p:ph type="title"/>
          </p:nvPr>
        </p:nvSpPr>
        <p:spPr>
          <a:xfrm>
            <a:off x="1016173" y="462372"/>
            <a:ext cx="10653954" cy="549275"/>
          </a:xfrm>
        </p:spPr>
        <p:txBody>
          <a:bodyPr/>
          <a:lstStyle/>
          <a:p>
            <a:r>
              <a:rPr lang="en-US" sz="5400" dirty="0"/>
              <a:t>a successful</a:t>
            </a:r>
            <a:endParaRPr lang="en-GB" dirty="0"/>
          </a:p>
        </p:txBody>
      </p:sp>
      <p:sp>
        <p:nvSpPr>
          <p:cNvPr id="2" name="TextBox 1">
            <a:extLst>
              <a:ext uri="{FF2B5EF4-FFF2-40B4-BE49-F238E27FC236}">
                <a16:creationId xmlns:a16="http://schemas.microsoft.com/office/drawing/2014/main" id="{F6F1A47C-F0E9-BD79-72B2-E81372FFA3AC}"/>
              </a:ext>
            </a:extLst>
          </p:cNvPr>
          <p:cNvSpPr txBox="1"/>
          <p:nvPr/>
        </p:nvSpPr>
        <p:spPr>
          <a:xfrm>
            <a:off x="8627007" y="549526"/>
            <a:ext cx="3078624" cy="867930"/>
          </a:xfrm>
          <a:prstGeom prst="rect">
            <a:avLst/>
          </a:prstGeom>
          <a:noFill/>
        </p:spPr>
        <p:txBody>
          <a:bodyPr wrap="square" rtlCol="0">
            <a:spAutoFit/>
          </a:bodyPr>
          <a:lstStyle/>
          <a:p>
            <a:pPr algn="ctr">
              <a:lnSpc>
                <a:spcPct val="90000"/>
              </a:lnSpc>
              <a:spcBef>
                <a:spcPct val="0"/>
              </a:spcBef>
              <a:defRPr/>
            </a:pPr>
            <a:r>
              <a:rPr lang="en-US" sz="2800" b="1" dirty="0">
                <a:solidFill>
                  <a:schemeClr val="tx2"/>
                </a:solidFill>
              </a:rPr>
              <a:t>General </a:t>
            </a:r>
          </a:p>
          <a:p>
            <a:pPr algn="ctr">
              <a:lnSpc>
                <a:spcPct val="90000"/>
              </a:lnSpc>
              <a:spcBef>
                <a:spcPct val="0"/>
              </a:spcBef>
              <a:defRPr/>
            </a:pPr>
            <a:r>
              <a:rPr lang="en-US" sz="2800" b="1" dirty="0">
                <a:solidFill>
                  <a:schemeClr val="tx2"/>
                </a:solidFill>
              </a:rPr>
              <a:t>Judging Criteria</a:t>
            </a:r>
          </a:p>
        </p:txBody>
      </p:sp>
    </p:spTree>
    <p:extLst>
      <p:ext uri="{BB962C8B-B14F-4D97-AF65-F5344CB8AC3E}">
        <p14:creationId xmlns:p14="http://schemas.microsoft.com/office/powerpoint/2010/main" val="1428600716"/>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Graphic 24">
            <a:extLst>
              <a:ext uri="{FF2B5EF4-FFF2-40B4-BE49-F238E27FC236}">
                <a16:creationId xmlns:a16="http://schemas.microsoft.com/office/drawing/2014/main" id="{7571E962-91D6-4967-B4BC-55E4560CEDA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V="1">
            <a:off x="288895" y="256214"/>
            <a:ext cx="1454556" cy="1454556"/>
          </a:xfrm>
          <a:prstGeom prst="rect">
            <a:avLst/>
          </a:prstGeom>
        </p:spPr>
      </p:pic>
      <p:sp>
        <p:nvSpPr>
          <p:cNvPr id="5" name="Slide Number Placeholder 4">
            <a:extLst>
              <a:ext uri="{FF2B5EF4-FFF2-40B4-BE49-F238E27FC236}">
                <a16:creationId xmlns:a16="http://schemas.microsoft.com/office/drawing/2014/main" id="{1EF0451B-F50A-416B-9D30-EAE40DF55A9F}"/>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grpSp>
        <p:nvGrpSpPr>
          <p:cNvPr id="6" name="Group 5">
            <a:extLst>
              <a:ext uri="{FF2B5EF4-FFF2-40B4-BE49-F238E27FC236}">
                <a16:creationId xmlns:a16="http://schemas.microsoft.com/office/drawing/2014/main" id="{015F65E7-F6DD-4851-8935-62C0E14B0ACC}"/>
              </a:ext>
            </a:extLst>
          </p:cNvPr>
          <p:cNvGrpSpPr/>
          <p:nvPr/>
        </p:nvGrpSpPr>
        <p:grpSpPr>
          <a:xfrm>
            <a:off x="615829" y="1978746"/>
            <a:ext cx="3503032" cy="4012255"/>
            <a:chOff x="619603" y="1823380"/>
            <a:chExt cx="3503032" cy="4012255"/>
          </a:xfrm>
        </p:grpSpPr>
        <p:pic>
          <p:nvPicPr>
            <p:cNvPr id="3" name="Graphic 2">
              <a:extLst>
                <a:ext uri="{FF2B5EF4-FFF2-40B4-BE49-F238E27FC236}">
                  <a16:creationId xmlns:a16="http://schemas.microsoft.com/office/drawing/2014/main" id="{51BE0E04-9CE0-428F-9892-5DD352B8088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619603" y="2338850"/>
              <a:ext cx="3503032" cy="3496785"/>
            </a:xfrm>
            <a:prstGeom prst="rect">
              <a:avLst/>
            </a:prstGeom>
          </p:spPr>
        </p:pic>
        <p:pic>
          <p:nvPicPr>
            <p:cNvPr id="30" name="Graphic 29">
              <a:extLst>
                <a:ext uri="{FF2B5EF4-FFF2-40B4-BE49-F238E27FC236}">
                  <a16:creationId xmlns:a16="http://schemas.microsoft.com/office/drawing/2014/main" id="{670CEC0E-D46F-4826-9996-A3377EED967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flipH="1">
              <a:off x="622384" y="1823380"/>
              <a:ext cx="3490918" cy="1081802"/>
            </a:xfrm>
            <a:prstGeom prst="rect">
              <a:avLst/>
            </a:prstGeom>
          </p:spPr>
        </p:pic>
        <p:sp>
          <p:nvSpPr>
            <p:cNvPr id="9" name="Google Shape;197;p27">
              <a:extLst>
                <a:ext uri="{FF2B5EF4-FFF2-40B4-BE49-F238E27FC236}">
                  <a16:creationId xmlns:a16="http://schemas.microsoft.com/office/drawing/2014/main" id="{996E8B82-4782-4394-A695-EE9C1F1A4B77}"/>
                </a:ext>
              </a:extLst>
            </p:cNvPr>
            <p:cNvSpPr txBox="1"/>
            <p:nvPr/>
          </p:nvSpPr>
          <p:spPr>
            <a:xfrm>
              <a:off x="933093" y="2080346"/>
              <a:ext cx="2869500" cy="568084"/>
            </a:xfrm>
            <a:prstGeom prst="rect">
              <a:avLst/>
            </a:prstGeom>
            <a:noFill/>
            <a:ln>
              <a:noFill/>
            </a:ln>
          </p:spPr>
          <p:txBody>
            <a:bodyPr spcFirstLastPara="1" wrap="square" lIns="0" tIns="13950" rIns="0" bIns="0" anchor="t" anchorCtr="0">
              <a:spAutoFit/>
            </a:bodyPr>
            <a:lstStyle/>
            <a:p>
              <a:pPr lvl="0" algn="ctr">
                <a:defRPr/>
              </a:pPr>
              <a:r>
                <a:rPr lang="en-GB" b="1" dirty="0">
                  <a:solidFill>
                    <a:schemeClr val="bg1"/>
                  </a:solidFill>
                  <a:latin typeface="Aharoni" panose="02010803020104030203" pitchFamily="2" charset="-79"/>
                  <a:cs typeface="Aharoni" panose="02010803020104030203" pitchFamily="2" charset="-79"/>
                </a:rPr>
                <a:t>OUTSTANDING CATALYST – BUSINESS IMPACT</a:t>
              </a:r>
            </a:p>
          </p:txBody>
        </p:sp>
      </p:grpSp>
      <p:grpSp>
        <p:nvGrpSpPr>
          <p:cNvPr id="7" name="Group 6">
            <a:extLst>
              <a:ext uri="{FF2B5EF4-FFF2-40B4-BE49-F238E27FC236}">
                <a16:creationId xmlns:a16="http://schemas.microsoft.com/office/drawing/2014/main" id="{0590C3F2-0451-46BC-B45F-25F77F90DCE7}"/>
              </a:ext>
            </a:extLst>
          </p:cNvPr>
          <p:cNvGrpSpPr/>
          <p:nvPr/>
        </p:nvGrpSpPr>
        <p:grpSpPr>
          <a:xfrm>
            <a:off x="8196525" y="1956010"/>
            <a:ext cx="3503032" cy="4012255"/>
            <a:chOff x="8200508" y="1823380"/>
            <a:chExt cx="3503032" cy="4706960"/>
          </a:xfrm>
        </p:grpSpPr>
        <p:pic>
          <p:nvPicPr>
            <p:cNvPr id="28" name="Graphic 27">
              <a:extLst>
                <a:ext uri="{FF2B5EF4-FFF2-40B4-BE49-F238E27FC236}">
                  <a16:creationId xmlns:a16="http://schemas.microsoft.com/office/drawing/2014/main" id="{2E3FE515-B37F-49C0-97A0-AF5A5FF8983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8200508" y="2338850"/>
              <a:ext cx="3503032" cy="4191490"/>
            </a:xfrm>
            <a:prstGeom prst="rect">
              <a:avLst/>
            </a:prstGeom>
          </p:spPr>
        </p:pic>
        <p:pic>
          <p:nvPicPr>
            <p:cNvPr id="33" name="Graphic 32">
              <a:extLst>
                <a:ext uri="{FF2B5EF4-FFF2-40B4-BE49-F238E27FC236}">
                  <a16:creationId xmlns:a16="http://schemas.microsoft.com/office/drawing/2014/main" id="{A9C29D0B-C672-4613-A60B-4F402093A01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flipH="1">
              <a:off x="8202582" y="1823380"/>
              <a:ext cx="3490918" cy="1269109"/>
            </a:xfrm>
            <a:prstGeom prst="rect">
              <a:avLst/>
            </a:prstGeom>
          </p:spPr>
        </p:pic>
        <p:sp>
          <p:nvSpPr>
            <p:cNvPr id="19" name="Google Shape;197;p27">
              <a:extLst>
                <a:ext uri="{FF2B5EF4-FFF2-40B4-BE49-F238E27FC236}">
                  <a16:creationId xmlns:a16="http://schemas.microsoft.com/office/drawing/2014/main" id="{AE7008D0-9C63-4465-9832-23C329730775}"/>
                </a:ext>
              </a:extLst>
            </p:cNvPr>
            <p:cNvSpPr txBox="1"/>
            <p:nvPr/>
          </p:nvSpPr>
          <p:spPr>
            <a:xfrm>
              <a:off x="8620416" y="2080346"/>
              <a:ext cx="2869500" cy="666445"/>
            </a:xfrm>
            <a:prstGeom prst="rect">
              <a:avLst/>
            </a:prstGeom>
            <a:noFill/>
            <a:ln>
              <a:noFill/>
            </a:ln>
          </p:spPr>
          <p:txBody>
            <a:bodyPr spcFirstLastPara="1" wrap="square" lIns="0" tIns="13950" rIns="0" bIns="0" anchor="t" anchorCtr="0">
              <a:spAutoFit/>
            </a:bodyPr>
            <a:lstStyle/>
            <a:p>
              <a:pPr algn="ctr">
                <a:defRPr/>
              </a:pPr>
              <a:r>
                <a:rPr lang="en-GB" b="1" dirty="0">
                  <a:solidFill>
                    <a:schemeClr val="bg1"/>
                  </a:solidFill>
                  <a:latin typeface="Aharoni" panose="02010803020104030203" pitchFamily="2" charset="-79"/>
                  <a:cs typeface="Aharoni" panose="02010803020104030203" pitchFamily="2" charset="-79"/>
                </a:rPr>
                <a:t>OUTSTANDING CATALYST – INNOVATION</a:t>
              </a:r>
            </a:p>
          </p:txBody>
        </p:sp>
      </p:grpSp>
      <p:grpSp>
        <p:nvGrpSpPr>
          <p:cNvPr id="4" name="Group 3">
            <a:extLst>
              <a:ext uri="{FF2B5EF4-FFF2-40B4-BE49-F238E27FC236}">
                <a16:creationId xmlns:a16="http://schemas.microsoft.com/office/drawing/2014/main" id="{826FC18B-D5F9-4C92-8CA8-9F8E3A6F31B6}"/>
              </a:ext>
            </a:extLst>
          </p:cNvPr>
          <p:cNvGrpSpPr/>
          <p:nvPr/>
        </p:nvGrpSpPr>
        <p:grpSpPr>
          <a:xfrm>
            <a:off x="4344484" y="1978745"/>
            <a:ext cx="3503032" cy="4012256"/>
            <a:chOff x="4113303" y="1823379"/>
            <a:chExt cx="3503032" cy="4706961"/>
          </a:xfrm>
        </p:grpSpPr>
        <p:pic>
          <p:nvPicPr>
            <p:cNvPr id="27" name="Graphic 26">
              <a:extLst>
                <a:ext uri="{FF2B5EF4-FFF2-40B4-BE49-F238E27FC236}">
                  <a16:creationId xmlns:a16="http://schemas.microsoft.com/office/drawing/2014/main" id="{38E8CAAF-DB7F-4AF3-BD21-165B7CEE0F6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4113303" y="2338850"/>
              <a:ext cx="3503032" cy="4191490"/>
            </a:xfrm>
            <a:prstGeom prst="rect">
              <a:avLst/>
            </a:prstGeom>
          </p:spPr>
        </p:pic>
        <p:pic>
          <p:nvPicPr>
            <p:cNvPr id="32" name="Graphic 31">
              <a:extLst>
                <a:ext uri="{FF2B5EF4-FFF2-40B4-BE49-F238E27FC236}">
                  <a16:creationId xmlns:a16="http://schemas.microsoft.com/office/drawing/2014/main" id="{E4B6D37C-4B0A-49E7-8EED-372508A8DA2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flipH="1">
              <a:off x="4115377" y="1823379"/>
              <a:ext cx="3490918" cy="1269110"/>
            </a:xfrm>
            <a:prstGeom prst="rect">
              <a:avLst/>
            </a:prstGeom>
          </p:spPr>
        </p:pic>
        <p:sp>
          <p:nvSpPr>
            <p:cNvPr id="15" name="Google Shape;197;p27">
              <a:extLst>
                <a:ext uri="{FF2B5EF4-FFF2-40B4-BE49-F238E27FC236}">
                  <a16:creationId xmlns:a16="http://schemas.microsoft.com/office/drawing/2014/main" id="{550195A4-6A05-4C2A-9298-119D51822CA5}"/>
                </a:ext>
              </a:extLst>
            </p:cNvPr>
            <p:cNvSpPr txBox="1"/>
            <p:nvPr/>
          </p:nvSpPr>
          <p:spPr>
            <a:xfrm>
              <a:off x="4363020" y="2005647"/>
              <a:ext cx="2995631" cy="991406"/>
            </a:xfrm>
            <a:prstGeom prst="rect">
              <a:avLst/>
            </a:prstGeom>
            <a:noFill/>
            <a:ln>
              <a:noFill/>
            </a:ln>
          </p:spPr>
          <p:txBody>
            <a:bodyPr spcFirstLastPara="1" wrap="square" lIns="0" tIns="13950" rIns="0" bIns="0" anchor="t" anchorCtr="0">
              <a:spAutoFit/>
            </a:bodyPr>
            <a:lstStyle/>
            <a:p>
              <a:pPr algn="ctr">
                <a:defRPr/>
              </a:pPr>
              <a:r>
                <a:rPr lang="en-GB" b="1" dirty="0">
                  <a:solidFill>
                    <a:schemeClr val="bg1"/>
                  </a:solidFill>
                  <a:latin typeface="Aharoni" panose="02010803020104030203" pitchFamily="2" charset="-79"/>
                  <a:cs typeface="Aharoni" panose="02010803020104030203" pitchFamily="2" charset="-79"/>
                </a:rPr>
                <a:t>OUTSTANDING CATALYST – </a:t>
              </a:r>
              <a:r>
                <a:rPr lang="en-US" b="1" dirty="0">
                  <a:solidFill>
                    <a:schemeClr val="bg1"/>
                  </a:solidFill>
                  <a:latin typeface="Aharoni" panose="02010803020104030203" pitchFamily="2" charset="-79"/>
                  <a:cs typeface="Aharoni" panose="02010803020104030203" pitchFamily="2" charset="-79"/>
                </a:rPr>
                <a:t>IMPACT ON SOCIETY AND SUSTAINABILITY </a:t>
              </a:r>
            </a:p>
          </p:txBody>
        </p:sp>
      </p:grpSp>
      <p:sp>
        <p:nvSpPr>
          <p:cNvPr id="39" name="TextBox 38">
            <a:extLst>
              <a:ext uri="{FF2B5EF4-FFF2-40B4-BE49-F238E27FC236}">
                <a16:creationId xmlns:a16="http://schemas.microsoft.com/office/drawing/2014/main" id="{BAB89616-86D2-48B7-BE65-F36A3ACA5272}"/>
              </a:ext>
            </a:extLst>
          </p:cNvPr>
          <p:cNvSpPr txBox="1"/>
          <p:nvPr/>
        </p:nvSpPr>
        <p:spPr>
          <a:xfrm>
            <a:off x="755312" y="2905182"/>
            <a:ext cx="3224066" cy="2508379"/>
          </a:xfrm>
          <a:prstGeom prst="rect">
            <a:avLst/>
          </a:prstGeom>
          <a:noFill/>
        </p:spPr>
        <p:txBody>
          <a:bodyPr wrap="square">
            <a:spAutoFit/>
          </a:bodyPr>
          <a:lstStyle/>
          <a:p>
            <a:pPr marL="0" marR="0" lvl="0" indent="-25400" algn="l" defTabSz="914400" rtl="0" eaLnBrk="1" fontAlgn="auto" latinLnBrk="0" hangingPunct="1">
              <a:lnSpc>
                <a:spcPct val="100000"/>
              </a:lnSpc>
              <a:spcBef>
                <a:spcPts val="0"/>
              </a:spcBef>
              <a:spcAft>
                <a:spcPts val="0"/>
              </a:spcAft>
              <a:buClrTx/>
              <a:buSzTx/>
              <a:buFontTx/>
              <a:buNone/>
              <a:tabLst/>
              <a:defRPr/>
            </a:pPr>
            <a:endParaRPr kumimoji="0" lang="en-GB" sz="1300" b="1" i="0" u="none" strike="noStrike" kern="1200" cap="none" spc="0" normalizeH="0" baseline="0" noProof="0" dirty="0">
              <a:ln>
                <a:noFill/>
              </a:ln>
              <a:solidFill>
                <a:schemeClr val="tx2"/>
              </a:solidFill>
              <a:effectLst/>
              <a:uLnTx/>
              <a:uFillTx/>
              <a:latin typeface="Arial"/>
              <a:ea typeface="+mn-ea"/>
              <a:cs typeface="Arial"/>
            </a:endParaRPr>
          </a:p>
          <a:p>
            <a:pPr marL="285750" lvl="0" indent="-285750" algn="just">
              <a:buFont typeface="Arial" panose="020B0604020202020204" pitchFamily="34" charset="0"/>
              <a:buChar char="•"/>
              <a:defRPr/>
            </a:pPr>
            <a:r>
              <a:rPr lang="en-GB" sz="1600" b="1" dirty="0">
                <a:solidFill>
                  <a:schemeClr val="tx2"/>
                </a:solidFill>
              </a:rPr>
              <a:t>How well does the project team quantify and explain the business value of their solution?</a:t>
            </a:r>
          </a:p>
          <a:p>
            <a:pPr marL="260350" lvl="0" indent="-285750" algn="just">
              <a:buFont typeface="Arial" panose="020B0604020202020204" pitchFamily="34" charset="0"/>
              <a:buChar char="•"/>
              <a:defRPr/>
            </a:pPr>
            <a:endParaRPr kumimoji="0" lang="en-GB" sz="1600" b="1" i="0" u="none" strike="noStrike" kern="1200" cap="none" spc="0" normalizeH="0" baseline="0" noProof="0" dirty="0">
              <a:ln>
                <a:noFill/>
              </a:ln>
              <a:solidFill>
                <a:schemeClr val="tx2"/>
              </a:solidFill>
              <a:effectLst/>
              <a:uLnTx/>
              <a:uFillTx/>
              <a:latin typeface="Arial"/>
              <a:ea typeface="+mn-ea"/>
              <a:cs typeface="Arial"/>
            </a:endParaRPr>
          </a:p>
          <a:p>
            <a:pPr marL="285750" indent="-285750" algn="just">
              <a:buFont typeface="Arial" panose="020B0604020202020204" pitchFamily="34" charset="0"/>
              <a:buChar char="•"/>
              <a:defRPr/>
            </a:pPr>
            <a:r>
              <a:rPr lang="en-US" sz="1600" b="1" dirty="0">
                <a:solidFill>
                  <a:schemeClr val="tx2"/>
                </a:solidFill>
              </a:rPr>
              <a:t>How likely is it that the concept will have a commercial impact within 12 months?</a:t>
            </a:r>
          </a:p>
        </p:txBody>
      </p:sp>
      <p:sp>
        <p:nvSpPr>
          <p:cNvPr id="41" name="TextBox 40">
            <a:extLst>
              <a:ext uri="{FF2B5EF4-FFF2-40B4-BE49-F238E27FC236}">
                <a16:creationId xmlns:a16="http://schemas.microsoft.com/office/drawing/2014/main" id="{B05C8A72-5042-44E6-B8AE-558DC90B527D}"/>
              </a:ext>
            </a:extLst>
          </p:cNvPr>
          <p:cNvSpPr txBox="1"/>
          <p:nvPr/>
        </p:nvSpPr>
        <p:spPr>
          <a:xfrm>
            <a:off x="4507802" y="2905182"/>
            <a:ext cx="3224066" cy="1769715"/>
          </a:xfrm>
          <a:prstGeom prst="rect">
            <a:avLst/>
          </a:prstGeom>
          <a:noFill/>
        </p:spPr>
        <p:txBody>
          <a:bodyPr wrap="square">
            <a:spAutoFit/>
          </a:bodyPr>
          <a:lstStyle/>
          <a:p>
            <a:pPr marL="0" marR="0" lvl="0" indent="-25400" algn="l" defTabSz="914400" rtl="0" eaLnBrk="1" fontAlgn="auto" latinLnBrk="0" hangingPunct="1">
              <a:lnSpc>
                <a:spcPct val="100000"/>
              </a:lnSpc>
              <a:spcBef>
                <a:spcPts val="0"/>
              </a:spcBef>
              <a:spcAft>
                <a:spcPts val="0"/>
              </a:spcAft>
              <a:buClrTx/>
              <a:buSzTx/>
              <a:buFontTx/>
              <a:buNone/>
              <a:tabLst/>
              <a:defRPr/>
            </a:pPr>
            <a:endParaRPr kumimoji="0" lang="en-GB" sz="1300" b="1" i="0" u="none" strike="noStrike" kern="1200" cap="none" spc="0" normalizeH="0" baseline="0" noProof="0" dirty="0">
              <a:ln>
                <a:noFill/>
              </a:ln>
              <a:solidFill>
                <a:schemeClr val="tx2"/>
              </a:solidFill>
              <a:effectLst/>
              <a:uLnTx/>
              <a:uFillTx/>
              <a:latin typeface="Arial"/>
              <a:ea typeface="+mn-ea"/>
              <a:cs typeface="Arial"/>
            </a:endParaRPr>
          </a:p>
          <a:p>
            <a:pPr marL="285750" indent="-285750" algn="just">
              <a:buFont typeface="Arial" panose="020B0604020202020204" pitchFamily="34" charset="0"/>
              <a:buChar char="•"/>
              <a:defRPr/>
            </a:pPr>
            <a:r>
              <a:rPr lang="en-GB" sz="1600" b="1" dirty="0">
                <a:solidFill>
                  <a:schemeClr val="tx2"/>
                </a:solidFill>
              </a:rPr>
              <a:t>How much impact is the project likely to make in society in next 1 year?</a:t>
            </a:r>
          </a:p>
          <a:p>
            <a:pPr marL="285750" marR="0" indent="-285750" algn="just" fontAlgn="auto">
              <a:lnSpc>
                <a:spcPct val="100000"/>
              </a:lnSpc>
              <a:spcBef>
                <a:spcPts val="0"/>
              </a:spcBef>
              <a:spcAft>
                <a:spcPts val="0"/>
              </a:spcAft>
              <a:buClrTx/>
              <a:buSzTx/>
              <a:buFont typeface="Arial" panose="020B0604020202020204" pitchFamily="34" charset="0"/>
              <a:buChar char="•"/>
              <a:tabLst/>
              <a:defRPr/>
            </a:pPr>
            <a:endParaRPr lang="en-GB" sz="1600" b="1" dirty="0">
              <a:solidFill>
                <a:schemeClr val="tx2"/>
              </a:solidFill>
            </a:endParaRPr>
          </a:p>
          <a:p>
            <a:pPr marL="285750" indent="-285750" algn="just">
              <a:buFont typeface="Arial" panose="020B0604020202020204" pitchFamily="34" charset="0"/>
              <a:buChar char="•"/>
              <a:defRPr/>
            </a:pPr>
            <a:r>
              <a:rPr lang="en-GB" sz="1600" b="1" dirty="0">
                <a:solidFill>
                  <a:schemeClr val="tx2"/>
                </a:solidFill>
              </a:rPr>
              <a:t>How well does catalyst align with SDG goals?</a:t>
            </a:r>
          </a:p>
        </p:txBody>
      </p:sp>
      <p:sp>
        <p:nvSpPr>
          <p:cNvPr id="42" name="TextBox 41">
            <a:extLst>
              <a:ext uri="{FF2B5EF4-FFF2-40B4-BE49-F238E27FC236}">
                <a16:creationId xmlns:a16="http://schemas.microsoft.com/office/drawing/2014/main" id="{0813257D-5C9A-4117-9A62-8846FB874A34}"/>
              </a:ext>
            </a:extLst>
          </p:cNvPr>
          <p:cNvSpPr txBox="1"/>
          <p:nvPr/>
        </p:nvSpPr>
        <p:spPr>
          <a:xfrm>
            <a:off x="8355183" y="2905182"/>
            <a:ext cx="3224066" cy="2262158"/>
          </a:xfrm>
          <a:prstGeom prst="rect">
            <a:avLst/>
          </a:prstGeom>
          <a:noFill/>
        </p:spPr>
        <p:txBody>
          <a:bodyPr wrap="square">
            <a:spAutoFit/>
          </a:bodyPr>
          <a:lstStyle/>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300" b="1" i="0" u="none" strike="noStrike" kern="1200" cap="none" spc="0" normalizeH="0" baseline="0" noProof="0" dirty="0">
              <a:ln>
                <a:noFill/>
              </a:ln>
              <a:solidFill>
                <a:schemeClr val="tx2"/>
              </a:solidFill>
              <a:effectLst/>
              <a:uLnTx/>
              <a:uFillTx/>
              <a:latin typeface="Arial"/>
              <a:ea typeface="+mn-ea"/>
              <a:cs typeface="+mn-cs"/>
            </a:endParaRPr>
          </a:p>
          <a:p>
            <a:pPr marL="285750" lvl="0" indent="-285750" algn="just">
              <a:buFont typeface="Arial" panose="020B0604020202020204" pitchFamily="34" charset="0"/>
              <a:buChar char="•"/>
              <a:defRPr/>
            </a:pPr>
            <a:r>
              <a:rPr lang="en-GB" sz="1600" b="1" dirty="0">
                <a:solidFill>
                  <a:schemeClr val="tx2"/>
                </a:solidFill>
              </a:rPr>
              <a:t>How original and innovative is the team’s business idea and/or technology solution?</a:t>
            </a:r>
          </a:p>
          <a:p>
            <a:pPr marL="285750" lvl="0" indent="-285750" algn="just">
              <a:buFont typeface="Arial" panose="020B0604020202020204" pitchFamily="34" charset="0"/>
              <a:buChar char="•"/>
              <a:defRPr/>
            </a:pPr>
            <a:endParaRPr lang="en-GB" sz="1600" b="1" dirty="0">
              <a:solidFill>
                <a:schemeClr val="tx2"/>
              </a:solidFill>
            </a:endParaRPr>
          </a:p>
          <a:p>
            <a:pPr marL="285750" indent="-285750" algn="just">
              <a:buFont typeface="Arial" panose="020B0604020202020204" pitchFamily="34" charset="0"/>
              <a:buChar char="•"/>
              <a:defRPr/>
            </a:pPr>
            <a:r>
              <a:rPr lang="en-GB" sz="1600" b="1" dirty="0">
                <a:solidFill>
                  <a:schemeClr val="tx2"/>
                </a:solidFill>
              </a:rPr>
              <a:t>How big is the potential impact of the work on the business or technology area that it is exploring?</a:t>
            </a:r>
          </a:p>
        </p:txBody>
      </p:sp>
      <p:sp>
        <p:nvSpPr>
          <p:cNvPr id="23" name="Title 12">
            <a:extLst>
              <a:ext uri="{FF2B5EF4-FFF2-40B4-BE49-F238E27FC236}">
                <a16:creationId xmlns:a16="http://schemas.microsoft.com/office/drawing/2014/main" id="{832C95E2-94CC-4E39-8E6C-1C91C9797ED6}"/>
              </a:ext>
            </a:extLst>
          </p:cNvPr>
          <p:cNvSpPr txBox="1">
            <a:spLocks/>
          </p:cNvSpPr>
          <p:nvPr/>
        </p:nvSpPr>
        <p:spPr>
          <a:xfrm>
            <a:off x="1231220" y="1033119"/>
            <a:ext cx="6210596" cy="677652"/>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800" b="1" i="0" u="none" strike="noStrike" kern="1200" cap="none" spc="0" normalizeH="0" baseline="0" noProof="0" dirty="0">
                <a:ln>
                  <a:noFill/>
                </a:ln>
                <a:solidFill>
                  <a:srgbClr val="AABE3B"/>
                </a:solidFill>
                <a:effectLst/>
                <a:uLnTx/>
                <a:uFillTx/>
                <a:latin typeface="Arial"/>
                <a:ea typeface="+mj-ea"/>
                <a:cs typeface="+mj-cs"/>
              </a:rPr>
              <a:t>Catalyst:</a:t>
            </a:r>
          </a:p>
        </p:txBody>
      </p:sp>
      <p:pic>
        <p:nvPicPr>
          <p:cNvPr id="21" name="Graphic 20">
            <a:extLst>
              <a:ext uri="{FF2B5EF4-FFF2-40B4-BE49-F238E27FC236}">
                <a16:creationId xmlns:a16="http://schemas.microsoft.com/office/drawing/2014/main" id="{06145AC4-27E6-9376-0F57-22FB198694CF}"/>
              </a:ext>
              <a:ext uri="{C183D7F6-B498-43B3-948B-1728B52AA6E4}">
                <adec:decorative xmlns:adec="http://schemas.microsoft.com/office/drawing/2017/decorative" val="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109340" y="33285"/>
            <a:ext cx="3891652" cy="1679920"/>
          </a:xfrm>
          <a:prstGeom prst="rect">
            <a:avLst/>
          </a:prstGeom>
        </p:spPr>
      </p:pic>
      <p:sp>
        <p:nvSpPr>
          <p:cNvPr id="22" name="TextBox 21">
            <a:extLst>
              <a:ext uri="{FF2B5EF4-FFF2-40B4-BE49-F238E27FC236}">
                <a16:creationId xmlns:a16="http://schemas.microsoft.com/office/drawing/2014/main" id="{961C51C0-3EA1-6802-94CB-F59827CC8BB2}"/>
              </a:ext>
            </a:extLst>
          </p:cNvPr>
          <p:cNvSpPr txBox="1"/>
          <p:nvPr/>
        </p:nvSpPr>
        <p:spPr>
          <a:xfrm>
            <a:off x="8515854" y="411310"/>
            <a:ext cx="3078624" cy="867930"/>
          </a:xfrm>
          <a:prstGeom prst="rect">
            <a:avLst/>
          </a:prstGeom>
          <a:noFill/>
        </p:spPr>
        <p:txBody>
          <a:bodyPr wrap="square" rtlCol="0">
            <a:spAutoFit/>
          </a:bodyPr>
          <a:lstStyle/>
          <a:p>
            <a:pPr algn="ctr">
              <a:lnSpc>
                <a:spcPct val="90000"/>
              </a:lnSpc>
              <a:spcBef>
                <a:spcPct val="0"/>
              </a:spcBef>
              <a:defRPr/>
            </a:pPr>
            <a:r>
              <a:rPr lang="en-US" sz="2800" b="1" dirty="0">
                <a:solidFill>
                  <a:schemeClr val="tx2"/>
                </a:solidFill>
              </a:rPr>
              <a:t>Award Specific Judging Criteria</a:t>
            </a:r>
          </a:p>
        </p:txBody>
      </p:sp>
      <p:sp>
        <p:nvSpPr>
          <p:cNvPr id="26" name="Title 12">
            <a:extLst>
              <a:ext uri="{FF2B5EF4-FFF2-40B4-BE49-F238E27FC236}">
                <a16:creationId xmlns:a16="http://schemas.microsoft.com/office/drawing/2014/main" id="{A50E14B2-3F82-0676-3BCF-D2C4E71C5E0A}"/>
              </a:ext>
            </a:extLst>
          </p:cNvPr>
          <p:cNvSpPr>
            <a:spLocks noGrp="1"/>
          </p:cNvSpPr>
          <p:nvPr>
            <p:ph type="title"/>
          </p:nvPr>
        </p:nvSpPr>
        <p:spPr>
          <a:xfrm>
            <a:off x="813243" y="362667"/>
            <a:ext cx="10653954" cy="549275"/>
          </a:xfrm>
        </p:spPr>
        <p:txBody>
          <a:bodyPr/>
          <a:lstStyle/>
          <a:p>
            <a:r>
              <a:rPr lang="en-US" sz="5400" dirty="0"/>
              <a:t>a successful</a:t>
            </a:r>
            <a:endParaRPr lang="en-GB" dirty="0"/>
          </a:p>
        </p:txBody>
      </p:sp>
    </p:spTree>
    <p:extLst>
      <p:ext uri="{BB962C8B-B14F-4D97-AF65-F5344CB8AC3E}">
        <p14:creationId xmlns:p14="http://schemas.microsoft.com/office/powerpoint/2010/main" val="3670700473"/>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Graphic 24">
            <a:extLst>
              <a:ext uri="{FF2B5EF4-FFF2-40B4-BE49-F238E27FC236}">
                <a16:creationId xmlns:a16="http://schemas.microsoft.com/office/drawing/2014/main" id="{7571E962-91D6-4967-B4BC-55E4560CEDA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V="1">
            <a:off x="288895" y="256214"/>
            <a:ext cx="1454556" cy="1454556"/>
          </a:xfrm>
          <a:prstGeom prst="rect">
            <a:avLst/>
          </a:prstGeom>
        </p:spPr>
      </p:pic>
      <p:sp>
        <p:nvSpPr>
          <p:cNvPr id="5" name="Slide Number Placeholder 4">
            <a:extLst>
              <a:ext uri="{FF2B5EF4-FFF2-40B4-BE49-F238E27FC236}">
                <a16:creationId xmlns:a16="http://schemas.microsoft.com/office/drawing/2014/main" id="{1EF0451B-F50A-416B-9D30-EAE40DF55A9F}"/>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grpSp>
        <p:nvGrpSpPr>
          <p:cNvPr id="6" name="Group 5">
            <a:extLst>
              <a:ext uri="{FF2B5EF4-FFF2-40B4-BE49-F238E27FC236}">
                <a16:creationId xmlns:a16="http://schemas.microsoft.com/office/drawing/2014/main" id="{015F65E7-F6DD-4851-8935-62C0E14B0ACC}"/>
              </a:ext>
            </a:extLst>
          </p:cNvPr>
          <p:cNvGrpSpPr/>
          <p:nvPr/>
        </p:nvGrpSpPr>
        <p:grpSpPr>
          <a:xfrm>
            <a:off x="647339" y="1929810"/>
            <a:ext cx="3503032" cy="4012255"/>
            <a:chOff x="619603" y="1823380"/>
            <a:chExt cx="3503032" cy="4706960"/>
          </a:xfrm>
        </p:grpSpPr>
        <p:pic>
          <p:nvPicPr>
            <p:cNvPr id="3" name="Graphic 2">
              <a:extLst>
                <a:ext uri="{FF2B5EF4-FFF2-40B4-BE49-F238E27FC236}">
                  <a16:creationId xmlns:a16="http://schemas.microsoft.com/office/drawing/2014/main" id="{51BE0E04-9CE0-428F-9892-5DD352B8088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619603" y="2338850"/>
              <a:ext cx="3503032" cy="4191490"/>
            </a:xfrm>
            <a:prstGeom prst="rect">
              <a:avLst/>
            </a:prstGeom>
          </p:spPr>
        </p:pic>
        <p:pic>
          <p:nvPicPr>
            <p:cNvPr id="30" name="Graphic 29">
              <a:extLst>
                <a:ext uri="{FF2B5EF4-FFF2-40B4-BE49-F238E27FC236}">
                  <a16:creationId xmlns:a16="http://schemas.microsoft.com/office/drawing/2014/main" id="{670CEC0E-D46F-4826-9996-A3377EED967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flipH="1">
              <a:off x="622384" y="1823380"/>
              <a:ext cx="3490918" cy="1081802"/>
            </a:xfrm>
            <a:prstGeom prst="rect">
              <a:avLst/>
            </a:prstGeom>
          </p:spPr>
        </p:pic>
        <p:sp>
          <p:nvSpPr>
            <p:cNvPr id="9" name="Google Shape;197;p27">
              <a:extLst>
                <a:ext uri="{FF2B5EF4-FFF2-40B4-BE49-F238E27FC236}">
                  <a16:creationId xmlns:a16="http://schemas.microsoft.com/office/drawing/2014/main" id="{996E8B82-4782-4394-A695-EE9C1F1A4B77}"/>
                </a:ext>
              </a:extLst>
            </p:cNvPr>
            <p:cNvSpPr txBox="1"/>
            <p:nvPr/>
          </p:nvSpPr>
          <p:spPr>
            <a:xfrm>
              <a:off x="933093" y="2080346"/>
              <a:ext cx="2869500" cy="1306748"/>
            </a:xfrm>
            <a:prstGeom prst="rect">
              <a:avLst/>
            </a:prstGeom>
            <a:noFill/>
            <a:ln>
              <a:noFill/>
            </a:ln>
          </p:spPr>
          <p:txBody>
            <a:bodyPr spcFirstLastPara="1" wrap="square" lIns="0" tIns="13950" rIns="0" bIns="0" anchor="t" anchorCtr="0">
              <a:spAutoFit/>
            </a:bodyPr>
            <a:lstStyle>
              <a:defPPr>
                <a:defRPr lang="en-US"/>
              </a:defPPr>
              <a:lvl1pPr lvl="0" algn="ctr">
                <a:defRPr b="1">
                  <a:solidFill>
                    <a:schemeClr val="bg1"/>
                  </a:solidFill>
                  <a:latin typeface="Aharoni" panose="02010803020104030203" pitchFamily="2" charset="-79"/>
                  <a:cs typeface="Aharoni" panose="02010803020104030203" pitchFamily="2" charset="-79"/>
                </a:defRPr>
              </a:lvl1pPr>
            </a:lstStyle>
            <a:p>
              <a:r>
                <a:rPr lang="en-GB" dirty="0"/>
                <a:t>OUTSTANDING USE OF TM FORUM ASSETS</a:t>
              </a:r>
            </a:p>
          </p:txBody>
        </p:sp>
      </p:grpSp>
      <p:grpSp>
        <p:nvGrpSpPr>
          <p:cNvPr id="7" name="Group 6">
            <a:extLst>
              <a:ext uri="{FF2B5EF4-FFF2-40B4-BE49-F238E27FC236}">
                <a16:creationId xmlns:a16="http://schemas.microsoft.com/office/drawing/2014/main" id="{0590C3F2-0451-46BC-B45F-25F77F90DCE7}"/>
              </a:ext>
            </a:extLst>
          </p:cNvPr>
          <p:cNvGrpSpPr/>
          <p:nvPr/>
        </p:nvGrpSpPr>
        <p:grpSpPr>
          <a:xfrm>
            <a:off x="8200508" y="1927148"/>
            <a:ext cx="3503032" cy="4012255"/>
            <a:chOff x="8200508" y="1823380"/>
            <a:chExt cx="3503032" cy="4706960"/>
          </a:xfrm>
        </p:grpSpPr>
        <p:pic>
          <p:nvPicPr>
            <p:cNvPr id="28" name="Graphic 27">
              <a:extLst>
                <a:ext uri="{FF2B5EF4-FFF2-40B4-BE49-F238E27FC236}">
                  <a16:creationId xmlns:a16="http://schemas.microsoft.com/office/drawing/2014/main" id="{2E3FE515-B37F-49C0-97A0-AF5A5FF8983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8200508" y="2338850"/>
              <a:ext cx="3503032" cy="4191490"/>
            </a:xfrm>
            <a:prstGeom prst="rect">
              <a:avLst/>
            </a:prstGeom>
          </p:spPr>
        </p:pic>
        <p:pic>
          <p:nvPicPr>
            <p:cNvPr id="33" name="Graphic 32">
              <a:extLst>
                <a:ext uri="{FF2B5EF4-FFF2-40B4-BE49-F238E27FC236}">
                  <a16:creationId xmlns:a16="http://schemas.microsoft.com/office/drawing/2014/main" id="{A9C29D0B-C672-4613-A60B-4F402093A01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flipH="1">
              <a:off x="8202582" y="1823380"/>
              <a:ext cx="3490918" cy="1081802"/>
            </a:xfrm>
            <a:prstGeom prst="rect">
              <a:avLst/>
            </a:prstGeom>
          </p:spPr>
        </p:pic>
        <p:sp>
          <p:nvSpPr>
            <p:cNvPr id="19" name="Google Shape;197;p27">
              <a:extLst>
                <a:ext uri="{FF2B5EF4-FFF2-40B4-BE49-F238E27FC236}">
                  <a16:creationId xmlns:a16="http://schemas.microsoft.com/office/drawing/2014/main" id="{AE7008D0-9C63-4465-9832-23C329730775}"/>
                </a:ext>
              </a:extLst>
            </p:cNvPr>
            <p:cNvSpPr txBox="1"/>
            <p:nvPr/>
          </p:nvSpPr>
          <p:spPr>
            <a:xfrm>
              <a:off x="8515854" y="1979771"/>
              <a:ext cx="2869500" cy="783528"/>
            </a:xfrm>
            <a:prstGeom prst="rect">
              <a:avLst/>
            </a:prstGeom>
            <a:noFill/>
            <a:ln>
              <a:noFill/>
            </a:ln>
          </p:spPr>
          <p:txBody>
            <a:bodyPr spcFirstLastPara="1" wrap="square" lIns="0" tIns="13950" rIns="0" bIns="0" anchor="t" anchorCtr="0">
              <a:spAutoFit/>
            </a:bodyPr>
            <a:lstStyle/>
            <a:p>
              <a:pPr algn="ctr">
                <a:defRPr/>
              </a:pPr>
              <a:r>
                <a:rPr lang="en-GB" b="1" dirty="0">
                  <a:solidFill>
                    <a:schemeClr val="bg1"/>
                  </a:solidFill>
                  <a:latin typeface="Aharoni" panose="02010803020104030203" pitchFamily="2" charset="-79"/>
                  <a:cs typeface="Aharoni" panose="02010803020104030203" pitchFamily="2" charset="-79"/>
                </a:rPr>
                <a:t>BEST NEW CATALYST IN SHOW</a:t>
              </a:r>
            </a:p>
            <a:p>
              <a:pPr algn="ctr">
                <a:defRPr/>
              </a:pPr>
              <a:r>
                <a:rPr lang="en-GB" sz="1400" b="1" i="1" dirty="0">
                  <a:solidFill>
                    <a:schemeClr val="bg1"/>
                  </a:solidFill>
                  <a:latin typeface="Aharoni" panose="02010803020104030203" pitchFamily="2" charset="-79"/>
                  <a:cs typeface="Aharoni" panose="02010803020104030203" pitchFamily="2" charset="-79"/>
                </a:rPr>
                <a:t>[For Phase-I Catalyst only]</a:t>
              </a:r>
            </a:p>
          </p:txBody>
        </p:sp>
      </p:grpSp>
      <p:grpSp>
        <p:nvGrpSpPr>
          <p:cNvPr id="4" name="Group 3">
            <a:extLst>
              <a:ext uri="{FF2B5EF4-FFF2-40B4-BE49-F238E27FC236}">
                <a16:creationId xmlns:a16="http://schemas.microsoft.com/office/drawing/2014/main" id="{826FC18B-D5F9-4C92-8CA8-9F8E3A6F31B6}"/>
              </a:ext>
            </a:extLst>
          </p:cNvPr>
          <p:cNvGrpSpPr/>
          <p:nvPr/>
        </p:nvGrpSpPr>
        <p:grpSpPr>
          <a:xfrm>
            <a:off x="4359031" y="1927148"/>
            <a:ext cx="3503032" cy="4012255"/>
            <a:chOff x="4113303" y="1823380"/>
            <a:chExt cx="3503032" cy="4706960"/>
          </a:xfrm>
        </p:grpSpPr>
        <p:pic>
          <p:nvPicPr>
            <p:cNvPr id="27" name="Graphic 26">
              <a:extLst>
                <a:ext uri="{FF2B5EF4-FFF2-40B4-BE49-F238E27FC236}">
                  <a16:creationId xmlns:a16="http://schemas.microsoft.com/office/drawing/2014/main" id="{38E8CAAF-DB7F-4AF3-BD21-165B7CEE0F6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4113303" y="2338850"/>
              <a:ext cx="3503032" cy="4191490"/>
            </a:xfrm>
            <a:prstGeom prst="rect">
              <a:avLst/>
            </a:prstGeom>
          </p:spPr>
        </p:pic>
        <p:pic>
          <p:nvPicPr>
            <p:cNvPr id="32" name="Graphic 31">
              <a:extLst>
                <a:ext uri="{FF2B5EF4-FFF2-40B4-BE49-F238E27FC236}">
                  <a16:creationId xmlns:a16="http://schemas.microsoft.com/office/drawing/2014/main" id="{E4B6D37C-4B0A-49E7-8EED-372508A8DA2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flipH="1">
              <a:off x="4115377" y="1823380"/>
              <a:ext cx="3490918" cy="1081802"/>
            </a:xfrm>
            <a:prstGeom prst="rect">
              <a:avLst/>
            </a:prstGeom>
          </p:spPr>
        </p:pic>
        <p:sp>
          <p:nvSpPr>
            <p:cNvPr id="15" name="Google Shape;197;p27">
              <a:extLst>
                <a:ext uri="{FF2B5EF4-FFF2-40B4-BE49-F238E27FC236}">
                  <a16:creationId xmlns:a16="http://schemas.microsoft.com/office/drawing/2014/main" id="{550195A4-6A05-4C2A-9298-119D51822CA5}"/>
                </a:ext>
              </a:extLst>
            </p:cNvPr>
            <p:cNvSpPr txBox="1"/>
            <p:nvPr/>
          </p:nvSpPr>
          <p:spPr>
            <a:xfrm>
              <a:off x="4453904" y="2225424"/>
              <a:ext cx="2869500" cy="291085"/>
            </a:xfrm>
            <a:prstGeom prst="rect">
              <a:avLst/>
            </a:prstGeom>
            <a:noFill/>
            <a:ln>
              <a:noFill/>
            </a:ln>
          </p:spPr>
          <p:txBody>
            <a:bodyPr spcFirstLastPara="1" wrap="square" lIns="0" tIns="13950" rIns="0" bIns="0" anchor="t" anchorCtr="0">
              <a:spAutoFit/>
            </a:bodyPr>
            <a:lstStyle/>
            <a:p>
              <a:pPr lvl="0" algn="ctr">
                <a:defRPr/>
              </a:pPr>
              <a:r>
                <a:rPr lang="en-GB" b="1" dirty="0">
                  <a:solidFill>
                    <a:schemeClr val="bg1"/>
                  </a:solidFill>
                  <a:latin typeface="Aharoni" panose="02010803020104030203" pitchFamily="2" charset="-79"/>
                  <a:cs typeface="Aharoni" panose="02010803020104030203" pitchFamily="2" charset="-79"/>
                </a:rPr>
                <a:t>BEST ECOSYSTEM DESIGN</a:t>
              </a:r>
            </a:p>
          </p:txBody>
        </p:sp>
      </p:grpSp>
      <p:sp>
        <p:nvSpPr>
          <p:cNvPr id="39" name="TextBox 38">
            <a:extLst>
              <a:ext uri="{FF2B5EF4-FFF2-40B4-BE49-F238E27FC236}">
                <a16:creationId xmlns:a16="http://schemas.microsoft.com/office/drawing/2014/main" id="{BAB89616-86D2-48B7-BE65-F36A3ACA5272}"/>
              </a:ext>
            </a:extLst>
          </p:cNvPr>
          <p:cNvSpPr txBox="1"/>
          <p:nvPr/>
        </p:nvSpPr>
        <p:spPr>
          <a:xfrm>
            <a:off x="755810" y="2993400"/>
            <a:ext cx="3046783" cy="2554545"/>
          </a:xfrm>
          <a:prstGeom prst="rect">
            <a:avLst/>
          </a:prstGeom>
          <a:noFill/>
        </p:spPr>
        <p:txBody>
          <a:bodyPr wrap="square">
            <a:spAutoFit/>
          </a:bodyPr>
          <a:lstStyle/>
          <a:p>
            <a:pPr marL="285750" lvl="0" indent="-285750" algn="just">
              <a:buFont typeface="Arial" panose="020B0604020202020204" pitchFamily="34" charset="0"/>
              <a:buChar char="•"/>
              <a:defRPr/>
            </a:pPr>
            <a:r>
              <a:rPr lang="en-GB" sz="1600" b="1" dirty="0">
                <a:solidFill>
                  <a:schemeClr val="tx2"/>
                </a:solidFill>
              </a:rPr>
              <a:t>How deeply rooted are the team’s solution with TM Forum’s best practices and standards?</a:t>
            </a:r>
          </a:p>
          <a:p>
            <a:pPr marL="285750" lvl="0" indent="-285750" algn="just">
              <a:buFont typeface="Arial" panose="020B0604020202020204" pitchFamily="34" charset="0"/>
              <a:buChar char="•"/>
              <a:defRPr/>
            </a:pPr>
            <a:endParaRPr lang="en-GB" sz="1600" b="1" dirty="0">
              <a:solidFill>
                <a:schemeClr val="tx2"/>
              </a:solidFill>
            </a:endParaRPr>
          </a:p>
          <a:p>
            <a:pPr marL="285750" indent="-285750" algn="just">
              <a:buFont typeface="Arial" panose="020B0604020202020204" pitchFamily="34" charset="0"/>
              <a:buChar char="•"/>
              <a:defRPr/>
            </a:pPr>
            <a:r>
              <a:rPr lang="en-US" sz="1600" b="1" dirty="0">
                <a:solidFill>
                  <a:schemeClr val="tx2"/>
                </a:solidFill>
              </a:rPr>
              <a:t>How well has the team developed new thinking / requirements for TM Forum’s best practices &amp; standards?</a:t>
            </a:r>
          </a:p>
        </p:txBody>
      </p:sp>
      <p:sp>
        <p:nvSpPr>
          <p:cNvPr id="41" name="TextBox 40">
            <a:extLst>
              <a:ext uri="{FF2B5EF4-FFF2-40B4-BE49-F238E27FC236}">
                <a16:creationId xmlns:a16="http://schemas.microsoft.com/office/drawing/2014/main" id="{B05C8A72-5042-44E6-B8AE-558DC90B527D}"/>
              </a:ext>
            </a:extLst>
          </p:cNvPr>
          <p:cNvSpPr txBox="1"/>
          <p:nvPr/>
        </p:nvSpPr>
        <p:spPr>
          <a:xfrm>
            <a:off x="4507802" y="3018608"/>
            <a:ext cx="3145601" cy="1323439"/>
          </a:xfrm>
          <a:prstGeom prst="rect">
            <a:avLst/>
          </a:prstGeom>
          <a:noFill/>
        </p:spPr>
        <p:txBody>
          <a:bodyPr wrap="square">
            <a:spAutoFit/>
          </a:bodyPr>
          <a:lstStyle/>
          <a:p>
            <a:pPr marL="285750" lvl="0" indent="-285750" algn="just">
              <a:buFont typeface="Arial" panose="020B0604020202020204" pitchFamily="34" charset="0"/>
              <a:buChar char="•"/>
              <a:defRPr/>
            </a:pPr>
            <a:r>
              <a:rPr lang="en-GB" sz="1600" b="1" dirty="0">
                <a:solidFill>
                  <a:schemeClr val="tx2"/>
                </a:solidFill>
              </a:rPr>
              <a:t>How well does the team use </a:t>
            </a:r>
            <a:r>
              <a:rPr lang="en-GB" sz="1600" b="1" dirty="0" err="1">
                <a:solidFill>
                  <a:schemeClr val="tx2"/>
                </a:solidFill>
              </a:rPr>
              <a:t>CurateFx</a:t>
            </a:r>
            <a:r>
              <a:rPr lang="en-GB" sz="1600" b="1" dirty="0">
                <a:solidFill>
                  <a:schemeClr val="tx2"/>
                </a:solidFill>
              </a:rPr>
              <a:t> to tell their story as a key part of how they present their project results?</a:t>
            </a:r>
          </a:p>
        </p:txBody>
      </p:sp>
      <p:sp>
        <p:nvSpPr>
          <p:cNvPr id="42" name="TextBox 41">
            <a:extLst>
              <a:ext uri="{FF2B5EF4-FFF2-40B4-BE49-F238E27FC236}">
                <a16:creationId xmlns:a16="http://schemas.microsoft.com/office/drawing/2014/main" id="{0813257D-5C9A-4117-9A62-8846FB874A34}"/>
              </a:ext>
            </a:extLst>
          </p:cNvPr>
          <p:cNvSpPr txBox="1"/>
          <p:nvPr/>
        </p:nvSpPr>
        <p:spPr>
          <a:xfrm>
            <a:off x="8355183" y="2905182"/>
            <a:ext cx="3081007" cy="2308324"/>
          </a:xfrm>
          <a:prstGeom prst="rect">
            <a:avLst/>
          </a:prstGeom>
          <a:noFill/>
        </p:spPr>
        <p:txBody>
          <a:bodyPr wrap="square">
            <a:spAutoFit/>
          </a:bodyPr>
          <a:lstStyle/>
          <a:p>
            <a:pPr marL="285750" lvl="0" indent="-285750" algn="just">
              <a:buFont typeface="Arial" panose="020B0604020202020204" pitchFamily="34" charset="0"/>
              <a:buChar char="•"/>
              <a:defRPr/>
            </a:pPr>
            <a:r>
              <a:rPr lang="en-GB" sz="1600" b="1" dirty="0">
                <a:solidFill>
                  <a:schemeClr val="tx2"/>
                </a:solidFill>
              </a:rPr>
              <a:t>How many companies in the team are new to the Catalysts program? </a:t>
            </a:r>
          </a:p>
          <a:p>
            <a:pPr marL="285750" lvl="0" indent="-285750" algn="just">
              <a:buFont typeface="Arial" panose="020B0604020202020204" pitchFamily="34" charset="0"/>
              <a:buChar char="•"/>
              <a:defRPr/>
            </a:pPr>
            <a:endParaRPr lang="en-GB" sz="1600" b="1" dirty="0">
              <a:solidFill>
                <a:schemeClr val="tx2"/>
              </a:solidFill>
            </a:endParaRPr>
          </a:p>
          <a:p>
            <a:pPr marL="285750" indent="-285750" algn="just">
              <a:buFont typeface="Arial" panose="020B0604020202020204" pitchFamily="34" charset="0"/>
              <a:buChar char="•"/>
              <a:defRPr/>
            </a:pPr>
            <a:r>
              <a:rPr lang="en-GB" sz="1600" b="1" dirty="0">
                <a:solidFill>
                  <a:schemeClr val="tx2"/>
                </a:solidFill>
              </a:rPr>
              <a:t>How well does the catalyst express &amp; measure results -business impact / innovation/sustainability / TMF assets usage?</a:t>
            </a:r>
          </a:p>
        </p:txBody>
      </p:sp>
      <p:sp>
        <p:nvSpPr>
          <p:cNvPr id="23" name="Title 12">
            <a:extLst>
              <a:ext uri="{FF2B5EF4-FFF2-40B4-BE49-F238E27FC236}">
                <a16:creationId xmlns:a16="http://schemas.microsoft.com/office/drawing/2014/main" id="{832C95E2-94CC-4E39-8E6C-1C91C9797ED6}"/>
              </a:ext>
            </a:extLst>
          </p:cNvPr>
          <p:cNvSpPr txBox="1">
            <a:spLocks/>
          </p:cNvSpPr>
          <p:nvPr/>
        </p:nvSpPr>
        <p:spPr>
          <a:xfrm>
            <a:off x="1189520" y="973429"/>
            <a:ext cx="6210596" cy="956381"/>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800" b="1" i="0" u="none" strike="noStrike" kern="1200" cap="none" spc="0" normalizeH="0" baseline="0" noProof="0" dirty="0">
                <a:ln>
                  <a:noFill/>
                </a:ln>
                <a:solidFill>
                  <a:srgbClr val="AABE3B"/>
                </a:solidFill>
                <a:effectLst/>
                <a:uLnTx/>
                <a:uFillTx/>
                <a:latin typeface="Arial"/>
                <a:ea typeface="+mj-ea"/>
                <a:cs typeface="+mj-cs"/>
              </a:rPr>
              <a:t>Catalyst:</a:t>
            </a:r>
          </a:p>
        </p:txBody>
      </p:sp>
      <p:sp>
        <p:nvSpPr>
          <p:cNvPr id="24" name="Title 12">
            <a:extLst>
              <a:ext uri="{FF2B5EF4-FFF2-40B4-BE49-F238E27FC236}">
                <a16:creationId xmlns:a16="http://schemas.microsoft.com/office/drawing/2014/main" id="{4320F2DC-CBBA-41EE-8B05-8AF692D6329A}"/>
              </a:ext>
            </a:extLst>
          </p:cNvPr>
          <p:cNvSpPr txBox="1">
            <a:spLocks/>
          </p:cNvSpPr>
          <p:nvPr/>
        </p:nvSpPr>
        <p:spPr>
          <a:xfrm>
            <a:off x="925295" y="336424"/>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5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800" dirty="0">
                <a:solidFill>
                  <a:srgbClr val="989898"/>
                </a:solidFill>
                <a:latin typeface="Arial"/>
              </a:rPr>
              <a:t>a successful</a:t>
            </a:r>
            <a:r>
              <a:rPr kumimoji="0" lang="en-US" sz="4800" b="1" i="0" u="none" strike="noStrike" kern="1200" cap="none" spc="0" normalizeH="0" baseline="0" noProof="0" dirty="0">
                <a:ln>
                  <a:noFill/>
                </a:ln>
                <a:solidFill>
                  <a:srgbClr val="989898"/>
                </a:solidFill>
                <a:effectLst/>
                <a:uLnTx/>
                <a:uFillTx/>
                <a:latin typeface="Arial"/>
                <a:ea typeface="+mj-ea"/>
                <a:cs typeface="+mj-cs"/>
              </a:rPr>
              <a:t> </a:t>
            </a:r>
            <a:endParaRPr kumimoji="0" lang="en-GB" sz="4800" b="1" i="0" u="none" strike="noStrike" kern="1200" cap="none" spc="0" normalizeH="0" baseline="0" noProof="0" dirty="0">
              <a:ln>
                <a:noFill/>
              </a:ln>
              <a:solidFill>
                <a:srgbClr val="989898"/>
              </a:solidFill>
              <a:effectLst/>
              <a:uLnTx/>
              <a:uFillTx/>
              <a:latin typeface="Arial"/>
              <a:ea typeface="+mj-ea"/>
              <a:cs typeface="+mj-cs"/>
            </a:endParaRPr>
          </a:p>
        </p:txBody>
      </p:sp>
      <p:pic>
        <p:nvPicPr>
          <p:cNvPr id="21" name="Graphic 20">
            <a:extLst>
              <a:ext uri="{FF2B5EF4-FFF2-40B4-BE49-F238E27FC236}">
                <a16:creationId xmlns:a16="http://schemas.microsoft.com/office/drawing/2014/main" id="{7A6CA634-3391-E790-E93F-619E90361ABC}"/>
              </a:ext>
              <a:ext uri="{C183D7F6-B498-43B3-948B-1728B52AA6E4}">
                <adec:decorative xmlns:adec="http://schemas.microsoft.com/office/drawing/2017/decorative" val="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200508" y="0"/>
            <a:ext cx="3891652" cy="1679920"/>
          </a:xfrm>
          <a:prstGeom prst="rect">
            <a:avLst/>
          </a:prstGeom>
        </p:spPr>
      </p:pic>
      <p:sp>
        <p:nvSpPr>
          <p:cNvPr id="22" name="TextBox 21">
            <a:extLst>
              <a:ext uri="{FF2B5EF4-FFF2-40B4-BE49-F238E27FC236}">
                <a16:creationId xmlns:a16="http://schemas.microsoft.com/office/drawing/2014/main" id="{18F0C673-B646-6475-D824-701414C7B7AE}"/>
              </a:ext>
            </a:extLst>
          </p:cNvPr>
          <p:cNvSpPr txBox="1"/>
          <p:nvPr/>
        </p:nvSpPr>
        <p:spPr>
          <a:xfrm>
            <a:off x="8515854" y="411310"/>
            <a:ext cx="3078624" cy="867930"/>
          </a:xfrm>
          <a:prstGeom prst="rect">
            <a:avLst/>
          </a:prstGeom>
          <a:noFill/>
        </p:spPr>
        <p:txBody>
          <a:bodyPr wrap="square" rtlCol="0">
            <a:spAutoFit/>
          </a:bodyPr>
          <a:lstStyle/>
          <a:p>
            <a:pPr algn="ctr">
              <a:lnSpc>
                <a:spcPct val="90000"/>
              </a:lnSpc>
              <a:spcBef>
                <a:spcPct val="0"/>
              </a:spcBef>
              <a:defRPr/>
            </a:pPr>
            <a:r>
              <a:rPr lang="en-US" sz="2800" b="1" dirty="0">
                <a:solidFill>
                  <a:schemeClr val="tx2"/>
                </a:solidFill>
              </a:rPr>
              <a:t>Award Specific Judging Criteria</a:t>
            </a:r>
          </a:p>
        </p:txBody>
      </p:sp>
    </p:spTree>
    <p:extLst>
      <p:ext uri="{BB962C8B-B14F-4D97-AF65-F5344CB8AC3E}">
        <p14:creationId xmlns:p14="http://schemas.microsoft.com/office/powerpoint/2010/main" val="3932401118"/>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Graphic 24">
            <a:extLst>
              <a:ext uri="{FF2B5EF4-FFF2-40B4-BE49-F238E27FC236}">
                <a16:creationId xmlns:a16="http://schemas.microsoft.com/office/drawing/2014/main" id="{7571E962-91D6-4967-B4BC-55E4560CEDA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V="1">
            <a:off x="288895" y="256214"/>
            <a:ext cx="1454556" cy="1454556"/>
          </a:xfrm>
          <a:prstGeom prst="rect">
            <a:avLst/>
          </a:prstGeom>
        </p:spPr>
      </p:pic>
      <p:sp>
        <p:nvSpPr>
          <p:cNvPr id="5" name="Slide Number Placeholder 4">
            <a:extLst>
              <a:ext uri="{FF2B5EF4-FFF2-40B4-BE49-F238E27FC236}">
                <a16:creationId xmlns:a16="http://schemas.microsoft.com/office/drawing/2014/main" id="{1EF0451B-F50A-416B-9D30-EAE40DF55A9F}"/>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grpSp>
        <p:nvGrpSpPr>
          <p:cNvPr id="6" name="Group 5">
            <a:extLst>
              <a:ext uri="{FF2B5EF4-FFF2-40B4-BE49-F238E27FC236}">
                <a16:creationId xmlns:a16="http://schemas.microsoft.com/office/drawing/2014/main" id="{015F65E7-F6DD-4851-8935-62C0E14B0ACC}"/>
              </a:ext>
            </a:extLst>
          </p:cNvPr>
          <p:cNvGrpSpPr/>
          <p:nvPr/>
        </p:nvGrpSpPr>
        <p:grpSpPr>
          <a:xfrm>
            <a:off x="615829" y="1954690"/>
            <a:ext cx="3503032" cy="3625442"/>
            <a:chOff x="619603" y="1823380"/>
            <a:chExt cx="3503032" cy="4706960"/>
          </a:xfrm>
        </p:grpSpPr>
        <p:pic>
          <p:nvPicPr>
            <p:cNvPr id="3" name="Graphic 2">
              <a:extLst>
                <a:ext uri="{FF2B5EF4-FFF2-40B4-BE49-F238E27FC236}">
                  <a16:creationId xmlns:a16="http://schemas.microsoft.com/office/drawing/2014/main" id="{51BE0E04-9CE0-428F-9892-5DD352B8088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619603" y="2338850"/>
              <a:ext cx="3503032" cy="4191490"/>
            </a:xfrm>
            <a:prstGeom prst="rect">
              <a:avLst/>
            </a:prstGeom>
          </p:spPr>
        </p:pic>
        <p:pic>
          <p:nvPicPr>
            <p:cNvPr id="30" name="Graphic 29">
              <a:extLst>
                <a:ext uri="{FF2B5EF4-FFF2-40B4-BE49-F238E27FC236}">
                  <a16:creationId xmlns:a16="http://schemas.microsoft.com/office/drawing/2014/main" id="{670CEC0E-D46F-4826-9996-A3377EED967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flipH="1">
              <a:off x="622384" y="1823380"/>
              <a:ext cx="3490918" cy="1081802"/>
            </a:xfrm>
            <a:prstGeom prst="rect">
              <a:avLst/>
            </a:prstGeom>
          </p:spPr>
        </p:pic>
        <p:sp>
          <p:nvSpPr>
            <p:cNvPr id="9" name="Google Shape;197;p27">
              <a:extLst>
                <a:ext uri="{FF2B5EF4-FFF2-40B4-BE49-F238E27FC236}">
                  <a16:creationId xmlns:a16="http://schemas.microsoft.com/office/drawing/2014/main" id="{996E8B82-4782-4394-A695-EE9C1F1A4B77}"/>
                </a:ext>
              </a:extLst>
            </p:cNvPr>
            <p:cNvSpPr txBox="1"/>
            <p:nvPr/>
          </p:nvSpPr>
          <p:spPr>
            <a:xfrm>
              <a:off x="933093" y="2080346"/>
              <a:ext cx="2869500" cy="657633"/>
            </a:xfrm>
            <a:prstGeom prst="rect">
              <a:avLst/>
            </a:prstGeom>
            <a:noFill/>
            <a:ln>
              <a:noFill/>
            </a:ln>
          </p:spPr>
          <p:txBody>
            <a:bodyPr spcFirstLastPara="1" wrap="square" lIns="0" tIns="13950" rIns="0" bIns="0" anchor="t" anchorCtr="0">
              <a:spAutoFit/>
            </a:bodyPr>
            <a:lstStyle/>
            <a:p>
              <a:pPr lvl="0" algn="ctr">
                <a:defRPr/>
              </a:pPr>
              <a:r>
                <a:rPr lang="en-GB" b="1" dirty="0">
                  <a:solidFill>
                    <a:schemeClr val="bg1"/>
                  </a:solidFill>
                  <a:latin typeface="Aharoni" panose="02010803020104030203" pitchFamily="2" charset="-79"/>
                  <a:cs typeface="Aharoni" panose="02010803020104030203" pitchFamily="2" charset="-79"/>
                </a:rPr>
                <a:t>FUTURE TECHCO</a:t>
              </a:r>
            </a:p>
            <a:p>
              <a:pPr lvl="0" algn="ctr">
                <a:defRPr/>
              </a:pPr>
              <a:r>
                <a:rPr lang="en-GB" sz="1400" b="1" i="1" dirty="0">
                  <a:solidFill>
                    <a:schemeClr val="bg1"/>
                  </a:solidFill>
                  <a:latin typeface="Aharoni" panose="02010803020104030203" pitchFamily="2" charset="-79"/>
                  <a:cs typeface="Aharoni" panose="02010803020104030203" pitchFamily="2" charset="-79"/>
                </a:rPr>
                <a:t>[New]</a:t>
              </a:r>
            </a:p>
          </p:txBody>
        </p:sp>
      </p:grpSp>
      <p:grpSp>
        <p:nvGrpSpPr>
          <p:cNvPr id="7" name="Group 6">
            <a:extLst>
              <a:ext uri="{FF2B5EF4-FFF2-40B4-BE49-F238E27FC236}">
                <a16:creationId xmlns:a16="http://schemas.microsoft.com/office/drawing/2014/main" id="{0590C3F2-0451-46BC-B45F-25F77F90DCE7}"/>
              </a:ext>
            </a:extLst>
          </p:cNvPr>
          <p:cNvGrpSpPr/>
          <p:nvPr/>
        </p:nvGrpSpPr>
        <p:grpSpPr>
          <a:xfrm>
            <a:off x="8181135" y="1954690"/>
            <a:ext cx="3503032" cy="3618395"/>
            <a:chOff x="8200508" y="1773995"/>
            <a:chExt cx="3503032" cy="4756344"/>
          </a:xfrm>
        </p:grpSpPr>
        <p:pic>
          <p:nvPicPr>
            <p:cNvPr id="28" name="Graphic 27">
              <a:extLst>
                <a:ext uri="{FF2B5EF4-FFF2-40B4-BE49-F238E27FC236}">
                  <a16:creationId xmlns:a16="http://schemas.microsoft.com/office/drawing/2014/main" id="{2E3FE515-B37F-49C0-97A0-AF5A5FF8983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8200508" y="3252386"/>
              <a:ext cx="3503032" cy="3277953"/>
            </a:xfrm>
            <a:prstGeom prst="rect">
              <a:avLst/>
            </a:prstGeom>
          </p:spPr>
        </p:pic>
        <p:pic>
          <p:nvPicPr>
            <p:cNvPr id="33" name="Graphic 32">
              <a:extLst>
                <a:ext uri="{FF2B5EF4-FFF2-40B4-BE49-F238E27FC236}">
                  <a16:creationId xmlns:a16="http://schemas.microsoft.com/office/drawing/2014/main" id="{A9C29D0B-C672-4613-A60B-4F402093A01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flipH="1">
              <a:off x="8202582" y="1773995"/>
              <a:ext cx="3490918" cy="1228005"/>
            </a:xfrm>
            <a:prstGeom prst="rect">
              <a:avLst/>
            </a:prstGeom>
          </p:spPr>
        </p:pic>
        <p:sp>
          <p:nvSpPr>
            <p:cNvPr id="19" name="Google Shape;197;p27">
              <a:extLst>
                <a:ext uri="{FF2B5EF4-FFF2-40B4-BE49-F238E27FC236}">
                  <a16:creationId xmlns:a16="http://schemas.microsoft.com/office/drawing/2014/main" id="{AE7008D0-9C63-4465-9832-23C329730775}"/>
                </a:ext>
              </a:extLst>
            </p:cNvPr>
            <p:cNvSpPr txBox="1"/>
            <p:nvPr/>
          </p:nvSpPr>
          <p:spPr>
            <a:xfrm>
              <a:off x="8374556" y="1785595"/>
              <a:ext cx="3318943" cy="1110853"/>
            </a:xfrm>
            <a:prstGeom prst="rect">
              <a:avLst/>
            </a:prstGeom>
            <a:noFill/>
            <a:ln>
              <a:noFill/>
            </a:ln>
          </p:spPr>
          <p:txBody>
            <a:bodyPr spcFirstLastPara="1" wrap="square" lIns="0" tIns="13950" rIns="0" bIns="0" anchor="t" anchorCtr="0">
              <a:spAutoFit/>
            </a:bodyPr>
            <a:lstStyle/>
            <a:p>
              <a:pPr algn="ctr">
                <a:defRPr/>
              </a:pPr>
              <a:r>
                <a:rPr lang="en-GB" b="1" dirty="0">
                  <a:solidFill>
                    <a:schemeClr val="bg1"/>
                  </a:solidFill>
                  <a:latin typeface="Aharoni" panose="02010803020104030203" pitchFamily="2" charset="-79"/>
                  <a:cs typeface="Aharoni" panose="02010803020104030203" pitchFamily="2" charset="-79"/>
                </a:rPr>
                <a:t>OUTSTANDING CONTRIBUTION TO TM FORUM ASSETS </a:t>
              </a:r>
              <a:r>
                <a:rPr lang="en-GB" sz="1400" b="1" i="1" dirty="0">
                  <a:solidFill>
                    <a:schemeClr val="bg1"/>
                  </a:solidFill>
                  <a:latin typeface="Aharoni" panose="02010803020104030203" pitchFamily="2" charset="-79"/>
                  <a:cs typeface="Aharoni" panose="02010803020104030203" pitchFamily="2" charset="-79"/>
                </a:rPr>
                <a:t>[Post DTW]</a:t>
              </a:r>
            </a:p>
          </p:txBody>
        </p:sp>
      </p:grpSp>
      <p:grpSp>
        <p:nvGrpSpPr>
          <p:cNvPr id="4" name="Group 3">
            <a:extLst>
              <a:ext uri="{FF2B5EF4-FFF2-40B4-BE49-F238E27FC236}">
                <a16:creationId xmlns:a16="http://schemas.microsoft.com/office/drawing/2014/main" id="{826FC18B-D5F9-4C92-8CA8-9F8E3A6F31B6}"/>
              </a:ext>
            </a:extLst>
          </p:cNvPr>
          <p:cNvGrpSpPr/>
          <p:nvPr/>
        </p:nvGrpSpPr>
        <p:grpSpPr>
          <a:xfrm>
            <a:off x="4377434" y="1954690"/>
            <a:ext cx="3503032" cy="3625442"/>
            <a:chOff x="4113303" y="1823380"/>
            <a:chExt cx="3503032" cy="4706960"/>
          </a:xfrm>
        </p:grpSpPr>
        <p:pic>
          <p:nvPicPr>
            <p:cNvPr id="27" name="Graphic 26">
              <a:extLst>
                <a:ext uri="{FF2B5EF4-FFF2-40B4-BE49-F238E27FC236}">
                  <a16:creationId xmlns:a16="http://schemas.microsoft.com/office/drawing/2014/main" id="{38E8CAAF-DB7F-4AF3-BD21-165B7CEE0F6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4113303" y="2338850"/>
              <a:ext cx="3503032" cy="4191490"/>
            </a:xfrm>
            <a:prstGeom prst="rect">
              <a:avLst/>
            </a:prstGeom>
          </p:spPr>
        </p:pic>
        <p:pic>
          <p:nvPicPr>
            <p:cNvPr id="32" name="Graphic 31">
              <a:extLst>
                <a:ext uri="{FF2B5EF4-FFF2-40B4-BE49-F238E27FC236}">
                  <a16:creationId xmlns:a16="http://schemas.microsoft.com/office/drawing/2014/main" id="{E4B6D37C-4B0A-49E7-8EED-372508A8DA2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flipH="1">
              <a:off x="4115377" y="1823380"/>
              <a:ext cx="3490918" cy="1241681"/>
            </a:xfrm>
            <a:prstGeom prst="rect">
              <a:avLst/>
            </a:prstGeom>
          </p:spPr>
        </p:pic>
        <p:sp>
          <p:nvSpPr>
            <p:cNvPr id="15" name="Google Shape;197;p27">
              <a:extLst>
                <a:ext uri="{FF2B5EF4-FFF2-40B4-BE49-F238E27FC236}">
                  <a16:creationId xmlns:a16="http://schemas.microsoft.com/office/drawing/2014/main" id="{550195A4-6A05-4C2A-9298-119D51822CA5}"/>
                </a:ext>
              </a:extLst>
            </p:cNvPr>
            <p:cNvSpPr txBox="1"/>
            <p:nvPr/>
          </p:nvSpPr>
          <p:spPr>
            <a:xfrm>
              <a:off x="4426086" y="1996233"/>
              <a:ext cx="2869500" cy="783528"/>
            </a:xfrm>
            <a:prstGeom prst="rect">
              <a:avLst/>
            </a:prstGeom>
            <a:noFill/>
            <a:ln>
              <a:noFill/>
            </a:ln>
          </p:spPr>
          <p:txBody>
            <a:bodyPr spcFirstLastPara="1" wrap="square" lIns="0" tIns="13950" rIns="0" bIns="0" anchor="t" anchorCtr="0">
              <a:spAutoFit/>
            </a:bodyPr>
            <a:lstStyle/>
            <a:p>
              <a:pPr algn="ctr">
                <a:defRPr/>
              </a:pPr>
              <a:r>
                <a:rPr lang="en-GB" b="1" dirty="0">
                  <a:solidFill>
                    <a:schemeClr val="bg1"/>
                  </a:solidFill>
                  <a:latin typeface="Aharoni" panose="02010803020104030203" pitchFamily="2" charset="-79"/>
                  <a:cs typeface="Aharoni" panose="02010803020104030203" pitchFamily="2" charset="-79"/>
                </a:rPr>
                <a:t>CATALYST PEOPLE'S CHOICE AWARD</a:t>
              </a:r>
            </a:p>
            <a:p>
              <a:pPr algn="ctr">
                <a:defRPr/>
              </a:pPr>
              <a:r>
                <a:rPr lang="en-GB" sz="1400" b="1" i="1" dirty="0">
                  <a:solidFill>
                    <a:schemeClr val="bg1"/>
                  </a:solidFill>
                  <a:latin typeface="Aharoni" panose="02010803020104030203" pitchFamily="2" charset="-79"/>
                  <a:cs typeface="Aharoni" panose="02010803020104030203" pitchFamily="2" charset="-79"/>
                </a:rPr>
                <a:t>[All Teams considered]</a:t>
              </a:r>
              <a:endParaRPr lang="en-US" sz="1400" i="1" dirty="0">
                <a:solidFill>
                  <a:schemeClr val="bg1"/>
                </a:solidFill>
                <a:latin typeface="Aharoni" panose="02010803020104030203" pitchFamily="2" charset="-79"/>
                <a:cs typeface="Aharoni" panose="02010803020104030203" pitchFamily="2" charset="-79"/>
              </a:endParaRPr>
            </a:p>
          </p:txBody>
        </p:sp>
      </p:grpSp>
      <p:sp>
        <p:nvSpPr>
          <p:cNvPr id="39" name="TextBox 38">
            <a:extLst>
              <a:ext uri="{FF2B5EF4-FFF2-40B4-BE49-F238E27FC236}">
                <a16:creationId xmlns:a16="http://schemas.microsoft.com/office/drawing/2014/main" id="{BAB89616-86D2-48B7-BE65-F36A3ACA5272}"/>
              </a:ext>
            </a:extLst>
          </p:cNvPr>
          <p:cNvSpPr txBox="1"/>
          <p:nvPr/>
        </p:nvSpPr>
        <p:spPr>
          <a:xfrm>
            <a:off x="755312" y="2905182"/>
            <a:ext cx="3224066" cy="2308324"/>
          </a:xfrm>
          <a:prstGeom prst="rect">
            <a:avLst/>
          </a:prstGeom>
          <a:noFill/>
        </p:spPr>
        <p:txBody>
          <a:bodyPr wrap="square">
            <a:spAutoFit/>
          </a:bodyPr>
          <a:lstStyle/>
          <a:p>
            <a:pPr marL="285750" lvl="0" indent="-285750">
              <a:buFont typeface="Arial" panose="020B0604020202020204" pitchFamily="34" charset="0"/>
              <a:buChar char="•"/>
              <a:defRPr/>
            </a:pPr>
            <a:r>
              <a:rPr lang="en-GB" sz="1600" b="1" dirty="0">
                <a:solidFill>
                  <a:schemeClr val="tx2"/>
                </a:solidFill>
              </a:rPr>
              <a:t>How well did the team apply the new technology in their Proof of Concept? </a:t>
            </a:r>
          </a:p>
          <a:p>
            <a:pPr marL="260350" lvl="0" indent="-285750">
              <a:buFont typeface="Arial" panose="020B0604020202020204" pitchFamily="34" charset="0"/>
              <a:buChar char="•"/>
              <a:defRPr/>
            </a:pPr>
            <a:endParaRPr kumimoji="0" lang="en-GB" sz="1600" b="1" i="0" u="none" strike="noStrike" kern="1200" cap="none" spc="0" normalizeH="0" baseline="0" noProof="0" dirty="0">
              <a:ln>
                <a:noFill/>
              </a:ln>
              <a:solidFill>
                <a:schemeClr val="tx2"/>
              </a:solidFill>
              <a:effectLst/>
              <a:uLnTx/>
              <a:uFillTx/>
              <a:latin typeface="Arial"/>
              <a:ea typeface="+mn-ea"/>
              <a:cs typeface="Arial"/>
            </a:endParaRPr>
          </a:p>
          <a:p>
            <a:pPr marL="285750" lvl="0" indent="-285750">
              <a:buFont typeface="Arial" panose="020B0604020202020204" pitchFamily="34" charset="0"/>
              <a:buChar char="•"/>
              <a:defRPr/>
            </a:pPr>
            <a:r>
              <a:rPr lang="en-GB" sz="1600" b="1" dirty="0">
                <a:solidFill>
                  <a:schemeClr val="tx2"/>
                </a:solidFill>
              </a:rPr>
              <a:t>How disruptive / impactful would the Catalyst solution potentially have on the Business/Technology field in upcoming 2 years? </a:t>
            </a:r>
          </a:p>
        </p:txBody>
      </p:sp>
      <p:sp>
        <p:nvSpPr>
          <p:cNvPr id="41" name="TextBox 40">
            <a:extLst>
              <a:ext uri="{FF2B5EF4-FFF2-40B4-BE49-F238E27FC236}">
                <a16:creationId xmlns:a16="http://schemas.microsoft.com/office/drawing/2014/main" id="{B05C8A72-5042-44E6-B8AE-558DC90B527D}"/>
              </a:ext>
            </a:extLst>
          </p:cNvPr>
          <p:cNvSpPr txBox="1"/>
          <p:nvPr/>
        </p:nvSpPr>
        <p:spPr>
          <a:xfrm>
            <a:off x="4483967" y="2924043"/>
            <a:ext cx="3224066" cy="1569660"/>
          </a:xfrm>
          <a:prstGeom prst="rect">
            <a:avLst/>
          </a:prstGeom>
          <a:noFill/>
        </p:spPr>
        <p:txBody>
          <a:bodyPr wrap="square">
            <a:spAutoFit/>
          </a:bodyPr>
          <a:lstStyle/>
          <a:p>
            <a:pPr marL="285750" lvl="0" indent="-285750">
              <a:buFont typeface="Arial" panose="020B0604020202020204" pitchFamily="34" charset="0"/>
              <a:buChar char="•"/>
              <a:defRPr/>
            </a:pPr>
            <a:r>
              <a:rPr lang="en-GB" sz="1600" b="1" dirty="0">
                <a:solidFill>
                  <a:schemeClr val="tx2"/>
                </a:solidFill>
              </a:rPr>
              <a:t>Online voting open for all from 12</a:t>
            </a:r>
            <a:r>
              <a:rPr lang="en-GB" sz="1600" b="1" baseline="30000" dirty="0">
                <a:solidFill>
                  <a:schemeClr val="tx2"/>
                </a:solidFill>
              </a:rPr>
              <a:t>th</a:t>
            </a:r>
            <a:r>
              <a:rPr lang="en-GB" sz="1600" b="1" dirty="0">
                <a:solidFill>
                  <a:schemeClr val="tx2"/>
                </a:solidFill>
              </a:rPr>
              <a:t> Sept to 22</a:t>
            </a:r>
            <a:r>
              <a:rPr lang="en-GB" sz="1600" b="1" baseline="30000" dirty="0">
                <a:solidFill>
                  <a:schemeClr val="tx2"/>
                </a:solidFill>
              </a:rPr>
              <a:t>nd</a:t>
            </a:r>
            <a:r>
              <a:rPr lang="en-GB" sz="1600" b="1" dirty="0">
                <a:solidFill>
                  <a:schemeClr val="tx2"/>
                </a:solidFill>
              </a:rPr>
              <a:t> Sept</a:t>
            </a:r>
          </a:p>
          <a:p>
            <a:pPr lvl="0">
              <a:defRPr/>
            </a:pPr>
            <a:endParaRPr lang="en-GB" sz="1600" b="1" dirty="0">
              <a:solidFill>
                <a:schemeClr val="tx2"/>
              </a:solidFill>
              <a:latin typeface="Arial"/>
              <a:cs typeface="Arial"/>
            </a:endParaRPr>
          </a:p>
          <a:p>
            <a:pPr marL="285750" lvl="0" indent="-285750">
              <a:buFont typeface="Arial" panose="020B0604020202020204" pitchFamily="34" charset="0"/>
              <a:buChar char="•"/>
              <a:defRPr/>
            </a:pPr>
            <a:r>
              <a:rPr lang="en-GB" sz="1600" b="1" dirty="0">
                <a:solidFill>
                  <a:schemeClr val="tx2"/>
                </a:solidFill>
              </a:rPr>
              <a:t>Based on online votes &amp; unique viewership of catalyst spaces.</a:t>
            </a:r>
          </a:p>
        </p:txBody>
      </p:sp>
      <p:sp>
        <p:nvSpPr>
          <p:cNvPr id="42" name="TextBox 41">
            <a:extLst>
              <a:ext uri="{FF2B5EF4-FFF2-40B4-BE49-F238E27FC236}">
                <a16:creationId xmlns:a16="http://schemas.microsoft.com/office/drawing/2014/main" id="{0813257D-5C9A-4117-9A62-8846FB874A34}"/>
              </a:ext>
            </a:extLst>
          </p:cNvPr>
          <p:cNvSpPr txBox="1"/>
          <p:nvPr/>
        </p:nvSpPr>
        <p:spPr>
          <a:xfrm>
            <a:off x="8355183" y="2905182"/>
            <a:ext cx="3224066" cy="1569660"/>
          </a:xfrm>
          <a:prstGeom prst="rect">
            <a:avLst/>
          </a:prstGeom>
          <a:noFill/>
        </p:spPr>
        <p:txBody>
          <a:bodyPr wrap="square">
            <a:spAutoFit/>
          </a:bodyPr>
          <a:lstStyle/>
          <a:p>
            <a:pPr marL="285750" lvl="0" indent="-285750">
              <a:buFont typeface="Arial" panose="020B0604020202020204" pitchFamily="34" charset="0"/>
              <a:buChar char="•"/>
              <a:defRPr/>
            </a:pPr>
            <a:r>
              <a:rPr lang="en-GB" sz="1600" b="1" dirty="0">
                <a:solidFill>
                  <a:schemeClr val="tx2"/>
                </a:solidFill>
              </a:rPr>
              <a:t>Value, variety and volume of the contributions submitted by the deadline </a:t>
            </a:r>
          </a:p>
          <a:p>
            <a:pPr marL="285750" lvl="0" indent="-285750">
              <a:buFont typeface="Arial" panose="020B0604020202020204" pitchFamily="34" charset="0"/>
              <a:buChar char="•"/>
              <a:defRPr/>
            </a:pPr>
            <a:endParaRPr lang="en-GB" sz="1600" b="1" dirty="0">
              <a:solidFill>
                <a:schemeClr val="tx2"/>
              </a:solidFill>
            </a:endParaRPr>
          </a:p>
          <a:p>
            <a:pPr marL="285750" indent="-285750">
              <a:buFont typeface="Arial" panose="020B0604020202020204" pitchFamily="34" charset="0"/>
              <a:buChar char="•"/>
              <a:defRPr/>
            </a:pPr>
            <a:r>
              <a:rPr lang="en-GB" sz="1600" b="1" dirty="0">
                <a:solidFill>
                  <a:schemeClr val="tx2"/>
                </a:solidFill>
              </a:rPr>
              <a:t>Contributions submitted in Jira</a:t>
            </a:r>
          </a:p>
        </p:txBody>
      </p:sp>
      <p:sp>
        <p:nvSpPr>
          <p:cNvPr id="23" name="Title 12">
            <a:extLst>
              <a:ext uri="{FF2B5EF4-FFF2-40B4-BE49-F238E27FC236}">
                <a16:creationId xmlns:a16="http://schemas.microsoft.com/office/drawing/2014/main" id="{832C95E2-94CC-4E39-8E6C-1C91C9797ED6}"/>
              </a:ext>
            </a:extLst>
          </p:cNvPr>
          <p:cNvSpPr txBox="1">
            <a:spLocks/>
          </p:cNvSpPr>
          <p:nvPr/>
        </p:nvSpPr>
        <p:spPr>
          <a:xfrm>
            <a:off x="1240223" y="998309"/>
            <a:ext cx="6210596" cy="956381"/>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800" b="1" i="0" u="none" strike="noStrike" kern="1200" cap="none" spc="0" normalizeH="0" baseline="0" noProof="0" dirty="0">
                <a:ln>
                  <a:noFill/>
                </a:ln>
                <a:solidFill>
                  <a:srgbClr val="AABE3B"/>
                </a:solidFill>
                <a:effectLst/>
                <a:uLnTx/>
                <a:uFillTx/>
                <a:latin typeface="Arial"/>
                <a:ea typeface="+mj-ea"/>
                <a:cs typeface="+mj-cs"/>
              </a:rPr>
              <a:t>Catalyst:</a:t>
            </a:r>
          </a:p>
        </p:txBody>
      </p:sp>
      <p:sp>
        <p:nvSpPr>
          <p:cNvPr id="24" name="Title 12">
            <a:extLst>
              <a:ext uri="{FF2B5EF4-FFF2-40B4-BE49-F238E27FC236}">
                <a16:creationId xmlns:a16="http://schemas.microsoft.com/office/drawing/2014/main" id="{4320F2DC-CBBA-41EE-8B05-8AF692D6329A}"/>
              </a:ext>
            </a:extLst>
          </p:cNvPr>
          <p:cNvSpPr txBox="1">
            <a:spLocks/>
          </p:cNvSpPr>
          <p:nvPr/>
        </p:nvSpPr>
        <p:spPr>
          <a:xfrm>
            <a:off x="925295" y="336424"/>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5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800" dirty="0">
                <a:solidFill>
                  <a:srgbClr val="989898"/>
                </a:solidFill>
                <a:latin typeface="Arial"/>
              </a:rPr>
              <a:t>a successful</a:t>
            </a:r>
            <a:endParaRPr kumimoji="0" lang="en-GB" sz="4800" b="1" i="0" u="none" strike="noStrike" kern="1200" cap="none" spc="0" normalizeH="0" baseline="0" noProof="0" dirty="0">
              <a:ln>
                <a:noFill/>
              </a:ln>
              <a:solidFill>
                <a:srgbClr val="989898"/>
              </a:solidFill>
              <a:effectLst/>
              <a:uLnTx/>
              <a:uFillTx/>
              <a:latin typeface="Arial"/>
              <a:ea typeface="+mj-ea"/>
              <a:cs typeface="+mj-cs"/>
            </a:endParaRPr>
          </a:p>
        </p:txBody>
      </p:sp>
      <p:pic>
        <p:nvPicPr>
          <p:cNvPr id="21" name="Graphic 20">
            <a:extLst>
              <a:ext uri="{FF2B5EF4-FFF2-40B4-BE49-F238E27FC236}">
                <a16:creationId xmlns:a16="http://schemas.microsoft.com/office/drawing/2014/main" id="{915303D5-C5DD-2414-EC2B-A566B4F3845E}"/>
              </a:ext>
              <a:ext uri="{C183D7F6-B498-43B3-948B-1728B52AA6E4}">
                <adec:decorative xmlns:adec="http://schemas.microsoft.com/office/drawing/2017/decorative" val="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109340" y="33285"/>
            <a:ext cx="3891652" cy="1679920"/>
          </a:xfrm>
          <a:prstGeom prst="rect">
            <a:avLst/>
          </a:prstGeom>
        </p:spPr>
      </p:pic>
      <p:sp>
        <p:nvSpPr>
          <p:cNvPr id="22" name="TextBox 21">
            <a:extLst>
              <a:ext uri="{FF2B5EF4-FFF2-40B4-BE49-F238E27FC236}">
                <a16:creationId xmlns:a16="http://schemas.microsoft.com/office/drawing/2014/main" id="{8ECA6F44-0714-4075-02B1-22C28C2E18FE}"/>
              </a:ext>
            </a:extLst>
          </p:cNvPr>
          <p:cNvSpPr txBox="1"/>
          <p:nvPr/>
        </p:nvSpPr>
        <p:spPr>
          <a:xfrm>
            <a:off x="8515854" y="411310"/>
            <a:ext cx="3078624" cy="867930"/>
          </a:xfrm>
          <a:prstGeom prst="rect">
            <a:avLst/>
          </a:prstGeom>
          <a:noFill/>
        </p:spPr>
        <p:txBody>
          <a:bodyPr wrap="square" rtlCol="0">
            <a:spAutoFit/>
          </a:bodyPr>
          <a:lstStyle/>
          <a:p>
            <a:pPr algn="ctr">
              <a:lnSpc>
                <a:spcPct val="90000"/>
              </a:lnSpc>
              <a:spcBef>
                <a:spcPct val="0"/>
              </a:spcBef>
              <a:defRPr/>
            </a:pPr>
            <a:r>
              <a:rPr lang="en-US" sz="2800" b="1" dirty="0">
                <a:solidFill>
                  <a:schemeClr val="tx2"/>
                </a:solidFill>
              </a:rPr>
              <a:t>Award Specific Judging Criteria</a:t>
            </a:r>
          </a:p>
        </p:txBody>
      </p:sp>
    </p:spTree>
    <p:extLst>
      <p:ext uri="{BB962C8B-B14F-4D97-AF65-F5344CB8AC3E}">
        <p14:creationId xmlns:p14="http://schemas.microsoft.com/office/powerpoint/2010/main" val="1837026860"/>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rgbClr val="1A2746"/>
        </a:solidFill>
        <a:effectLst/>
      </p:bgPr>
    </p:bg>
    <p:spTree>
      <p:nvGrpSpPr>
        <p:cNvPr id="1" name=""/>
        <p:cNvGrpSpPr/>
        <p:nvPr/>
      </p:nvGrpSpPr>
      <p:grpSpPr>
        <a:xfrm>
          <a:off x="0" y="0"/>
          <a:ext cx="0" cy="0"/>
          <a:chOff x="0" y="0"/>
          <a:chExt cx="0" cy="0"/>
        </a:xfrm>
      </p:grpSpPr>
      <p:sp>
        <p:nvSpPr>
          <p:cNvPr id="11" name="Oval 10">
            <a:extLst>
              <a:ext uri="{FF2B5EF4-FFF2-40B4-BE49-F238E27FC236}">
                <a16:creationId xmlns:a16="http://schemas.microsoft.com/office/drawing/2014/main" id="{F2BD2490-DADF-4322-B348-123FE0487374}"/>
              </a:ext>
            </a:extLst>
          </p:cNvPr>
          <p:cNvSpPr/>
          <p:nvPr/>
        </p:nvSpPr>
        <p:spPr>
          <a:xfrm>
            <a:off x="7664750" y="3356602"/>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dirty="0">
              <a:ln>
                <a:noFill/>
              </a:ln>
              <a:solidFill>
                <a:prstClr val="white"/>
              </a:solidFill>
              <a:effectLst/>
              <a:uLnTx/>
              <a:uFillTx/>
              <a:latin typeface="Calibri" panose="020F0502020204030204"/>
              <a:ea typeface="맑은 고딕" panose="020B0503020000020004" pitchFamily="34" charset="-127"/>
              <a:cs typeface="+mn-cs"/>
            </a:endParaRPr>
          </a:p>
        </p:txBody>
      </p:sp>
      <p:sp>
        <p:nvSpPr>
          <p:cNvPr id="12" name="Oval 11">
            <a:extLst>
              <a:ext uri="{FF2B5EF4-FFF2-40B4-BE49-F238E27FC236}">
                <a16:creationId xmlns:a16="http://schemas.microsoft.com/office/drawing/2014/main" id="{0B89B92D-2A40-4A09-8520-E4925135862F}"/>
              </a:ext>
            </a:extLst>
          </p:cNvPr>
          <p:cNvSpPr/>
          <p:nvPr/>
        </p:nvSpPr>
        <p:spPr>
          <a:xfrm>
            <a:off x="5577804" y="3614610"/>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13" name="Oval 12">
            <a:extLst>
              <a:ext uri="{FF2B5EF4-FFF2-40B4-BE49-F238E27FC236}">
                <a16:creationId xmlns:a16="http://schemas.microsoft.com/office/drawing/2014/main" id="{F655584E-5A8E-4343-BA58-91DFD30030AC}"/>
              </a:ext>
            </a:extLst>
          </p:cNvPr>
          <p:cNvSpPr/>
          <p:nvPr/>
        </p:nvSpPr>
        <p:spPr>
          <a:xfrm>
            <a:off x="3490858" y="3356602"/>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dirty="0">
              <a:ln>
                <a:noFill/>
              </a:ln>
              <a:solidFill>
                <a:prstClr val="white"/>
              </a:solidFill>
              <a:effectLst/>
              <a:uLnTx/>
              <a:uFillTx/>
              <a:latin typeface="Calibri" panose="020F0502020204030204"/>
              <a:ea typeface="맑은 고딕" panose="020B0503020000020004" pitchFamily="34" charset="-127"/>
              <a:cs typeface="+mn-cs"/>
            </a:endParaRPr>
          </a:p>
        </p:txBody>
      </p:sp>
      <p:sp>
        <p:nvSpPr>
          <p:cNvPr id="14" name="Oval 13">
            <a:extLst>
              <a:ext uri="{FF2B5EF4-FFF2-40B4-BE49-F238E27FC236}">
                <a16:creationId xmlns:a16="http://schemas.microsoft.com/office/drawing/2014/main" id="{DB85128C-1EDA-4947-A88F-775E635FE514}"/>
              </a:ext>
            </a:extLst>
          </p:cNvPr>
          <p:cNvSpPr/>
          <p:nvPr/>
        </p:nvSpPr>
        <p:spPr>
          <a:xfrm>
            <a:off x="1403912" y="3614610"/>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15" name="Oval 14">
            <a:extLst>
              <a:ext uri="{FF2B5EF4-FFF2-40B4-BE49-F238E27FC236}">
                <a16:creationId xmlns:a16="http://schemas.microsoft.com/office/drawing/2014/main" id="{1431D390-5D47-4E91-B6F6-3269999F9765}"/>
              </a:ext>
            </a:extLst>
          </p:cNvPr>
          <p:cNvSpPr/>
          <p:nvPr/>
        </p:nvSpPr>
        <p:spPr>
          <a:xfrm>
            <a:off x="9751696" y="3746941"/>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18" name="TextBox 17">
            <a:extLst>
              <a:ext uri="{FF2B5EF4-FFF2-40B4-BE49-F238E27FC236}">
                <a16:creationId xmlns:a16="http://schemas.microsoft.com/office/drawing/2014/main" id="{281622C0-0BB4-41E6-B09F-C80E3E065072}"/>
              </a:ext>
            </a:extLst>
          </p:cNvPr>
          <p:cNvSpPr txBox="1"/>
          <p:nvPr/>
        </p:nvSpPr>
        <p:spPr>
          <a:xfrm>
            <a:off x="481195" y="1927122"/>
            <a:ext cx="2824386" cy="612015"/>
          </a:xfrm>
          <a:prstGeom prst="rect">
            <a:avLst/>
          </a:prstGeom>
          <a:noFill/>
        </p:spPr>
        <p:txBody>
          <a:bodyPr wrap="square" rtlCol="0">
            <a:normAutofit/>
          </a:bodyPr>
          <a:lstStyle/>
          <a:p>
            <a:pPr marR="0" lvl="0" indent="0" algn="ctr" defTabSz="914240" fontAlgn="auto">
              <a:lnSpc>
                <a:spcPct val="100000"/>
              </a:lnSpc>
              <a:spcBef>
                <a:spcPts val="0"/>
              </a:spcBef>
              <a:spcAft>
                <a:spcPts val="0"/>
              </a:spcAft>
              <a:buClrTx/>
              <a:buSzTx/>
              <a:buFontTx/>
              <a:buNone/>
              <a:tabLst/>
              <a:defRPr/>
            </a:pPr>
            <a:r>
              <a:rPr lang="en-US" altLang="ko-KR" sz="1700" b="1" dirty="0">
                <a:solidFill>
                  <a:schemeClr val="bg1"/>
                </a:solidFill>
                <a:latin typeface="Calibri" panose="020F0502020204030204"/>
                <a:ea typeface="맑은 고딕" panose="020B0503020000020004" pitchFamily="34" charset="-127"/>
                <a:cs typeface="Arial" panose="020B0604020202020204" pitchFamily="34" charset="0"/>
                <a:hlinkClick r:id="rId3">
                  <a:extLst>
                    <a:ext uri="{A12FA001-AC4F-418D-AE19-62706E023703}">
                      <ahyp:hlinkClr xmlns:ahyp="http://schemas.microsoft.com/office/drawing/2018/hyperlinkcolor" val="tx"/>
                    </a:ext>
                  </a:extLst>
                </a:hlinkClick>
              </a:rPr>
              <a:t>Awards Choice form</a:t>
            </a:r>
            <a:endParaRPr lang="en-US" altLang="ko-KR" sz="1700" b="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defRPr/>
            </a:pPr>
            <a:r>
              <a:rPr lang="en-GB" altLang="ko-KR" sz="1700" i="1" dirty="0">
                <a:solidFill>
                  <a:schemeClr val="bg1"/>
                </a:solidFill>
                <a:latin typeface="Calibri" panose="020F0502020204030204"/>
                <a:ea typeface="맑은 고딕" panose="020B0503020000020004" pitchFamily="34" charset="-127"/>
                <a:cs typeface="Arial" panose="020B0604020202020204" pitchFamily="34" charset="0"/>
              </a:rPr>
              <a:t>Deadline : 15th July 2022</a:t>
            </a:r>
          </a:p>
        </p:txBody>
      </p:sp>
      <p:cxnSp>
        <p:nvCxnSpPr>
          <p:cNvPr id="19" name="Straight Connector 18">
            <a:extLst>
              <a:ext uri="{FF2B5EF4-FFF2-40B4-BE49-F238E27FC236}">
                <a16:creationId xmlns:a16="http://schemas.microsoft.com/office/drawing/2014/main" id="{1C78B55D-6B00-4782-B2DE-0BA35360463E}"/>
              </a:ext>
            </a:extLst>
          </p:cNvPr>
          <p:cNvCxnSpPr/>
          <p:nvPr/>
        </p:nvCxnSpPr>
        <p:spPr>
          <a:xfrm>
            <a:off x="507877" y="2646428"/>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0DBED2E6-6817-4090-AC3C-C036907A7E39}"/>
              </a:ext>
            </a:extLst>
          </p:cNvPr>
          <p:cNvSpPr txBox="1"/>
          <p:nvPr/>
        </p:nvSpPr>
        <p:spPr>
          <a:xfrm>
            <a:off x="2302647" y="5351605"/>
            <a:ext cx="3593409" cy="696006"/>
          </a:xfrm>
          <a:prstGeom prst="rect">
            <a:avLst/>
          </a:prstGeom>
          <a:noFill/>
        </p:spPr>
        <p:txBody>
          <a:bodyPr wrap="square" rtlCol="0">
            <a:normAutofit/>
          </a:bodyPr>
          <a:lstStyle/>
          <a:p>
            <a:pPr marL="0" marR="0" lvl="0" indent="0" algn="ctr" defTabSz="914240" rtl="0" eaLnBrk="1" fontAlgn="auto" latinLnBrk="0" hangingPunct="1">
              <a:lnSpc>
                <a:spcPct val="100000"/>
              </a:lnSpc>
              <a:spcBef>
                <a:spcPts val="0"/>
              </a:spcBef>
              <a:spcAft>
                <a:spcPts val="0"/>
              </a:spcAft>
              <a:buClrTx/>
              <a:buSzTx/>
              <a:buFontTx/>
              <a:buNone/>
              <a:tabLst/>
              <a:defRPr/>
            </a:pPr>
            <a:r>
              <a:rPr kumimoji="0" lang="en-US" altLang="ko-KR" sz="1700" b="1" i="0" u="none" strike="noStrike" kern="1200" cap="none" spc="0" normalizeH="0" baseline="0" noProof="0" dirty="0">
                <a:ln>
                  <a:noFill/>
                </a:ln>
                <a:solidFill>
                  <a:schemeClr val="bg1"/>
                </a:solidFill>
                <a:effectLst/>
                <a:uLnTx/>
                <a:uFillTx/>
                <a:latin typeface="Calibri" panose="020F0502020204030204"/>
                <a:ea typeface="맑은 고딕" panose="020B0503020000020004" pitchFamily="34" charset="-127"/>
                <a:cs typeface="Arial" panose="020B0604020202020204" pitchFamily="34" charset="0"/>
                <a:hlinkClick r:id="rId4">
                  <a:extLst>
                    <a:ext uri="{A12FA001-AC4F-418D-AE19-62706E023703}">
                      <ahyp:hlinkClr xmlns:ahyp="http://schemas.microsoft.com/office/drawing/2018/hyperlinkcolor" val="tx"/>
                    </a:ext>
                  </a:extLst>
                </a:hlinkClick>
              </a:rPr>
              <a:t>Awards Submission form</a:t>
            </a:r>
            <a:endParaRPr kumimoji="0" lang="en-US" altLang="ko-KR" sz="1700" b="1" i="0" u="none" strike="noStrike" kern="1200" cap="none" spc="0" normalizeH="0" baseline="0" noProof="0" dirty="0">
              <a:ln>
                <a:noFill/>
              </a:ln>
              <a:solidFill>
                <a:schemeClr val="bg1"/>
              </a:solidFill>
              <a:effectLst/>
              <a:uLnTx/>
              <a:uFillTx/>
              <a:latin typeface="Calibri" panose="020F0502020204030204"/>
              <a:ea typeface="맑은 고딕" panose="020B0503020000020004" pitchFamily="34" charset="-127"/>
              <a:cs typeface="Arial" panose="020B0604020202020204" pitchFamily="34" charset="0"/>
            </a:endParaRPr>
          </a:p>
          <a:p>
            <a:pPr algn="ctr" defTabSz="914240">
              <a:defRPr/>
            </a:pPr>
            <a:r>
              <a:rPr lang="en-US" altLang="ko-KR" sz="1700" i="1" dirty="0">
                <a:solidFill>
                  <a:prstClr val="white"/>
                </a:solidFill>
                <a:cs typeface="Arial" panose="020B0604020202020204" pitchFamily="34" charset="0"/>
              </a:rPr>
              <a:t>18</a:t>
            </a:r>
            <a:r>
              <a:rPr lang="en-US" altLang="ko-KR" sz="1700" i="1" baseline="30000" dirty="0">
                <a:solidFill>
                  <a:prstClr val="white"/>
                </a:solidFill>
                <a:cs typeface="Arial" panose="020B0604020202020204" pitchFamily="34" charset="0"/>
              </a:rPr>
              <a:t>th</a:t>
            </a:r>
            <a:r>
              <a:rPr lang="en-US" altLang="ko-KR" sz="1700" i="1" dirty="0">
                <a:solidFill>
                  <a:prstClr val="white"/>
                </a:solidFill>
                <a:cs typeface="Arial" panose="020B0604020202020204" pitchFamily="34" charset="0"/>
              </a:rPr>
              <a:t> July to 29</a:t>
            </a:r>
            <a:r>
              <a:rPr lang="en-US" altLang="ko-KR" sz="1700" i="1" baseline="30000" dirty="0">
                <a:solidFill>
                  <a:prstClr val="white"/>
                </a:solidFill>
                <a:cs typeface="Arial" panose="020B0604020202020204" pitchFamily="34" charset="0"/>
              </a:rPr>
              <a:t>th</a:t>
            </a:r>
            <a:r>
              <a:rPr lang="en-US" altLang="ko-KR" sz="1700" i="1" dirty="0">
                <a:solidFill>
                  <a:prstClr val="white"/>
                </a:solidFill>
                <a:cs typeface="Arial" panose="020B0604020202020204" pitchFamily="34" charset="0"/>
              </a:rPr>
              <a:t> Aug 2022</a:t>
            </a:r>
          </a:p>
        </p:txBody>
      </p:sp>
      <p:cxnSp>
        <p:nvCxnSpPr>
          <p:cNvPr id="23" name="Straight Connector 22">
            <a:extLst>
              <a:ext uri="{FF2B5EF4-FFF2-40B4-BE49-F238E27FC236}">
                <a16:creationId xmlns:a16="http://schemas.microsoft.com/office/drawing/2014/main" id="{B9A8A4ED-7BBD-45F0-B90C-9D06FA9D0C54}"/>
              </a:ext>
            </a:extLst>
          </p:cNvPr>
          <p:cNvCxnSpPr/>
          <p:nvPr/>
        </p:nvCxnSpPr>
        <p:spPr>
          <a:xfrm>
            <a:off x="2626201" y="5140128"/>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65AFE15C-B2AB-4013-9F44-61E91A331923}"/>
              </a:ext>
            </a:extLst>
          </p:cNvPr>
          <p:cNvSpPr txBox="1"/>
          <p:nvPr/>
        </p:nvSpPr>
        <p:spPr>
          <a:xfrm>
            <a:off x="6945613" y="5457201"/>
            <a:ext cx="2824386" cy="1012911"/>
          </a:xfrm>
          <a:prstGeom prst="rect">
            <a:avLst/>
          </a:prstGeom>
          <a:noFill/>
        </p:spPr>
        <p:txBody>
          <a:bodyPr wrap="square" rtlCol="0">
            <a:normAutofit/>
          </a:bodyPr>
          <a:lstStyle/>
          <a:p>
            <a:pPr algn="ctr" defTabSz="914240">
              <a:lnSpc>
                <a:spcPct val="110000"/>
              </a:lnSpc>
              <a:defRPr/>
            </a:pPr>
            <a:r>
              <a:rPr lang="en-US" altLang="ko-KR" sz="1700" b="1" u="sng" dirty="0">
                <a:solidFill>
                  <a:schemeClr val="bg1"/>
                </a:solidFill>
                <a:latin typeface="Calibri" panose="020F0502020204030204"/>
                <a:ea typeface="맑은 고딕" panose="020B0503020000020004" pitchFamily="34" charset="-127"/>
                <a:cs typeface="Arial" panose="020B0604020202020204" pitchFamily="34" charset="0"/>
              </a:rPr>
              <a:t>Online Voting</a:t>
            </a:r>
          </a:p>
          <a:p>
            <a:pPr algn="ctr" defTabSz="914240">
              <a:lnSpc>
                <a:spcPct val="110000"/>
              </a:lnSpc>
              <a:defRPr/>
            </a:pPr>
            <a:r>
              <a:rPr lang="en-US" altLang="ko-KR" sz="1700" i="1" dirty="0">
                <a:solidFill>
                  <a:schemeClr val="bg1"/>
                </a:solidFill>
                <a:latin typeface="Calibri" panose="020F0502020204030204"/>
                <a:ea typeface="맑은 고딕" panose="020B0503020000020004" pitchFamily="34" charset="-127"/>
                <a:cs typeface="Arial" panose="020B0604020202020204" pitchFamily="34" charset="0"/>
              </a:rPr>
              <a:t> (for People Choice Award)</a:t>
            </a:r>
          </a:p>
          <a:p>
            <a:pPr algn="ctr" defTabSz="914240">
              <a:lnSpc>
                <a:spcPct val="110000"/>
              </a:lnSpc>
              <a:defRPr/>
            </a:pPr>
            <a:r>
              <a:rPr lang="en-US" altLang="ko-KR" sz="1700" i="1" dirty="0">
                <a:solidFill>
                  <a:schemeClr val="bg1"/>
                </a:solidFill>
                <a:latin typeface="Calibri" panose="020F0502020204030204"/>
                <a:ea typeface="맑은 고딕" panose="020B0503020000020004" pitchFamily="34" charset="-127"/>
                <a:cs typeface="Arial" panose="020B0604020202020204" pitchFamily="34" charset="0"/>
              </a:rPr>
              <a:t>12</a:t>
            </a:r>
            <a:r>
              <a:rPr lang="en-US" altLang="ko-KR" sz="1700"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sz="1700" i="1" dirty="0">
                <a:solidFill>
                  <a:schemeClr val="bg1"/>
                </a:solidFill>
                <a:latin typeface="Calibri" panose="020F0502020204030204"/>
                <a:ea typeface="맑은 고딕" panose="020B0503020000020004" pitchFamily="34" charset="-127"/>
                <a:cs typeface="Arial" panose="020B0604020202020204" pitchFamily="34" charset="0"/>
              </a:rPr>
              <a:t> Sept to 22</a:t>
            </a:r>
            <a:r>
              <a:rPr lang="en-US" altLang="ko-KR" sz="1700" i="1" baseline="30000" dirty="0">
                <a:solidFill>
                  <a:schemeClr val="bg1"/>
                </a:solidFill>
                <a:latin typeface="Calibri" panose="020F0502020204030204"/>
                <a:ea typeface="맑은 고딕" panose="020B0503020000020004" pitchFamily="34" charset="-127"/>
                <a:cs typeface="Arial" panose="020B0604020202020204" pitchFamily="34" charset="0"/>
              </a:rPr>
              <a:t>nd</a:t>
            </a:r>
            <a:r>
              <a:rPr lang="en-US" altLang="ko-KR" sz="1700" i="1" dirty="0">
                <a:solidFill>
                  <a:schemeClr val="bg1"/>
                </a:solidFill>
                <a:latin typeface="Calibri" panose="020F0502020204030204"/>
                <a:ea typeface="맑은 고딕" panose="020B0503020000020004" pitchFamily="34" charset="-127"/>
                <a:cs typeface="Arial" panose="020B0604020202020204" pitchFamily="34" charset="0"/>
              </a:rPr>
              <a:t> Sept (11am)</a:t>
            </a:r>
            <a:endParaRPr lang="ko-KR" altLang="en-US" sz="1700" i="1" dirty="0">
              <a:solidFill>
                <a:schemeClr val="bg1"/>
              </a:solidFill>
              <a:latin typeface="Calibri" panose="020F0502020204030204"/>
              <a:ea typeface="맑은 고딕" panose="020B0503020000020004" pitchFamily="34" charset="-127"/>
              <a:cs typeface="Arial" panose="020B0604020202020204" pitchFamily="34" charset="0"/>
            </a:endParaRPr>
          </a:p>
        </p:txBody>
      </p:sp>
      <p:cxnSp>
        <p:nvCxnSpPr>
          <p:cNvPr id="27" name="Straight Connector 26">
            <a:extLst>
              <a:ext uri="{FF2B5EF4-FFF2-40B4-BE49-F238E27FC236}">
                <a16:creationId xmlns:a16="http://schemas.microsoft.com/office/drawing/2014/main" id="{B0A8CE89-CAC8-403C-9DB9-10DFF24531A7}"/>
              </a:ext>
            </a:extLst>
          </p:cNvPr>
          <p:cNvCxnSpPr/>
          <p:nvPr/>
        </p:nvCxnSpPr>
        <p:spPr>
          <a:xfrm>
            <a:off x="6917383" y="5351605"/>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39CAEC71-C3D3-4229-A056-846B9D648C71}"/>
              </a:ext>
            </a:extLst>
          </p:cNvPr>
          <p:cNvSpPr txBox="1"/>
          <p:nvPr/>
        </p:nvSpPr>
        <p:spPr>
          <a:xfrm>
            <a:off x="4596425" y="1875334"/>
            <a:ext cx="2999148" cy="715593"/>
          </a:xfrm>
          <a:prstGeom prst="rect">
            <a:avLst/>
          </a:prstGeom>
          <a:noFill/>
        </p:spPr>
        <p:txBody>
          <a:bodyPr wrap="square" rtlCol="0">
            <a:normAutofit fontScale="92500"/>
          </a:bodyPr>
          <a:lstStyle/>
          <a:p>
            <a:pPr marL="0" marR="0" lvl="0" indent="0" algn="ctr" defTabSz="914240" rtl="0" eaLnBrk="1" fontAlgn="auto" latinLnBrk="0" hangingPunct="1">
              <a:lnSpc>
                <a:spcPct val="100000"/>
              </a:lnSpc>
              <a:spcBef>
                <a:spcPts val="0"/>
              </a:spcBef>
              <a:spcAft>
                <a:spcPts val="0"/>
              </a:spcAft>
              <a:buClrTx/>
              <a:buSzTx/>
              <a:buFontTx/>
              <a:buNone/>
              <a:tabLst/>
              <a:defRPr/>
            </a:pPr>
            <a:r>
              <a:rPr kumimoji="0" lang="en-US" altLang="ko-KR" sz="1800" b="1" i="0" u="sng" strike="noStrike" kern="1200" cap="none" spc="0" normalizeH="0" baseline="0" noProof="0" dirty="0">
                <a:ln>
                  <a:noFill/>
                </a:ln>
                <a:solidFill>
                  <a:schemeClr val="bg1"/>
                </a:solidFill>
                <a:effectLst/>
                <a:uLnTx/>
                <a:uFillTx/>
                <a:latin typeface="Calibri" panose="020F0502020204030204"/>
                <a:ea typeface="맑은 고딕" panose="020B0503020000020004" pitchFamily="34" charset="-127"/>
                <a:cs typeface="Arial" panose="020B0604020202020204" pitchFamily="34" charset="0"/>
              </a:rPr>
              <a:t>Judging Phase I: Virtual teams</a:t>
            </a:r>
          </a:p>
          <a:p>
            <a:pPr algn="ctr" defTabSz="914240">
              <a:defRPr/>
            </a:pPr>
            <a:r>
              <a:rPr lang="en-US" altLang="ko-KR" i="1" dirty="0">
                <a:solidFill>
                  <a:prstClr val="white"/>
                </a:solidFill>
                <a:cs typeface="Arial" panose="020B0604020202020204" pitchFamily="34" charset="0"/>
              </a:rPr>
              <a:t>7</a:t>
            </a:r>
            <a:r>
              <a:rPr lang="en-US" altLang="ko-KR" i="1" baseline="30000" dirty="0">
                <a:solidFill>
                  <a:prstClr val="white"/>
                </a:solidFill>
                <a:cs typeface="Arial" panose="020B0604020202020204" pitchFamily="34" charset="0"/>
              </a:rPr>
              <a:t>th</a:t>
            </a:r>
            <a:r>
              <a:rPr lang="en-US" altLang="ko-KR" i="1" dirty="0">
                <a:solidFill>
                  <a:prstClr val="white"/>
                </a:solidFill>
                <a:cs typeface="Arial" panose="020B0604020202020204" pitchFamily="34" charset="0"/>
              </a:rPr>
              <a:t> Sept to 14</a:t>
            </a:r>
            <a:r>
              <a:rPr lang="en-US" altLang="ko-KR" i="1" baseline="30000" dirty="0">
                <a:solidFill>
                  <a:prstClr val="white"/>
                </a:solidFill>
                <a:cs typeface="Arial" panose="020B0604020202020204" pitchFamily="34" charset="0"/>
              </a:rPr>
              <a:t>th</a:t>
            </a:r>
            <a:r>
              <a:rPr lang="en-US" altLang="ko-KR" i="1" dirty="0">
                <a:solidFill>
                  <a:prstClr val="white"/>
                </a:solidFill>
                <a:cs typeface="Arial" panose="020B0604020202020204" pitchFamily="34" charset="0"/>
              </a:rPr>
              <a:t> Sept. 2022</a:t>
            </a:r>
          </a:p>
        </p:txBody>
      </p:sp>
      <p:cxnSp>
        <p:nvCxnSpPr>
          <p:cNvPr id="31" name="Straight Connector 30">
            <a:extLst>
              <a:ext uri="{FF2B5EF4-FFF2-40B4-BE49-F238E27FC236}">
                <a16:creationId xmlns:a16="http://schemas.microsoft.com/office/drawing/2014/main" id="{9A48653D-0F72-4FEB-AC9A-379D1B9208A5}"/>
              </a:ext>
            </a:extLst>
          </p:cNvPr>
          <p:cNvCxnSpPr/>
          <p:nvPr/>
        </p:nvCxnSpPr>
        <p:spPr>
          <a:xfrm>
            <a:off x="4678843" y="2643421"/>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4B6FBA1-AEFC-4809-BDE4-5131DD8C88E9}"/>
              </a:ext>
            </a:extLst>
          </p:cNvPr>
          <p:cNvCxnSpPr/>
          <p:nvPr/>
        </p:nvCxnSpPr>
        <p:spPr>
          <a:xfrm>
            <a:off x="8808622" y="2691397"/>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36" name="Group 35">
            <a:extLst>
              <a:ext uri="{FF2B5EF4-FFF2-40B4-BE49-F238E27FC236}">
                <a16:creationId xmlns:a16="http://schemas.microsoft.com/office/drawing/2014/main" id="{3A3C99F2-DAB7-4A80-AD7F-A8287CA8D494}"/>
              </a:ext>
            </a:extLst>
          </p:cNvPr>
          <p:cNvGrpSpPr/>
          <p:nvPr/>
        </p:nvGrpSpPr>
        <p:grpSpPr>
          <a:xfrm>
            <a:off x="758902" y="2643421"/>
            <a:ext cx="10645724" cy="2767767"/>
            <a:chOff x="720039" y="2441748"/>
            <a:chExt cx="7082696" cy="1841420"/>
          </a:xfrm>
          <a:solidFill>
            <a:srgbClr val="1A191A"/>
          </a:solidFill>
        </p:grpSpPr>
        <p:sp>
          <p:nvSpPr>
            <p:cNvPr id="37" name="Block Arc 36">
              <a:extLst>
                <a:ext uri="{FF2B5EF4-FFF2-40B4-BE49-F238E27FC236}">
                  <a16:creationId xmlns:a16="http://schemas.microsoft.com/office/drawing/2014/main" id="{9DBF3A49-02F7-436F-8A1A-00C97DDDE178}"/>
                </a:ext>
              </a:extLst>
            </p:cNvPr>
            <p:cNvSpPr/>
            <p:nvPr/>
          </p:nvSpPr>
          <p:spPr>
            <a:xfrm>
              <a:off x="720039" y="2731492"/>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dirty="0">
                <a:ln>
                  <a:noFill/>
                </a:ln>
                <a:solidFill>
                  <a:srgbClr val="1A191A"/>
                </a:solidFill>
                <a:effectLst/>
                <a:uLnTx/>
                <a:uFillTx/>
                <a:latin typeface="Calibri" panose="020F0502020204030204"/>
                <a:ea typeface="맑은 고딕" panose="020B0503020000020004" pitchFamily="34" charset="-127"/>
                <a:cs typeface="+mn-cs"/>
              </a:endParaRPr>
            </a:p>
          </p:txBody>
        </p:sp>
        <p:sp>
          <p:nvSpPr>
            <p:cNvPr id="38" name="Block Arc 37">
              <a:extLst>
                <a:ext uri="{FF2B5EF4-FFF2-40B4-BE49-F238E27FC236}">
                  <a16:creationId xmlns:a16="http://schemas.microsoft.com/office/drawing/2014/main" id="{0D2D3B51-9533-45D0-A1CB-7332DC2472AA}"/>
                </a:ext>
              </a:extLst>
            </p:cNvPr>
            <p:cNvSpPr/>
            <p:nvPr/>
          </p:nvSpPr>
          <p:spPr>
            <a:xfrm rot="10800000">
              <a:off x="2102794" y="2441748"/>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sp>
          <p:nvSpPr>
            <p:cNvPr id="39" name="Block Arc 38">
              <a:extLst>
                <a:ext uri="{FF2B5EF4-FFF2-40B4-BE49-F238E27FC236}">
                  <a16:creationId xmlns:a16="http://schemas.microsoft.com/office/drawing/2014/main" id="{5D8A5162-7C1B-4C2E-8EBA-AB2512EEF729}"/>
                </a:ext>
              </a:extLst>
            </p:cNvPr>
            <p:cNvSpPr/>
            <p:nvPr/>
          </p:nvSpPr>
          <p:spPr>
            <a:xfrm>
              <a:off x="3485549" y="2731492"/>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sp>
          <p:nvSpPr>
            <p:cNvPr id="40" name="Block Arc 39">
              <a:extLst>
                <a:ext uri="{FF2B5EF4-FFF2-40B4-BE49-F238E27FC236}">
                  <a16:creationId xmlns:a16="http://schemas.microsoft.com/office/drawing/2014/main" id="{C7659789-F068-492F-83B1-EED77157F583}"/>
                </a:ext>
              </a:extLst>
            </p:cNvPr>
            <p:cNvSpPr/>
            <p:nvPr/>
          </p:nvSpPr>
          <p:spPr>
            <a:xfrm rot="10800000">
              <a:off x="4868304" y="2489127"/>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sp>
          <p:nvSpPr>
            <p:cNvPr id="41" name="Block Arc 40">
              <a:extLst>
                <a:ext uri="{FF2B5EF4-FFF2-40B4-BE49-F238E27FC236}">
                  <a16:creationId xmlns:a16="http://schemas.microsoft.com/office/drawing/2014/main" id="{7D2C01F5-A84B-4F38-911D-408BDFFA27DC}"/>
                </a:ext>
              </a:extLst>
            </p:cNvPr>
            <p:cNvSpPr/>
            <p:nvPr/>
          </p:nvSpPr>
          <p:spPr>
            <a:xfrm>
              <a:off x="6251059" y="2731492"/>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grpSp>
      <p:pic>
        <p:nvPicPr>
          <p:cNvPr id="42" name="Picture 41">
            <a:extLst>
              <a:ext uri="{FF2B5EF4-FFF2-40B4-BE49-F238E27FC236}">
                <a16:creationId xmlns:a16="http://schemas.microsoft.com/office/drawing/2014/main" id="{78D514C2-3FCE-48EE-BB62-9BCCE1B6F33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758789" y="3575107"/>
            <a:ext cx="546157" cy="606896"/>
          </a:xfrm>
          <a:prstGeom prst="rect">
            <a:avLst/>
          </a:prstGeom>
          <a:solidFill>
            <a:schemeClr val="bg1">
              <a:alpha val="99000"/>
            </a:schemeClr>
          </a:solidFill>
        </p:spPr>
      </p:pic>
      <p:sp>
        <p:nvSpPr>
          <p:cNvPr id="48" name="TextBox 47">
            <a:extLst>
              <a:ext uri="{FF2B5EF4-FFF2-40B4-BE49-F238E27FC236}">
                <a16:creationId xmlns:a16="http://schemas.microsoft.com/office/drawing/2014/main" id="{D680B767-BFC9-410A-A955-1936A2637378}"/>
              </a:ext>
            </a:extLst>
          </p:cNvPr>
          <p:cNvSpPr txBox="1"/>
          <p:nvPr/>
        </p:nvSpPr>
        <p:spPr>
          <a:xfrm>
            <a:off x="11388546" y="6470117"/>
            <a:ext cx="631596" cy="246221"/>
          </a:xfrm>
          <a:prstGeom prst="rect">
            <a:avLst/>
          </a:prstGeom>
          <a:noFill/>
        </p:spPr>
        <p:txBody>
          <a:bodyPr wrap="square" rtlCol="0">
            <a:spAutoFit/>
          </a:bodyPr>
          <a:lstStyle/>
          <a:p>
            <a:pPr marL="0" marR="0" lvl="0" indent="0" algn="r" defTabSz="914240" rtl="0" eaLnBrk="1" fontAlgn="auto" latinLnBrk="0" hangingPunct="1">
              <a:lnSpc>
                <a:spcPct val="100000"/>
              </a:lnSpc>
              <a:spcBef>
                <a:spcPts val="0"/>
              </a:spcBef>
              <a:spcAft>
                <a:spcPts val="0"/>
              </a:spcAft>
              <a:buClrTx/>
              <a:buSzTx/>
              <a:buFontTx/>
              <a:buNone/>
              <a:tabLst/>
              <a:defRPr/>
            </a:pPr>
            <a:fld id="{6CEEAE48-AAAC-4EA6-A1CC-1EE3A01DE1A1}" type="slidenum">
              <a:rPr kumimoji="0" lang="en-US" sz="1000" b="0" i="0" u="none" strike="noStrike" kern="1200" cap="none" spc="0" normalizeH="0" baseline="0" noProof="0" smtClean="0">
                <a:ln>
                  <a:noFill/>
                </a:ln>
                <a:solidFill>
                  <a:srgbClr val="808184"/>
                </a:solidFill>
                <a:effectLst/>
                <a:uLnTx/>
                <a:uFillTx/>
                <a:latin typeface="Calibri" panose="020F0502020204030204"/>
                <a:ea typeface="+mn-ea"/>
                <a:cs typeface="+mn-cs"/>
              </a:rPr>
              <a:pPr marL="0" marR="0" lvl="0" indent="0" algn="r" defTabSz="914240" rtl="0" eaLnBrk="1" fontAlgn="auto" latinLnBrk="0" hangingPunct="1">
                <a:lnSpc>
                  <a:spcPct val="100000"/>
                </a:lnSpc>
                <a:spcBef>
                  <a:spcPts val="0"/>
                </a:spcBef>
                <a:spcAft>
                  <a:spcPts val="0"/>
                </a:spcAft>
                <a:buClrTx/>
                <a:buSzTx/>
                <a:buFontTx/>
                <a:buNone/>
                <a:tabLst/>
                <a:defRPr/>
              </a:pPr>
              <a:t>9</a:t>
            </a:fld>
            <a:endParaRPr kumimoji="0" lang="en-US" sz="1000" b="0" i="0" u="none" strike="noStrike" kern="1200" cap="none" spc="0" normalizeH="0" baseline="0" noProof="0" dirty="0">
              <a:ln>
                <a:noFill/>
              </a:ln>
              <a:solidFill>
                <a:srgbClr val="808184"/>
              </a:solidFill>
              <a:effectLst/>
              <a:uLnTx/>
              <a:uFillTx/>
              <a:latin typeface="Calibri" panose="020F0502020204030204"/>
              <a:ea typeface="+mn-ea"/>
              <a:cs typeface="+mn-cs"/>
            </a:endParaRPr>
          </a:p>
        </p:txBody>
      </p:sp>
      <p:sp>
        <p:nvSpPr>
          <p:cNvPr id="50" name="Title 1">
            <a:extLst>
              <a:ext uri="{FF2B5EF4-FFF2-40B4-BE49-F238E27FC236}">
                <a16:creationId xmlns:a16="http://schemas.microsoft.com/office/drawing/2014/main" id="{CBDD0034-0D06-C855-7645-1B273B984776}"/>
              </a:ext>
            </a:extLst>
          </p:cNvPr>
          <p:cNvSpPr>
            <a:spLocks noGrp="1"/>
          </p:cNvSpPr>
          <p:nvPr>
            <p:ph type="title"/>
          </p:nvPr>
        </p:nvSpPr>
        <p:spPr>
          <a:xfrm>
            <a:off x="481194" y="484774"/>
            <a:ext cx="4979320" cy="612015"/>
          </a:xfrm>
        </p:spPr>
        <p:txBody>
          <a:bodyPr>
            <a:normAutofit/>
          </a:bodyPr>
          <a:lstStyle/>
          <a:p>
            <a:r>
              <a:rPr lang="en-GB" dirty="0">
                <a:solidFill>
                  <a:schemeClr val="bg1"/>
                </a:solidFill>
              </a:rPr>
              <a:t>Judging Process &amp; Timelines</a:t>
            </a:r>
          </a:p>
        </p:txBody>
      </p:sp>
      <p:sp>
        <p:nvSpPr>
          <p:cNvPr id="51" name="TextBox 50">
            <a:extLst>
              <a:ext uri="{FF2B5EF4-FFF2-40B4-BE49-F238E27FC236}">
                <a16:creationId xmlns:a16="http://schemas.microsoft.com/office/drawing/2014/main" id="{B3B0FF8E-EE19-3ED9-AF40-9B0A238CC827}"/>
              </a:ext>
            </a:extLst>
          </p:cNvPr>
          <p:cNvSpPr txBox="1"/>
          <p:nvPr/>
        </p:nvSpPr>
        <p:spPr>
          <a:xfrm>
            <a:off x="8705196" y="1486826"/>
            <a:ext cx="2999148" cy="1062633"/>
          </a:xfrm>
          <a:prstGeom prst="rect">
            <a:avLst/>
          </a:prstGeom>
          <a:noFill/>
        </p:spPr>
        <p:txBody>
          <a:bodyPr wrap="square" rtlCol="0">
            <a:noAutofit/>
          </a:bodyPr>
          <a:lstStyle/>
          <a:p>
            <a:pPr marR="0" lvl="0" indent="0" algn="ctr" defTabSz="914240" fontAlgn="auto">
              <a:lnSpc>
                <a:spcPct val="100000"/>
              </a:lnSpc>
              <a:spcBef>
                <a:spcPts val="0"/>
              </a:spcBef>
              <a:spcAft>
                <a:spcPts val="0"/>
              </a:spcAft>
              <a:buClrTx/>
              <a:buSzTx/>
              <a:buFontTx/>
              <a:buNone/>
              <a:tabLst/>
              <a:defRPr/>
            </a:pPr>
            <a:r>
              <a:rPr lang="en-US" altLang="ko-KR" sz="1700" b="1" u="sng" dirty="0">
                <a:solidFill>
                  <a:schemeClr val="bg1"/>
                </a:solidFill>
                <a:latin typeface="Calibri" panose="020F0502020204030204"/>
                <a:ea typeface="맑은 고딕" panose="020B0503020000020004" pitchFamily="34" charset="-127"/>
                <a:cs typeface="Arial" panose="020B0604020202020204" pitchFamily="34" charset="0"/>
              </a:rPr>
              <a:t>Judging Phase II: Onsite teams</a:t>
            </a:r>
          </a:p>
          <a:p>
            <a:pPr marR="0" lvl="0" indent="0" algn="ctr" defTabSz="914240" fontAlgn="auto">
              <a:lnSpc>
                <a:spcPct val="100000"/>
              </a:lnSpc>
              <a:spcBef>
                <a:spcPts val="0"/>
              </a:spcBef>
              <a:spcAft>
                <a:spcPts val="0"/>
              </a:spcAft>
              <a:buClrTx/>
              <a:buSzTx/>
              <a:buFontTx/>
              <a:buNone/>
              <a:tabLst/>
              <a:defRPr/>
            </a:pPr>
            <a:r>
              <a:rPr lang="en-US" altLang="ko-KR" sz="1700" b="1" dirty="0">
                <a:solidFill>
                  <a:schemeClr val="bg1"/>
                </a:solidFill>
                <a:latin typeface="Calibri" panose="020F0502020204030204"/>
                <a:ea typeface="맑은 고딕" panose="020B0503020000020004" pitchFamily="34" charset="-127"/>
                <a:cs typeface="Arial" panose="020B0604020202020204" pitchFamily="34" charset="0"/>
              </a:rPr>
              <a:t>&amp; </a:t>
            </a:r>
          </a:p>
          <a:p>
            <a:pPr marR="0" lvl="0" indent="0" algn="ctr" defTabSz="914240" fontAlgn="auto">
              <a:lnSpc>
                <a:spcPct val="100000"/>
              </a:lnSpc>
              <a:spcBef>
                <a:spcPts val="0"/>
              </a:spcBef>
              <a:spcAft>
                <a:spcPts val="0"/>
              </a:spcAft>
              <a:buClrTx/>
              <a:buSzTx/>
              <a:buFontTx/>
              <a:buNone/>
              <a:tabLst/>
              <a:defRPr/>
            </a:pPr>
            <a:r>
              <a:rPr lang="en-US" altLang="ko-KR" sz="1700" b="1" u="sng" dirty="0">
                <a:solidFill>
                  <a:schemeClr val="bg1"/>
                </a:solidFill>
                <a:latin typeface="Calibri" panose="020F0502020204030204"/>
                <a:ea typeface="맑은 고딕" panose="020B0503020000020004" pitchFamily="34" charset="-127"/>
                <a:cs typeface="Arial" panose="020B0604020202020204" pitchFamily="34" charset="0"/>
              </a:rPr>
              <a:t>Awards Ceremony</a:t>
            </a:r>
          </a:p>
          <a:p>
            <a:pPr algn="ctr" defTabSz="914240">
              <a:defRPr/>
            </a:pPr>
            <a:r>
              <a:rPr lang="en-US" altLang="ko-KR" sz="1700" i="1" dirty="0">
                <a:solidFill>
                  <a:schemeClr val="bg1"/>
                </a:solidFill>
                <a:latin typeface="Calibri" panose="020F0502020204030204"/>
                <a:ea typeface="맑은 고딕" panose="020B0503020000020004" pitchFamily="34" charset="-127"/>
                <a:cs typeface="Arial" panose="020B0604020202020204" pitchFamily="34" charset="0"/>
              </a:rPr>
              <a:t>20th Sept to 22nd Sept</a:t>
            </a:r>
          </a:p>
        </p:txBody>
      </p:sp>
      <p:pic>
        <p:nvPicPr>
          <p:cNvPr id="8" name="Graphic 7" descr="Group of people with solid fill">
            <a:extLst>
              <a:ext uri="{FF2B5EF4-FFF2-40B4-BE49-F238E27FC236}">
                <a16:creationId xmlns:a16="http://schemas.microsoft.com/office/drawing/2014/main" id="{D881F53C-99D9-FC54-2EBD-191B6179AAC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697391" y="3442691"/>
            <a:ext cx="914400" cy="832782"/>
          </a:xfrm>
          <a:prstGeom prst="rect">
            <a:avLst/>
          </a:prstGeom>
        </p:spPr>
      </p:pic>
      <p:pic>
        <p:nvPicPr>
          <p:cNvPr id="10" name="Graphic 9" descr="Online meeting with solid fill">
            <a:extLst>
              <a:ext uri="{FF2B5EF4-FFF2-40B4-BE49-F238E27FC236}">
                <a16:creationId xmlns:a16="http://schemas.microsoft.com/office/drawing/2014/main" id="{7F5B05A0-259A-F04A-B605-9BE8DD8FAEE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619565" y="3678532"/>
            <a:ext cx="914400" cy="914400"/>
          </a:xfrm>
          <a:prstGeom prst="rect">
            <a:avLst/>
          </a:prstGeom>
        </p:spPr>
      </p:pic>
      <p:pic>
        <p:nvPicPr>
          <p:cNvPr id="55" name="Graphic 54" descr="Podium with solid fill">
            <a:extLst>
              <a:ext uri="{FF2B5EF4-FFF2-40B4-BE49-F238E27FC236}">
                <a16:creationId xmlns:a16="http://schemas.microsoft.com/office/drawing/2014/main" id="{A9564541-A675-7013-1E9D-107207503D4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812561" y="3791950"/>
            <a:ext cx="914400" cy="910306"/>
          </a:xfrm>
          <a:prstGeom prst="rect">
            <a:avLst/>
          </a:prstGeom>
        </p:spPr>
      </p:pic>
      <p:pic>
        <p:nvPicPr>
          <p:cNvPr id="63" name="Graphic 62" descr="Ribbon with solid fill">
            <a:extLst>
              <a:ext uri="{FF2B5EF4-FFF2-40B4-BE49-F238E27FC236}">
                <a16:creationId xmlns:a16="http://schemas.microsoft.com/office/drawing/2014/main" id="{8EA3D13E-18AE-7F24-C82C-1FF5DF24CD3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534831" y="3786282"/>
            <a:ext cx="749457" cy="651905"/>
          </a:xfrm>
          <a:prstGeom prst="rect">
            <a:avLst/>
          </a:prstGeom>
        </p:spPr>
      </p:pic>
    </p:spTree>
    <p:extLst>
      <p:ext uri="{BB962C8B-B14F-4D97-AF65-F5344CB8AC3E}">
        <p14:creationId xmlns:p14="http://schemas.microsoft.com/office/powerpoint/2010/main" val="4020977759"/>
      </p:ext>
    </p:extLst>
  </p:cSld>
  <p:clrMapOvr>
    <a:masterClrMapping/>
  </p:clrMapOvr>
  <p:transition>
    <p:fade/>
  </p:transition>
</p:sld>
</file>

<file path=ppt/theme/theme1.xml><?xml version="1.0" encoding="utf-8"?>
<a:theme xmlns:a="http://schemas.openxmlformats.org/drawingml/2006/main" name="TM Forum - Footer">
  <a:themeElements>
    <a:clrScheme name="TM Forum 2021">
      <a:dk1>
        <a:sysClr val="windowText" lastClr="000000"/>
      </a:dk1>
      <a:lt1>
        <a:sysClr val="window" lastClr="FFFFFF"/>
      </a:lt1>
      <a:dk2>
        <a:srgbClr val="44546A"/>
      </a:dk2>
      <a:lt2>
        <a:srgbClr val="E7E6E6"/>
      </a:lt2>
      <a:accent1>
        <a:srgbClr val="1A2746"/>
      </a:accent1>
      <a:accent2>
        <a:srgbClr val="E1141E"/>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14595"/>
    </a:custClr>
    <a:custClr name="LABS">
      <a:srgbClr val="A1C04E"/>
    </a:custClr>
    <a:custClr name="CODE+FRAMEWORKS">
      <a:srgbClr val="DE6C34"/>
    </a:custClr>
    <a:custClr name="ACCREDITATION">
      <a:srgbClr val="11B1A1"/>
    </a:custClr>
    <a:custClr name="EVENTS BLUE">
      <a:srgbClr val="22AADE"/>
    </a:custClr>
    <a:custClr name="EVENTS LIGHT BLUE">
      <a:srgbClr val="ADDFE9"/>
    </a:custClr>
  </a:custClr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DTW">
      <a:dk1>
        <a:srgbClr val="29313B"/>
      </a:dk1>
      <a:lt1>
        <a:sysClr val="window" lastClr="FFFFFF"/>
      </a:lt1>
      <a:dk2>
        <a:srgbClr val="29313B"/>
      </a:dk2>
      <a:lt2>
        <a:srgbClr val="FFFFFF"/>
      </a:lt2>
      <a:accent1>
        <a:srgbClr val="192746"/>
      </a:accent1>
      <a:accent2>
        <a:srgbClr val="57B0E2"/>
      </a:accent2>
      <a:accent3>
        <a:srgbClr val="BDE2EC"/>
      </a:accent3>
      <a:accent4>
        <a:srgbClr val="E10E1F"/>
      </a:accent4>
      <a:accent5>
        <a:srgbClr val="989899"/>
      </a:accent5>
      <a:accent6>
        <a:srgbClr val="D3D5DB"/>
      </a:accent6>
      <a:hlink>
        <a:srgbClr val="42ACE1"/>
      </a:hlink>
      <a:folHlink>
        <a:srgbClr val="208FC6"/>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60569_TM Forum 2020 Template">
  <a:themeElements>
    <a:clrScheme name="New TM Forum">
      <a:dk1>
        <a:srgbClr val="1A1A1A"/>
      </a:dk1>
      <a:lt1>
        <a:sysClr val="window" lastClr="FFFFFF"/>
      </a:lt1>
      <a:dk2>
        <a:srgbClr val="808184"/>
      </a:dk2>
      <a:lt2>
        <a:srgbClr val="E5E6E7"/>
      </a:lt2>
      <a:accent1>
        <a:srgbClr val="E0121D"/>
      </a:accent1>
      <a:accent2>
        <a:srgbClr val="70090F"/>
      </a:accent2>
      <a:accent3>
        <a:srgbClr val="999999"/>
      </a:accent3>
      <a:accent4>
        <a:srgbClr val="1C45AD"/>
      </a:accent4>
      <a:accent5>
        <a:srgbClr val="861CD1"/>
      </a:accent5>
      <a:accent6>
        <a:srgbClr val="02C9CE"/>
      </a:accent6>
      <a:hlink>
        <a:srgbClr val="1C45AD"/>
      </a:hlink>
      <a:folHlink>
        <a:srgbClr val="1C45A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TM Forum_2020_template_v06.potx" id="{CF03BED5-60DF-443A-B75B-2D30D89E50FF}" vid="{74194CDC-4B73-4914-AB68-A2E280019E7F}"/>
    </a:ext>
  </a:extLst>
</a:theme>
</file>

<file path=ppt/theme/theme4.xml><?xml version="1.0" encoding="utf-8"?>
<a:theme xmlns:a="http://schemas.openxmlformats.org/drawingml/2006/main" name="2_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LabsTemplate" id="{F9DA86D7-6761-FF45-95C6-54C8C5DC9DFC}" vid="{877C23A6-4BAF-4342-B877-9CCE3B56AA75}"/>
    </a:ext>
  </a:extLst>
</a:theme>
</file>

<file path=ppt/theme/theme5.xml><?xml version="1.0" encoding="utf-8"?>
<a:theme xmlns:a="http://schemas.openxmlformats.org/drawingml/2006/main" name="1_Office Theme">
  <a:themeElements>
    <a:clrScheme name="DTW">
      <a:dk1>
        <a:srgbClr val="29313B"/>
      </a:dk1>
      <a:lt1>
        <a:sysClr val="window" lastClr="FFFFFF"/>
      </a:lt1>
      <a:dk2>
        <a:srgbClr val="29313B"/>
      </a:dk2>
      <a:lt2>
        <a:srgbClr val="FFFFFF"/>
      </a:lt2>
      <a:accent1>
        <a:srgbClr val="192746"/>
      </a:accent1>
      <a:accent2>
        <a:srgbClr val="57B0E2"/>
      </a:accent2>
      <a:accent3>
        <a:srgbClr val="BDE2EC"/>
      </a:accent3>
      <a:accent4>
        <a:srgbClr val="E10E1F"/>
      </a:accent4>
      <a:accent5>
        <a:srgbClr val="989899"/>
      </a:accent5>
      <a:accent6>
        <a:srgbClr val="D3D5DB"/>
      </a:accent6>
      <a:hlink>
        <a:srgbClr val="42ACE1"/>
      </a:hlink>
      <a:folHlink>
        <a:srgbClr val="208FC6"/>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25738</TotalTime>
  <Words>1391</Words>
  <Application>Microsoft Macintosh PowerPoint</Application>
  <PresentationFormat>Widescreen</PresentationFormat>
  <Paragraphs>225</Paragraphs>
  <Slides>16</Slides>
  <Notes>11</Notes>
  <HiddenSlides>0</HiddenSlides>
  <MMClips>0</MMClips>
  <ScaleCrop>false</ScaleCrop>
  <HeadingPairs>
    <vt:vector size="6" baseType="variant">
      <vt:variant>
        <vt:lpstr>Fonts Used</vt:lpstr>
      </vt:variant>
      <vt:variant>
        <vt:i4>4</vt:i4>
      </vt:variant>
      <vt:variant>
        <vt:lpstr>Theme</vt:lpstr>
      </vt:variant>
      <vt:variant>
        <vt:i4>5</vt:i4>
      </vt:variant>
      <vt:variant>
        <vt:lpstr>Slide Titles</vt:lpstr>
      </vt:variant>
      <vt:variant>
        <vt:i4>16</vt:i4>
      </vt:variant>
    </vt:vector>
  </HeadingPairs>
  <TitlesOfParts>
    <vt:vector size="25" baseType="lpstr">
      <vt:lpstr>Aharoni</vt:lpstr>
      <vt:lpstr>Arial</vt:lpstr>
      <vt:lpstr>Calibri</vt:lpstr>
      <vt:lpstr>Gotham Bold</vt:lpstr>
      <vt:lpstr>TM Forum - Footer</vt:lpstr>
      <vt:lpstr>Office Theme</vt:lpstr>
      <vt:lpstr>4-60569_TM Forum 2020 Template</vt:lpstr>
      <vt:lpstr>2_TM Forum Template 2021 - Labs</vt:lpstr>
      <vt:lpstr>1_Office Theme</vt:lpstr>
      <vt:lpstr>PowerPoint Presentation</vt:lpstr>
      <vt:lpstr>PowerPoint Presentation</vt:lpstr>
      <vt:lpstr>PowerPoint Presentation</vt:lpstr>
      <vt:lpstr>Awards at DTW’22</vt:lpstr>
      <vt:lpstr>a successful</vt:lpstr>
      <vt:lpstr>a successful</vt:lpstr>
      <vt:lpstr>PowerPoint Presentation</vt:lpstr>
      <vt:lpstr>PowerPoint Presentation</vt:lpstr>
      <vt:lpstr>Judging Process &amp; Timelines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 plan -  Jio platinum Open API conformance certification</dc:title>
  <dc:creator>Ailis Claassen</dc:creator>
  <cp:lastModifiedBy>Mahima Khurana</cp:lastModifiedBy>
  <cp:revision>69</cp:revision>
  <dcterms:created xsi:type="dcterms:W3CDTF">2021-10-29T15:57:17Z</dcterms:created>
  <dcterms:modified xsi:type="dcterms:W3CDTF">2022-07-12T15:36:23Z</dcterms:modified>
</cp:coreProperties>
</file>