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9"/>
    <p:restoredTop sz="94692"/>
  </p:normalViewPr>
  <p:slideViewPr>
    <p:cSldViewPr snapToGrid="0">
      <p:cViewPr varScale="1">
        <p:scale>
          <a:sx n="102" d="100"/>
          <a:sy n="102" d="100"/>
        </p:scale>
        <p:origin x="224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BB1A8F-7D94-154A-8854-FB17FCA6A364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963A9B-BD2A-524D-8041-6EE40E1BE3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3980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B963A9B-BD2A-524D-8041-6EE40E1BE3C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6537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759967-9AEC-816E-DC99-07BB17644D3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58A132-BD82-3B72-14F1-6E6289EFBA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56381C-A46C-A55D-4A7B-46F314359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6081BC-1815-B70F-C821-6F09C0B02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FF8331-E622-D8EF-8885-8E673690FA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382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0868CB-8134-4637-E3E6-AED89EF726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829906-F78F-7983-1133-5531AD2D76A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605BAE-FACE-B8F2-B820-8BA12539C2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E7930C-8C5B-4B4D-21AD-443C65519C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079D06-36CB-388B-6F4B-0DF27AC7B8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263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157B98-334C-EEF2-DF13-11CFDB9155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BDACDD-45D3-60ED-D4DB-7B9E8D0176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CB96A-4A14-EF38-E31D-FA77EC3CD9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6A2C71-13B1-4228-1187-F1AF2CB2B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6620CB-C28B-F71A-F3A2-B075740FA7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627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462D75-188E-B131-B5EE-6C0A42635D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F68ECA-32D6-CE60-1BE4-A4B8EFB4D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D417EC-7C62-95CB-D2BA-B8E5642DFA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A9E5D-4D4E-2494-D2C6-3E2E47A737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D662B-350E-047D-390E-42329B8A4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510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D9FC56-2F42-EBF0-EB2B-38347DE9EB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A0F0CB-BCA7-0540-F1E3-A014270913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059C04-457E-DFD5-2881-9EB34E294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9A9FDC-6BDA-3AEC-C97E-161BB17CE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C797E5-4FCF-7DD3-DB69-35D2CE869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90169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9BDD4-F0AC-1A94-79CD-8E78D4105F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275A39-C7CA-6247-4218-40D9D882E15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90F786A-13EA-7C06-CE0C-D8BE42A622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04F867-0B49-3652-B30B-5298BBB562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4388D41-169B-1C07-B421-3E5931A09B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94814EB-8E1F-3780-345C-2BF26CAE6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977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65CBD9-0099-9D85-7369-6CBF9B7EA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FD5CA6-B32D-F0E1-FBAF-E39B714BBF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E026BD-C9CE-7A3E-B0D5-9A694376E59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32112AB-B46D-BFD5-9B6A-EF4CD1DC7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2A212B3-75AB-3C65-024C-FFEE6632E7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675E31-AC8D-FB1A-124A-884AF93BE7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729466-F972-F1BF-B98C-32221DC48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2DEBD4-840D-0653-3DD3-6CFF6B56B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065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E88CCC-CD9A-A35C-95B3-DC2F15338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6518292-10B2-3BCE-BA57-1C96872D9E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3C86A9-AC15-5F4F-B499-229A0801D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2C0C16-08C9-C579-7549-D82669BDE0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05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3FA0ABB-4C1A-D393-CE0A-ACE9BB2B7E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236B56F-B27C-FD4A-6BF5-56D6F8D747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18AB42-B0F1-1438-E0A2-A81F9AF24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195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B8E698-BCBB-EB2D-F583-DA72367D82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C54B48-454C-B8B7-1CFE-3ADD03548D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4EA1FE-110C-CB6F-429C-1DB3F4FF8A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983701-DDFD-5C82-EDED-9389A05C9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19AB72-3536-8622-D246-E2C1782A6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525CD47-A511-B4DC-AFC2-9D26221311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16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4CBEF8-D834-6697-5A62-86F82EF33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07F2910-289B-59B1-5C5C-1D933E1A531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31BEBD1-2750-79F2-0668-103570250C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ABA6C-26F7-395E-B158-E9A7CC495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9A0DD1-516F-E304-D37E-80F572543F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8C08F26-5DFF-DD24-0A66-3153192C1F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72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2DCD69-E765-0864-2673-0604EA833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6DCE66-B11D-B2A5-DABA-0BE0AF5125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39B83A-433D-D9B8-6818-7513401052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0F14D0-495F-3B44-9CB6-4D4EDE0DFDC1}" type="datetimeFigureOut">
              <a:rPr lang="en-US" smtClean="0"/>
              <a:t>10/6/23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212C22-9A78-C987-9DAE-E8A3D0EE3B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0D2FC0-BD7C-42AA-7299-C05CB2A880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A5EEC1-8458-D14B-A925-13C1332580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28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E369267F-FC02-D1B5-919A-61AE9F43BA29}"/>
              </a:ext>
            </a:extLst>
          </p:cNvPr>
          <p:cNvSpPr/>
          <p:nvPr/>
        </p:nvSpPr>
        <p:spPr>
          <a:xfrm>
            <a:off x="4466896" y="2575034"/>
            <a:ext cx="2364828" cy="853966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Catalyst Welcome page 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44C1999A-D65F-9C48-40DB-A7F36F9FFEA9}"/>
              </a:ext>
            </a:extLst>
          </p:cNvPr>
          <p:cNvSpPr/>
          <p:nvPr/>
        </p:nvSpPr>
        <p:spPr>
          <a:xfrm>
            <a:off x="7803931" y="1234964"/>
            <a:ext cx="2364828" cy="85396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Catalyst Help Desk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48F091E6-C4B3-7AAB-403A-B867BFAA4257}"/>
              </a:ext>
            </a:extLst>
          </p:cNvPr>
          <p:cNvCxnSpPr>
            <a:stCxn id="6" idx="7"/>
            <a:endCxn id="7" idx="3"/>
          </p:cNvCxnSpPr>
          <p:nvPr/>
        </p:nvCxnSpPr>
        <p:spPr>
          <a:xfrm flipV="1">
            <a:off x="6485403" y="1963870"/>
            <a:ext cx="1664849" cy="73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Oval 9">
            <a:extLst>
              <a:ext uri="{FF2B5EF4-FFF2-40B4-BE49-F238E27FC236}">
                <a16:creationId xmlns:a16="http://schemas.microsoft.com/office/drawing/2014/main" id="{13E295FD-928B-2C2C-578E-18891CB99262}"/>
              </a:ext>
            </a:extLst>
          </p:cNvPr>
          <p:cNvSpPr/>
          <p:nvPr/>
        </p:nvSpPr>
        <p:spPr>
          <a:xfrm>
            <a:off x="8360717" y="256797"/>
            <a:ext cx="1251251" cy="59752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FAQ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3E5A137-B1A9-A169-9403-8259C5EBA491}"/>
              </a:ext>
            </a:extLst>
          </p:cNvPr>
          <p:cNvCxnSpPr>
            <a:cxnSpLocks/>
            <a:stCxn id="7" idx="0"/>
            <a:endCxn id="10" idx="4"/>
          </p:cNvCxnSpPr>
          <p:nvPr/>
        </p:nvCxnSpPr>
        <p:spPr>
          <a:xfrm flipH="1" flipV="1">
            <a:off x="8986343" y="854321"/>
            <a:ext cx="2" cy="380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Oval 19">
            <a:extLst>
              <a:ext uri="{FF2B5EF4-FFF2-40B4-BE49-F238E27FC236}">
                <a16:creationId xmlns:a16="http://schemas.microsoft.com/office/drawing/2014/main" id="{D3F65902-C165-5A37-B8F9-8FC717DA4F86}"/>
              </a:ext>
            </a:extLst>
          </p:cNvPr>
          <p:cNvSpPr/>
          <p:nvPr/>
        </p:nvSpPr>
        <p:spPr>
          <a:xfrm>
            <a:off x="1560787" y="1234964"/>
            <a:ext cx="2364828" cy="85396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Awards 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8C4F75D4-9307-B804-4F93-5110AE14CD40}"/>
              </a:ext>
            </a:extLst>
          </p:cNvPr>
          <p:cNvCxnSpPr>
            <a:stCxn id="6" idx="1"/>
            <a:endCxn id="20" idx="5"/>
          </p:cNvCxnSpPr>
          <p:nvPr/>
        </p:nvCxnSpPr>
        <p:spPr>
          <a:xfrm flipH="1" flipV="1">
            <a:off x="3579294" y="1963870"/>
            <a:ext cx="1233923" cy="73622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B89128E9-F8A7-2A5A-2517-8D3C57A4594F}"/>
              </a:ext>
            </a:extLst>
          </p:cNvPr>
          <p:cNvSpPr/>
          <p:nvPr/>
        </p:nvSpPr>
        <p:spPr>
          <a:xfrm>
            <a:off x="7803930" y="3730924"/>
            <a:ext cx="2364828" cy="85396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DTW24 - IGNITE 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98723C49-90F8-ABF3-C123-D25A2C109D3E}"/>
              </a:ext>
            </a:extLst>
          </p:cNvPr>
          <p:cNvCxnSpPr>
            <a:cxnSpLocks/>
            <a:stCxn id="6" idx="5"/>
            <a:endCxn id="23" idx="1"/>
          </p:cNvCxnSpPr>
          <p:nvPr/>
        </p:nvCxnSpPr>
        <p:spPr>
          <a:xfrm>
            <a:off x="6485403" y="3303940"/>
            <a:ext cx="1664848" cy="5520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Oval 26">
            <a:extLst>
              <a:ext uri="{FF2B5EF4-FFF2-40B4-BE49-F238E27FC236}">
                <a16:creationId xmlns:a16="http://schemas.microsoft.com/office/drawing/2014/main" id="{4E5079EF-7BFF-2BA7-24D3-A99BA23CE5D0}"/>
              </a:ext>
            </a:extLst>
          </p:cNvPr>
          <p:cNvSpPr/>
          <p:nvPr/>
        </p:nvSpPr>
        <p:spPr>
          <a:xfrm>
            <a:off x="10337051" y="334976"/>
            <a:ext cx="1373256" cy="736225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How-to guide</a:t>
            </a:r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F413EB7C-24F2-9132-C5EA-D5127684B845}"/>
              </a:ext>
            </a:extLst>
          </p:cNvPr>
          <p:cNvCxnSpPr>
            <a:cxnSpLocks/>
            <a:stCxn id="7" idx="7"/>
            <a:endCxn id="27" idx="3"/>
          </p:cNvCxnSpPr>
          <p:nvPr/>
        </p:nvCxnSpPr>
        <p:spPr>
          <a:xfrm flipV="1">
            <a:off x="9822438" y="963383"/>
            <a:ext cx="715722" cy="3966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Oval 32">
            <a:extLst>
              <a:ext uri="{FF2B5EF4-FFF2-40B4-BE49-F238E27FC236}">
                <a16:creationId xmlns:a16="http://schemas.microsoft.com/office/drawing/2014/main" id="{83209425-BE1C-7198-F5AB-CB96F322BCC3}"/>
              </a:ext>
            </a:extLst>
          </p:cNvPr>
          <p:cNvSpPr/>
          <p:nvPr/>
        </p:nvSpPr>
        <p:spPr>
          <a:xfrm>
            <a:off x="10135942" y="2700093"/>
            <a:ext cx="1373255" cy="7362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Marketing Toolkit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B621CA-79CA-F55E-BC6A-FDE502300FC7}"/>
              </a:ext>
            </a:extLst>
          </p:cNvPr>
          <p:cNvCxnSpPr>
            <a:cxnSpLocks/>
            <a:stCxn id="23" idx="7"/>
            <a:endCxn id="33" idx="3"/>
          </p:cNvCxnSpPr>
          <p:nvPr/>
        </p:nvCxnSpPr>
        <p:spPr>
          <a:xfrm flipV="1">
            <a:off x="9822437" y="3328500"/>
            <a:ext cx="514614" cy="5274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25105212-30E4-E215-56C6-437A559CAB36}"/>
              </a:ext>
            </a:extLst>
          </p:cNvPr>
          <p:cNvSpPr/>
          <p:nvPr/>
        </p:nvSpPr>
        <p:spPr>
          <a:xfrm>
            <a:off x="8299716" y="2541814"/>
            <a:ext cx="1373255" cy="7362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Deadlines</a:t>
            </a:r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1D31DE6B-FD08-6515-77D3-15B563FE8C88}"/>
              </a:ext>
            </a:extLst>
          </p:cNvPr>
          <p:cNvCxnSpPr>
            <a:cxnSpLocks/>
            <a:stCxn id="23" idx="0"/>
            <a:endCxn id="38" idx="4"/>
          </p:cNvCxnSpPr>
          <p:nvPr/>
        </p:nvCxnSpPr>
        <p:spPr>
          <a:xfrm flipV="1">
            <a:off x="8986344" y="3278039"/>
            <a:ext cx="0" cy="4528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167E0453-E616-FE77-4853-A6C3173FA574}"/>
              </a:ext>
            </a:extLst>
          </p:cNvPr>
          <p:cNvSpPr/>
          <p:nvPr/>
        </p:nvSpPr>
        <p:spPr>
          <a:xfrm>
            <a:off x="10643981" y="3789794"/>
            <a:ext cx="1373255" cy="736225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/>
              <a:t>Ready Set Go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30A652BB-F7E3-D004-3F66-920A52E3539F}"/>
              </a:ext>
            </a:extLst>
          </p:cNvPr>
          <p:cNvCxnSpPr>
            <a:cxnSpLocks/>
            <a:stCxn id="23" idx="6"/>
            <a:endCxn id="44" idx="2"/>
          </p:cNvCxnSpPr>
          <p:nvPr/>
        </p:nvCxnSpPr>
        <p:spPr>
          <a:xfrm>
            <a:off x="10168758" y="4157907"/>
            <a:ext cx="475223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956185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20</Words>
  <Application>Microsoft Macintosh PowerPoint</Application>
  <PresentationFormat>Widescreen</PresentationFormat>
  <Paragraphs>10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Graham Hughes</dc:creator>
  <cp:lastModifiedBy>Graham Hughes</cp:lastModifiedBy>
  <cp:revision>2</cp:revision>
  <dcterms:created xsi:type="dcterms:W3CDTF">2023-10-05T11:18:04Z</dcterms:created>
  <dcterms:modified xsi:type="dcterms:W3CDTF">2023-10-06T16:06:38Z</dcterms:modified>
</cp:coreProperties>
</file>