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1" r:id="rId4"/>
    <p:sldMasterId id="2147483731" r:id="rId5"/>
    <p:sldMasterId id="2147483738" r:id="rId6"/>
  </p:sldMasterIdLst>
  <p:notesMasterIdLst>
    <p:notesMasterId r:id="rId14"/>
  </p:notesMasterIdLst>
  <p:sldIdLst>
    <p:sldId id="263" r:id="rId7"/>
    <p:sldId id="274" r:id="rId8"/>
    <p:sldId id="264" r:id="rId9"/>
    <p:sldId id="259" r:id="rId10"/>
    <p:sldId id="275" r:id="rId11"/>
    <p:sldId id="2147470800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383A80-8760-4EB0-9526-C66B96E74AA0}">
          <p14:sldIdLst>
            <p14:sldId id="263"/>
            <p14:sldId id="274"/>
            <p14:sldId id="264"/>
            <p14:sldId id="259"/>
            <p14:sldId id="275"/>
            <p14:sldId id="2147470800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EEFF5"/>
    <a:srgbClr val="36ABDF"/>
    <a:srgbClr val="EEEFF4"/>
    <a:srgbClr val="D5D7DD"/>
    <a:srgbClr val="EBECEE"/>
    <a:srgbClr val="182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B6510B-5FAB-4475-9D5E-4A2DC4AD2374}" v="1" dt="2024-02-21T14:40:07.430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lis Claassen" userId="9878b159-d09a-4651-8696-54c87fc90c08" providerId="ADAL" clId="{CAB6510B-5FAB-4475-9D5E-4A2DC4AD2374}"/>
    <pc:docChg chg="delSld modSld delSection modSection">
      <pc:chgData name="Ailis Claassen" userId="9878b159-d09a-4651-8696-54c87fc90c08" providerId="ADAL" clId="{CAB6510B-5FAB-4475-9D5E-4A2DC4AD2374}" dt="2024-02-21T14:40:07.430" v="3" actId="14826"/>
      <pc:docMkLst>
        <pc:docMk/>
      </pc:docMkLst>
      <pc:sldChg chg="modSp mod">
        <pc:chgData name="Ailis Claassen" userId="9878b159-d09a-4651-8696-54c87fc90c08" providerId="ADAL" clId="{CAB6510B-5FAB-4475-9D5E-4A2DC4AD2374}" dt="2024-02-21T14:40:07.430" v="3" actId="14826"/>
        <pc:sldMkLst>
          <pc:docMk/>
          <pc:sldMk cId="3796135799" sldId="259"/>
        </pc:sldMkLst>
        <pc:spChg chg="mod">
          <ac:chgData name="Ailis Claassen" userId="9878b159-d09a-4651-8696-54c87fc90c08" providerId="ADAL" clId="{CAB6510B-5FAB-4475-9D5E-4A2DC4AD2374}" dt="2024-02-21T14:39:40.825" v="2" actId="207"/>
          <ac:spMkLst>
            <pc:docMk/>
            <pc:sldMk cId="3796135799" sldId="259"/>
            <ac:spMk id="29" creationId="{28157598-B594-CCE0-E318-F675E33EF758}"/>
          </ac:spMkLst>
        </pc:spChg>
        <pc:picChg chg="mod">
          <ac:chgData name="Ailis Claassen" userId="9878b159-d09a-4651-8696-54c87fc90c08" providerId="ADAL" clId="{CAB6510B-5FAB-4475-9D5E-4A2DC4AD2374}" dt="2024-02-21T14:40:07.430" v="3" actId="14826"/>
          <ac:picMkLst>
            <pc:docMk/>
            <pc:sldMk cId="3796135799" sldId="259"/>
            <ac:picMk id="27" creationId="{F6B14F8E-61FB-DB1C-B008-19BB93AABDC0}"/>
          </ac:picMkLst>
        </pc:picChg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2793075647" sldId="2147470788"/>
        </pc:sldMkLst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4150167690" sldId="2147470793"/>
        </pc:sldMkLst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3593872390" sldId="2147470794"/>
        </pc:sldMkLst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1852729609" sldId="2147470795"/>
        </pc:sldMkLst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3802866342" sldId="2147470796"/>
        </pc:sldMkLst>
      </pc:sldChg>
      <pc:sldChg chg="del">
        <pc:chgData name="Ailis Claassen" userId="9878b159-d09a-4651-8696-54c87fc90c08" providerId="ADAL" clId="{CAB6510B-5FAB-4475-9D5E-4A2DC4AD2374}" dt="2024-02-21T14:38:52.668" v="1" actId="18676"/>
        <pc:sldMkLst>
          <pc:docMk/>
          <pc:sldMk cId="2943863384" sldId="2147470797"/>
        </pc:sldMkLst>
      </pc:sldChg>
      <pc:sldChg chg="modSp mod">
        <pc:chgData name="Ailis Claassen" userId="9878b159-d09a-4651-8696-54c87fc90c08" providerId="ADAL" clId="{CAB6510B-5FAB-4475-9D5E-4A2DC4AD2374}" dt="2024-02-21T14:38:44.537" v="0" actId="20577"/>
        <pc:sldMkLst>
          <pc:docMk/>
          <pc:sldMk cId="2395902601" sldId="2147470800"/>
        </pc:sldMkLst>
        <pc:spChg chg="mod">
          <ac:chgData name="Ailis Claassen" userId="9878b159-d09a-4651-8696-54c87fc90c08" providerId="ADAL" clId="{CAB6510B-5FAB-4475-9D5E-4A2DC4AD2374}" dt="2024-02-21T14:38:44.537" v="0" actId="20577"/>
          <ac:spMkLst>
            <pc:docMk/>
            <pc:sldMk cId="2395902601" sldId="2147470800"/>
            <ac:spMk id="6" creationId="{B9764DA4-7452-4885-EB76-2FF6A6C6A6A0}"/>
          </ac:spMkLst>
        </pc:spChg>
      </pc:sldChg>
      <pc:sldMasterChg chg="delSldLayout">
        <pc:chgData name="Ailis Claassen" userId="9878b159-d09a-4651-8696-54c87fc90c08" providerId="ADAL" clId="{CAB6510B-5FAB-4475-9D5E-4A2DC4AD2374}" dt="2024-02-21T14:38:52.668" v="1" actId="18676"/>
        <pc:sldMasterMkLst>
          <pc:docMk/>
          <pc:sldMasterMk cId="1736965032" sldId="2147483731"/>
        </pc:sldMasterMkLst>
        <pc:sldLayoutChg chg="del">
          <pc:chgData name="Ailis Claassen" userId="9878b159-d09a-4651-8696-54c87fc90c08" providerId="ADAL" clId="{CAB6510B-5FAB-4475-9D5E-4A2DC4AD2374}" dt="2024-02-21T14:38:52.668" v="1" actId="18676"/>
          <pc:sldLayoutMkLst>
            <pc:docMk/>
            <pc:sldMasterMk cId="1736965032" sldId="2147483731"/>
            <pc:sldLayoutMk cId="1921063124" sldId="2147483737"/>
          </pc:sldLayoutMkLst>
        </pc:sldLayoutChg>
      </pc:sldMasterChg>
      <pc:sldMasterChg chg="delSldLayout">
        <pc:chgData name="Ailis Claassen" userId="9878b159-d09a-4651-8696-54c87fc90c08" providerId="ADAL" clId="{CAB6510B-5FAB-4475-9D5E-4A2DC4AD2374}" dt="2024-02-21T14:38:52.668" v="1" actId="18676"/>
        <pc:sldMasterMkLst>
          <pc:docMk/>
          <pc:sldMasterMk cId="2719754542" sldId="2147483738"/>
        </pc:sldMasterMkLst>
        <pc:sldLayoutChg chg="del">
          <pc:chgData name="Ailis Claassen" userId="9878b159-d09a-4651-8696-54c87fc90c08" providerId="ADAL" clId="{CAB6510B-5FAB-4475-9D5E-4A2DC4AD2374}" dt="2024-02-21T14:38:52.668" v="1" actId="18676"/>
          <pc:sldLayoutMkLst>
            <pc:docMk/>
            <pc:sldMasterMk cId="2719754542" sldId="2147483738"/>
            <pc:sldLayoutMk cId="615315220" sldId="214748374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E3245-0CFA-4A09-AC2C-952CC25C133C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81532-B397-4D6A-B6D7-556B76165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40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emf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0284048-25CF-D4DC-FA90-D17DA1D39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1864"/>
          </a:xfrm>
          <a:prstGeom prst="rect">
            <a:avLst/>
          </a:prstGeom>
        </p:spPr>
      </p:pic>
      <p:sp>
        <p:nvSpPr>
          <p:cNvPr id="10" name="Round Single Corner of Rectangle 9">
            <a:extLst>
              <a:ext uri="{FF2B5EF4-FFF2-40B4-BE49-F238E27FC236}">
                <a16:creationId xmlns:a16="http://schemas.microsoft.com/office/drawing/2014/main" id="{64DEA29E-FB78-EE02-387F-1E55EF22ABBD}"/>
              </a:ext>
            </a:extLst>
          </p:cNvPr>
          <p:cNvSpPr/>
          <p:nvPr userDrawn="1"/>
        </p:nvSpPr>
        <p:spPr>
          <a:xfrm flipH="1" flipV="1">
            <a:off x="4052767" y="3074038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F6EBD5E-900E-37D5-375D-9BEF54F3C2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D97B2B54-49A6-2D0F-9C7A-77A9E2C5B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0119" y="3260651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/>
              <a:t>Title goes here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69F08D-4B80-F6ED-7040-965C7A75D0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732" y="1571918"/>
            <a:ext cx="4763148" cy="188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34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8E47B-991F-2E37-A310-D55161BDF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77190DE-9FE5-2578-F73E-E13631D14383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7EB54-7F98-4F96-9882-1CC2B708F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7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228F77A-ACFE-73B2-4281-C08994318AE7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24D4A26-ED02-6A57-4492-6988FF0D4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ADFC49D-A06E-D5DA-6D21-CC7A289ABB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41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9" name="Round Single Corner of Rectangle 8">
            <a:extLst>
              <a:ext uri="{FF2B5EF4-FFF2-40B4-BE49-F238E27FC236}">
                <a16:creationId xmlns:a16="http://schemas.microsoft.com/office/drawing/2014/main" id="{FDFAE01B-0773-B129-5D3D-D3D42612407C}"/>
              </a:ext>
            </a:extLst>
          </p:cNvPr>
          <p:cNvSpPr/>
          <p:nvPr userDrawn="1"/>
        </p:nvSpPr>
        <p:spPr>
          <a:xfrm flipH="1" flipV="1">
            <a:off x="3390843" y="3759220"/>
            <a:ext cx="6481289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B6C0D570-4417-EAEA-1E74-BE3092E3B7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6" y="4030133"/>
            <a:ext cx="5943803" cy="1326693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/>
              <a:t>Title goes here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1CA0-0799-31EF-FBF9-738ECA968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4951058-AEAC-79F1-BB02-D8ED9F570A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2ECFEF-9F4E-ECDD-8D50-FD0DEE57B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59" name="Freeform 58">
            <a:extLst>
              <a:ext uri="{FF2B5EF4-FFF2-40B4-BE49-F238E27FC236}">
                <a16:creationId xmlns:a16="http://schemas.microsoft.com/office/drawing/2014/main" id="{F3A6F8AB-4301-AF0F-43A2-A3B2043AF3E8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1FC1-7448-38C9-0C97-FB6E618B4B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8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C93D78-6E12-CB59-DD40-C61618144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07C7DD-7975-3F4E-1040-A3988970C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4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8E47B-991F-2E37-A310-D55161BDF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77190DE-9FE5-2578-F73E-E13631D14383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7EB54-7F98-4F96-9882-1CC2B708F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50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228F77A-ACFE-73B2-4281-C08994318AE7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24D4A26-ED02-6A57-4492-6988FF0D4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ADFC49D-A06E-D5DA-6D21-CC7A289ABB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6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77FC66A-CB4A-CDF5-0FF5-1296F059FA05}"/>
              </a:ext>
            </a:extLst>
          </p:cNvPr>
          <p:cNvGrpSpPr/>
          <p:nvPr userDrawn="1"/>
        </p:nvGrpSpPr>
        <p:grpSpPr>
          <a:xfrm>
            <a:off x="1789298" y="2156604"/>
            <a:ext cx="5187373" cy="1689276"/>
            <a:chOff x="4160812" y="-2390447"/>
            <a:chExt cx="4776763" cy="1555560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D164A38-68C3-7DC6-2676-FAA276549CD9}"/>
                </a:ext>
              </a:extLst>
            </p:cNvPr>
            <p:cNvSpPr/>
            <p:nvPr/>
          </p:nvSpPr>
          <p:spPr>
            <a:xfrm>
              <a:off x="4160812" y="-2385733"/>
              <a:ext cx="1469880" cy="1469601"/>
            </a:xfrm>
            <a:custGeom>
              <a:avLst/>
              <a:gdLst>
                <a:gd name="connsiteX0" fmla="*/ 347982 w 684981"/>
                <a:gd name="connsiteY0" fmla="*/ 0 h 684851"/>
                <a:gd name="connsiteX1" fmla="*/ 684981 w 684981"/>
                <a:gd name="connsiteY1" fmla="*/ 0 h 684851"/>
                <a:gd name="connsiteX2" fmla="*/ 684981 w 684981"/>
                <a:gd name="connsiteY2" fmla="*/ 684852 h 684851"/>
                <a:gd name="connsiteX3" fmla="*/ 0 w 684981"/>
                <a:gd name="connsiteY3" fmla="*/ 684852 h 684851"/>
                <a:gd name="connsiteX4" fmla="*/ 0 w 684981"/>
                <a:gd name="connsiteY4" fmla="*/ 347853 h 684851"/>
                <a:gd name="connsiteX5" fmla="*/ 347982 w 684981"/>
                <a:gd name="connsiteY5" fmla="*/ 0 h 68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4981" h="684851">
                  <a:moveTo>
                    <a:pt x="347982" y="0"/>
                  </a:moveTo>
                  <a:lnTo>
                    <a:pt x="684981" y="0"/>
                  </a:lnTo>
                  <a:lnTo>
                    <a:pt x="684981" y="684852"/>
                  </a:lnTo>
                  <a:lnTo>
                    <a:pt x="0" y="684852"/>
                  </a:lnTo>
                  <a:lnTo>
                    <a:pt x="0" y="347853"/>
                  </a:lnTo>
                  <a:cubicBezTo>
                    <a:pt x="0" y="155836"/>
                    <a:pt x="155836" y="0"/>
                    <a:pt x="347982" y="0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026C678-78C0-F95B-0D34-255C945D07C7}"/>
                </a:ext>
              </a:extLst>
            </p:cNvPr>
            <p:cNvSpPr/>
            <p:nvPr/>
          </p:nvSpPr>
          <p:spPr>
            <a:xfrm>
              <a:off x="5781257" y="-2390447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279 w 171600"/>
                <a:gd name="connsiteY7" fmla="*/ 83216 h 165139"/>
                <a:gd name="connsiteX8" fmla="*/ 127279 w 171600"/>
                <a:gd name="connsiteY8" fmla="*/ 82570 h 165139"/>
                <a:gd name="connsiteX9" fmla="*/ 85542 w 171600"/>
                <a:gd name="connsiteY9" fmla="*/ 38765 h 165139"/>
                <a:gd name="connsiteX10" fmla="*/ 44451 w 171600"/>
                <a:gd name="connsiteY10" fmla="*/ 81924 h 165139"/>
                <a:gd name="connsiteX11" fmla="*/ 44451 w 171600"/>
                <a:gd name="connsiteY11" fmla="*/ 82570 h 165139"/>
                <a:gd name="connsiteX12" fmla="*/ 86188 w 171600"/>
                <a:gd name="connsiteY12" fmla="*/ 126375 h 165139"/>
                <a:gd name="connsiteX13" fmla="*/ 127279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279" y="83216"/>
                  </a:moveTo>
                  <a:lnTo>
                    <a:pt x="127279" y="82570"/>
                  </a:lnTo>
                  <a:cubicBezTo>
                    <a:pt x="127279" y="59182"/>
                    <a:pt x="110352" y="38765"/>
                    <a:pt x="85542" y="38765"/>
                  </a:cubicBezTo>
                  <a:cubicBezTo>
                    <a:pt x="60732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5958"/>
                    <a:pt x="61249" y="126375"/>
                    <a:pt x="86188" y="126375"/>
                  </a:cubicBezTo>
                  <a:cubicBezTo>
                    <a:pt x="111127" y="126375"/>
                    <a:pt x="127279" y="106604"/>
                    <a:pt x="127279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03004D5-D47C-7F37-7F5E-0B53067C9553}"/>
                </a:ext>
              </a:extLst>
            </p:cNvPr>
            <p:cNvSpPr/>
            <p:nvPr/>
          </p:nvSpPr>
          <p:spPr>
            <a:xfrm>
              <a:off x="6200231" y="-2390168"/>
              <a:ext cx="357418" cy="448367"/>
            </a:xfrm>
            <a:custGeom>
              <a:avLst/>
              <a:gdLst>
                <a:gd name="connsiteX0" fmla="*/ 0 w 166561"/>
                <a:gd name="connsiteY0" fmla="*/ 2972 h 208944"/>
                <a:gd name="connsiteX1" fmla="*/ 44968 w 166561"/>
                <a:gd name="connsiteY1" fmla="*/ 2972 h 208944"/>
                <a:gd name="connsiteX2" fmla="*/ 44968 w 166561"/>
                <a:gd name="connsiteY2" fmla="*/ 25714 h 208944"/>
                <a:gd name="connsiteX3" fmla="*/ 94329 w 166561"/>
                <a:gd name="connsiteY3" fmla="*/ 0 h 208944"/>
                <a:gd name="connsiteX4" fmla="*/ 166561 w 166561"/>
                <a:gd name="connsiteY4" fmla="*/ 81924 h 208944"/>
                <a:gd name="connsiteX5" fmla="*/ 166561 w 166561"/>
                <a:gd name="connsiteY5" fmla="*/ 82570 h 208944"/>
                <a:gd name="connsiteX6" fmla="*/ 94329 w 166561"/>
                <a:gd name="connsiteY6" fmla="*/ 164494 h 208944"/>
                <a:gd name="connsiteX7" fmla="*/ 44968 w 166561"/>
                <a:gd name="connsiteY7" fmla="*/ 140847 h 208944"/>
                <a:gd name="connsiteX8" fmla="*/ 44968 w 166561"/>
                <a:gd name="connsiteY8" fmla="*/ 208944 h 208944"/>
                <a:gd name="connsiteX9" fmla="*/ 0 w 166561"/>
                <a:gd name="connsiteY9" fmla="*/ 208944 h 208944"/>
                <a:gd name="connsiteX10" fmla="*/ 0 w 166561"/>
                <a:gd name="connsiteY10" fmla="*/ 2972 h 208944"/>
                <a:gd name="connsiteX11" fmla="*/ 121594 w 166561"/>
                <a:gd name="connsiteY11" fmla="*/ 82570 h 208944"/>
                <a:gd name="connsiteX12" fmla="*/ 121594 w 166561"/>
                <a:gd name="connsiteY12" fmla="*/ 81924 h 208944"/>
                <a:gd name="connsiteX13" fmla="*/ 82828 w 166561"/>
                <a:gd name="connsiteY13" fmla="*/ 38119 h 208944"/>
                <a:gd name="connsiteX14" fmla="*/ 44322 w 166561"/>
                <a:gd name="connsiteY14" fmla="*/ 81924 h 208944"/>
                <a:gd name="connsiteX15" fmla="*/ 44322 w 166561"/>
                <a:gd name="connsiteY15" fmla="*/ 82570 h 208944"/>
                <a:gd name="connsiteX16" fmla="*/ 82828 w 166561"/>
                <a:gd name="connsiteY16" fmla="*/ 126375 h 208944"/>
                <a:gd name="connsiteX17" fmla="*/ 121594 w 166561"/>
                <a:gd name="connsiteY17" fmla="*/ 82570 h 208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6561" h="208944">
                  <a:moveTo>
                    <a:pt x="0" y="2972"/>
                  </a:moveTo>
                  <a:lnTo>
                    <a:pt x="44968" y="2972"/>
                  </a:lnTo>
                  <a:lnTo>
                    <a:pt x="44968" y="25714"/>
                  </a:lnTo>
                  <a:cubicBezTo>
                    <a:pt x="55951" y="10983"/>
                    <a:pt x="70940" y="0"/>
                    <a:pt x="94329" y="0"/>
                  </a:cubicBezTo>
                  <a:cubicBezTo>
                    <a:pt x="131285" y="0"/>
                    <a:pt x="166561" y="28945"/>
                    <a:pt x="166561" y="81924"/>
                  </a:cubicBezTo>
                  <a:lnTo>
                    <a:pt x="166561" y="82570"/>
                  </a:lnTo>
                  <a:cubicBezTo>
                    <a:pt x="166561" y="135549"/>
                    <a:pt x="131931" y="164494"/>
                    <a:pt x="94329" y="164494"/>
                  </a:cubicBezTo>
                  <a:cubicBezTo>
                    <a:pt x="70423" y="164494"/>
                    <a:pt x="55563" y="153510"/>
                    <a:pt x="44968" y="140847"/>
                  </a:cubicBezTo>
                  <a:lnTo>
                    <a:pt x="44968" y="208944"/>
                  </a:lnTo>
                  <a:lnTo>
                    <a:pt x="0" y="208944"/>
                  </a:lnTo>
                  <a:lnTo>
                    <a:pt x="0" y="2972"/>
                  </a:lnTo>
                  <a:close/>
                  <a:moveTo>
                    <a:pt x="121594" y="82570"/>
                  </a:moveTo>
                  <a:lnTo>
                    <a:pt x="121594" y="81924"/>
                  </a:lnTo>
                  <a:cubicBezTo>
                    <a:pt x="121594" y="55563"/>
                    <a:pt x="103891" y="38119"/>
                    <a:pt x="82828" y="38119"/>
                  </a:cubicBezTo>
                  <a:cubicBezTo>
                    <a:pt x="61766" y="38119"/>
                    <a:pt x="44322" y="55563"/>
                    <a:pt x="44322" y="81924"/>
                  </a:cubicBezTo>
                  <a:lnTo>
                    <a:pt x="44322" y="82570"/>
                  </a:lnTo>
                  <a:cubicBezTo>
                    <a:pt x="44322" y="108930"/>
                    <a:pt x="61766" y="126375"/>
                    <a:pt x="82828" y="126375"/>
                  </a:cubicBezTo>
                  <a:cubicBezTo>
                    <a:pt x="103891" y="126375"/>
                    <a:pt x="121594" y="109189"/>
                    <a:pt x="121594" y="82570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8C468D1-3D74-914E-0362-79A88106B4ED}"/>
                </a:ext>
              </a:extLst>
            </p:cNvPr>
            <p:cNvSpPr/>
            <p:nvPr/>
          </p:nvSpPr>
          <p:spPr>
            <a:xfrm>
              <a:off x="6593142" y="-2390168"/>
              <a:ext cx="334125" cy="354090"/>
            </a:xfrm>
            <a:custGeom>
              <a:avLst/>
              <a:gdLst>
                <a:gd name="connsiteX0" fmla="*/ 0 w 155706"/>
                <a:gd name="connsiteY0" fmla="*/ 83216 h 165010"/>
                <a:gd name="connsiteX1" fmla="*/ 0 w 155706"/>
                <a:gd name="connsiteY1" fmla="*/ 82570 h 165010"/>
                <a:gd name="connsiteX2" fmla="*/ 78435 w 155706"/>
                <a:gd name="connsiteY2" fmla="*/ 0 h 165010"/>
                <a:gd name="connsiteX3" fmla="*/ 155707 w 155706"/>
                <a:gd name="connsiteY3" fmla="*/ 86059 h 165010"/>
                <a:gd name="connsiteX4" fmla="*/ 155190 w 155706"/>
                <a:gd name="connsiteY4" fmla="*/ 97947 h 165010"/>
                <a:gd name="connsiteX5" fmla="*/ 44838 w 155706"/>
                <a:gd name="connsiteY5" fmla="*/ 97947 h 165010"/>
                <a:gd name="connsiteX6" fmla="*/ 83604 w 155706"/>
                <a:gd name="connsiteY6" fmla="*/ 128959 h 165010"/>
                <a:gd name="connsiteX7" fmla="*/ 122110 w 155706"/>
                <a:gd name="connsiteY7" fmla="*/ 112678 h 165010"/>
                <a:gd name="connsiteX8" fmla="*/ 147825 w 155706"/>
                <a:gd name="connsiteY8" fmla="*/ 135420 h 165010"/>
                <a:gd name="connsiteX9" fmla="*/ 82958 w 155706"/>
                <a:gd name="connsiteY9" fmla="*/ 165011 h 165010"/>
                <a:gd name="connsiteX10" fmla="*/ 129 w 155706"/>
                <a:gd name="connsiteY10" fmla="*/ 83087 h 165010"/>
                <a:gd name="connsiteX11" fmla="*/ 112031 w 155706"/>
                <a:gd name="connsiteY11" fmla="*/ 69777 h 165010"/>
                <a:gd name="connsiteX12" fmla="*/ 78564 w 155706"/>
                <a:gd name="connsiteY12" fmla="*/ 36052 h 165010"/>
                <a:gd name="connsiteX13" fmla="*/ 44192 w 155706"/>
                <a:gd name="connsiteY13" fmla="*/ 69777 h 165010"/>
                <a:gd name="connsiteX14" fmla="*/ 111902 w 155706"/>
                <a:gd name="connsiteY14" fmla="*/ 69777 h 16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06" h="165010">
                  <a:moveTo>
                    <a:pt x="0" y="83216"/>
                  </a:moveTo>
                  <a:lnTo>
                    <a:pt x="0" y="82570"/>
                  </a:lnTo>
                  <a:cubicBezTo>
                    <a:pt x="0" y="37344"/>
                    <a:pt x="32175" y="0"/>
                    <a:pt x="78435" y="0"/>
                  </a:cubicBezTo>
                  <a:cubicBezTo>
                    <a:pt x="131414" y="0"/>
                    <a:pt x="155707" y="41091"/>
                    <a:pt x="155707" y="86059"/>
                  </a:cubicBezTo>
                  <a:cubicBezTo>
                    <a:pt x="155707" y="89548"/>
                    <a:pt x="155449" y="93812"/>
                    <a:pt x="155190" y="97947"/>
                  </a:cubicBezTo>
                  <a:lnTo>
                    <a:pt x="44838" y="97947"/>
                  </a:lnTo>
                  <a:cubicBezTo>
                    <a:pt x="49232" y="118363"/>
                    <a:pt x="63446" y="128959"/>
                    <a:pt x="83604" y="128959"/>
                  </a:cubicBezTo>
                  <a:cubicBezTo>
                    <a:pt x="98722" y="128959"/>
                    <a:pt x="109576" y="124178"/>
                    <a:pt x="122110" y="112678"/>
                  </a:cubicBezTo>
                  <a:lnTo>
                    <a:pt x="147825" y="135420"/>
                  </a:lnTo>
                  <a:cubicBezTo>
                    <a:pt x="133094" y="153769"/>
                    <a:pt x="111773" y="165011"/>
                    <a:pt x="82958" y="165011"/>
                  </a:cubicBezTo>
                  <a:cubicBezTo>
                    <a:pt x="35406" y="165011"/>
                    <a:pt x="129" y="131543"/>
                    <a:pt x="129" y="83087"/>
                  </a:cubicBezTo>
                  <a:moveTo>
                    <a:pt x="112031" y="69777"/>
                  </a:moveTo>
                  <a:cubicBezTo>
                    <a:pt x="109318" y="49619"/>
                    <a:pt x="97559" y="36052"/>
                    <a:pt x="78564" y="36052"/>
                  </a:cubicBezTo>
                  <a:cubicBezTo>
                    <a:pt x="59569" y="36052"/>
                    <a:pt x="47810" y="49361"/>
                    <a:pt x="44192" y="69777"/>
                  </a:cubicBezTo>
                  <a:lnTo>
                    <a:pt x="111902" y="69777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12A195C-908F-D182-D7F5-FCE86613CBBD}"/>
                </a:ext>
              </a:extLst>
            </p:cNvPr>
            <p:cNvSpPr/>
            <p:nvPr/>
          </p:nvSpPr>
          <p:spPr>
            <a:xfrm>
              <a:off x="6979675" y="-2390168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2972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29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2F6A7CD-0ADB-D287-62F8-51A7DE1179CC}"/>
                </a:ext>
              </a:extLst>
            </p:cNvPr>
            <p:cNvSpPr/>
            <p:nvPr/>
          </p:nvSpPr>
          <p:spPr>
            <a:xfrm>
              <a:off x="5799557" y="-1954280"/>
              <a:ext cx="101485" cy="463340"/>
            </a:xfrm>
            <a:custGeom>
              <a:avLst/>
              <a:gdLst>
                <a:gd name="connsiteX0" fmla="*/ 0 w 47293"/>
                <a:gd name="connsiteY0" fmla="*/ 0 h 215922"/>
                <a:gd name="connsiteX1" fmla="*/ 47294 w 47293"/>
                <a:gd name="connsiteY1" fmla="*/ 0 h 215922"/>
                <a:gd name="connsiteX2" fmla="*/ 47294 w 47293"/>
                <a:gd name="connsiteY2" fmla="*/ 39928 h 215922"/>
                <a:gd name="connsiteX3" fmla="*/ 0 w 47293"/>
                <a:gd name="connsiteY3" fmla="*/ 39928 h 215922"/>
                <a:gd name="connsiteX4" fmla="*/ 0 w 47293"/>
                <a:gd name="connsiteY4" fmla="*/ 0 h 215922"/>
                <a:gd name="connsiteX5" fmla="*/ 1163 w 47293"/>
                <a:gd name="connsiteY5" fmla="*/ 57372 h 215922"/>
                <a:gd name="connsiteX6" fmla="*/ 46131 w 47293"/>
                <a:gd name="connsiteY6" fmla="*/ 57372 h 215922"/>
                <a:gd name="connsiteX7" fmla="*/ 46131 w 47293"/>
                <a:gd name="connsiteY7" fmla="*/ 215922 h 215922"/>
                <a:gd name="connsiteX8" fmla="*/ 1163 w 47293"/>
                <a:gd name="connsiteY8" fmla="*/ 215922 h 215922"/>
                <a:gd name="connsiteX9" fmla="*/ 1163 w 47293"/>
                <a:gd name="connsiteY9" fmla="*/ 5737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293" h="215922">
                  <a:moveTo>
                    <a:pt x="0" y="0"/>
                  </a:moveTo>
                  <a:lnTo>
                    <a:pt x="47294" y="0"/>
                  </a:lnTo>
                  <a:lnTo>
                    <a:pt x="47294" y="39928"/>
                  </a:lnTo>
                  <a:lnTo>
                    <a:pt x="0" y="39928"/>
                  </a:lnTo>
                  <a:lnTo>
                    <a:pt x="0" y="0"/>
                  </a:lnTo>
                  <a:close/>
                  <a:moveTo>
                    <a:pt x="1163" y="57372"/>
                  </a:moveTo>
                  <a:lnTo>
                    <a:pt x="46131" y="57372"/>
                  </a:lnTo>
                  <a:lnTo>
                    <a:pt x="46131" y="215922"/>
                  </a:lnTo>
                  <a:lnTo>
                    <a:pt x="1163" y="215922"/>
                  </a:lnTo>
                  <a:lnTo>
                    <a:pt x="1163" y="573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9A93239B-BCAB-28E9-DB27-4D4FF9A5ED4A}"/>
                </a:ext>
              </a:extLst>
            </p:cNvPr>
            <p:cNvSpPr/>
            <p:nvPr/>
          </p:nvSpPr>
          <p:spPr>
            <a:xfrm>
              <a:off x="5970363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E9AE302-9B5B-C6AC-13A4-2D280168A8BE}"/>
                </a:ext>
              </a:extLst>
            </p:cNvPr>
            <p:cNvSpPr/>
            <p:nvPr/>
          </p:nvSpPr>
          <p:spPr>
            <a:xfrm>
              <a:off x="6346914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5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B6B0DB6-9711-AC28-1A0C-1FA3AAF3FFB5}"/>
                </a:ext>
              </a:extLst>
            </p:cNvPr>
            <p:cNvSpPr/>
            <p:nvPr/>
          </p:nvSpPr>
          <p:spPr>
            <a:xfrm>
              <a:off x="6706830" y="-1837821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150 w 171600"/>
                <a:gd name="connsiteY7" fmla="*/ 83216 h 165139"/>
                <a:gd name="connsiteX8" fmla="*/ 127150 w 171600"/>
                <a:gd name="connsiteY8" fmla="*/ 82570 h 165139"/>
                <a:gd name="connsiteX9" fmla="*/ 85413 w 171600"/>
                <a:gd name="connsiteY9" fmla="*/ 38765 h 165139"/>
                <a:gd name="connsiteX10" fmla="*/ 44322 w 171600"/>
                <a:gd name="connsiteY10" fmla="*/ 81924 h 165139"/>
                <a:gd name="connsiteX11" fmla="*/ 44322 w 171600"/>
                <a:gd name="connsiteY11" fmla="*/ 82570 h 165139"/>
                <a:gd name="connsiteX12" fmla="*/ 86059 w 171600"/>
                <a:gd name="connsiteY12" fmla="*/ 126375 h 165139"/>
                <a:gd name="connsiteX13" fmla="*/ 127150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150" y="83216"/>
                  </a:moveTo>
                  <a:lnTo>
                    <a:pt x="127150" y="82570"/>
                  </a:lnTo>
                  <a:cubicBezTo>
                    <a:pt x="127150" y="59182"/>
                    <a:pt x="110352" y="38765"/>
                    <a:pt x="85413" y="38765"/>
                  </a:cubicBezTo>
                  <a:cubicBezTo>
                    <a:pt x="60474" y="38765"/>
                    <a:pt x="44322" y="58665"/>
                    <a:pt x="44322" y="81924"/>
                  </a:cubicBezTo>
                  <a:lnTo>
                    <a:pt x="44322" y="82570"/>
                  </a:lnTo>
                  <a:cubicBezTo>
                    <a:pt x="44322" y="105958"/>
                    <a:pt x="61120" y="126375"/>
                    <a:pt x="86059" y="126375"/>
                  </a:cubicBezTo>
                  <a:cubicBezTo>
                    <a:pt x="110998" y="126375"/>
                    <a:pt x="127150" y="106604"/>
                    <a:pt x="127150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79B51F4-3128-79B6-5361-9D5B4C9CE6FB}"/>
                </a:ext>
              </a:extLst>
            </p:cNvPr>
            <p:cNvSpPr/>
            <p:nvPr/>
          </p:nvSpPr>
          <p:spPr>
            <a:xfrm>
              <a:off x="7076171" y="-1831165"/>
              <a:ext cx="355476" cy="342721"/>
            </a:xfrm>
            <a:custGeom>
              <a:avLst/>
              <a:gdLst>
                <a:gd name="connsiteX0" fmla="*/ 0 w 165656"/>
                <a:gd name="connsiteY0" fmla="*/ 0 h 159712"/>
                <a:gd name="connsiteX1" fmla="*/ 47681 w 165656"/>
                <a:gd name="connsiteY1" fmla="*/ 0 h 159712"/>
                <a:gd name="connsiteX2" fmla="*/ 83087 w 165656"/>
                <a:gd name="connsiteY2" fmla="*/ 106217 h 159712"/>
                <a:gd name="connsiteX3" fmla="*/ 118880 w 165656"/>
                <a:gd name="connsiteY3" fmla="*/ 0 h 159712"/>
                <a:gd name="connsiteX4" fmla="*/ 165657 w 165656"/>
                <a:gd name="connsiteY4" fmla="*/ 0 h 159712"/>
                <a:gd name="connsiteX5" fmla="*/ 103245 w 165656"/>
                <a:gd name="connsiteY5" fmla="*/ 159713 h 159712"/>
                <a:gd name="connsiteX6" fmla="*/ 62412 w 165656"/>
                <a:gd name="connsiteY6" fmla="*/ 159713 h 159712"/>
                <a:gd name="connsiteX7" fmla="*/ 0 w 165656"/>
                <a:gd name="connsiteY7" fmla="*/ 0 h 15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56" h="159712">
                  <a:moveTo>
                    <a:pt x="0" y="0"/>
                  </a:moveTo>
                  <a:lnTo>
                    <a:pt x="47681" y="0"/>
                  </a:lnTo>
                  <a:lnTo>
                    <a:pt x="83087" y="106217"/>
                  </a:lnTo>
                  <a:lnTo>
                    <a:pt x="118880" y="0"/>
                  </a:lnTo>
                  <a:lnTo>
                    <a:pt x="165657" y="0"/>
                  </a:lnTo>
                  <a:lnTo>
                    <a:pt x="103245" y="159713"/>
                  </a:lnTo>
                  <a:lnTo>
                    <a:pt x="62412" y="159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B63C9C6-5F1E-7E90-AEE7-599AFD74835C}"/>
                </a:ext>
              </a:extLst>
            </p:cNvPr>
            <p:cNvSpPr/>
            <p:nvPr/>
          </p:nvSpPr>
          <p:spPr>
            <a:xfrm>
              <a:off x="7432203" y="-1835326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3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5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3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7" y="163331"/>
                    <a:pt x="54530" y="163331"/>
                  </a:cubicBezTo>
                  <a:cubicBezTo>
                    <a:pt x="24680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A533CF3-A206-8516-2470-85DA8F9DA067}"/>
                </a:ext>
              </a:extLst>
            </p:cNvPr>
            <p:cNvSpPr/>
            <p:nvPr/>
          </p:nvSpPr>
          <p:spPr>
            <a:xfrm>
              <a:off x="7781303" y="-1918510"/>
              <a:ext cx="217389" cy="433116"/>
            </a:xfrm>
            <a:custGeom>
              <a:avLst/>
              <a:gdLst>
                <a:gd name="connsiteX0" fmla="*/ 18995 w 101306"/>
                <a:gd name="connsiteY0" fmla="*/ 154285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5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5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7" y="198219"/>
                    <a:pt x="80244" y="201837"/>
                    <a:pt x="65125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B2FB9EC-CF95-9465-D67C-8DF3CF3843F4}"/>
                </a:ext>
              </a:extLst>
            </p:cNvPr>
            <p:cNvSpPr/>
            <p:nvPr/>
          </p:nvSpPr>
          <p:spPr>
            <a:xfrm>
              <a:off x="8052488" y="-1954280"/>
              <a:ext cx="101485" cy="463340"/>
            </a:xfrm>
            <a:custGeom>
              <a:avLst/>
              <a:gdLst>
                <a:gd name="connsiteX0" fmla="*/ 0 w 47293"/>
                <a:gd name="connsiteY0" fmla="*/ 0 h 215922"/>
                <a:gd name="connsiteX1" fmla="*/ 47293 w 47293"/>
                <a:gd name="connsiteY1" fmla="*/ 0 h 215922"/>
                <a:gd name="connsiteX2" fmla="*/ 47293 w 47293"/>
                <a:gd name="connsiteY2" fmla="*/ 39928 h 215922"/>
                <a:gd name="connsiteX3" fmla="*/ 0 w 47293"/>
                <a:gd name="connsiteY3" fmla="*/ 39928 h 215922"/>
                <a:gd name="connsiteX4" fmla="*/ 0 w 47293"/>
                <a:gd name="connsiteY4" fmla="*/ 0 h 215922"/>
                <a:gd name="connsiteX5" fmla="*/ 1163 w 47293"/>
                <a:gd name="connsiteY5" fmla="*/ 57372 h 215922"/>
                <a:gd name="connsiteX6" fmla="*/ 46131 w 47293"/>
                <a:gd name="connsiteY6" fmla="*/ 57372 h 215922"/>
                <a:gd name="connsiteX7" fmla="*/ 46131 w 47293"/>
                <a:gd name="connsiteY7" fmla="*/ 215922 h 215922"/>
                <a:gd name="connsiteX8" fmla="*/ 1163 w 47293"/>
                <a:gd name="connsiteY8" fmla="*/ 215922 h 215922"/>
                <a:gd name="connsiteX9" fmla="*/ 1163 w 47293"/>
                <a:gd name="connsiteY9" fmla="*/ 5737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293" h="215922">
                  <a:moveTo>
                    <a:pt x="0" y="0"/>
                  </a:moveTo>
                  <a:lnTo>
                    <a:pt x="47293" y="0"/>
                  </a:lnTo>
                  <a:lnTo>
                    <a:pt x="47293" y="39928"/>
                  </a:lnTo>
                  <a:lnTo>
                    <a:pt x="0" y="39928"/>
                  </a:lnTo>
                  <a:lnTo>
                    <a:pt x="0" y="0"/>
                  </a:lnTo>
                  <a:close/>
                  <a:moveTo>
                    <a:pt x="1163" y="57372"/>
                  </a:moveTo>
                  <a:lnTo>
                    <a:pt x="46131" y="57372"/>
                  </a:lnTo>
                  <a:lnTo>
                    <a:pt x="46131" y="215922"/>
                  </a:lnTo>
                  <a:lnTo>
                    <a:pt x="1163" y="215922"/>
                  </a:lnTo>
                  <a:lnTo>
                    <a:pt x="1163" y="573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AB75A474-0CD1-D16A-BD73-891B326DF136}"/>
                </a:ext>
              </a:extLst>
            </p:cNvPr>
            <p:cNvSpPr/>
            <p:nvPr/>
          </p:nvSpPr>
          <p:spPr>
            <a:xfrm>
              <a:off x="8206655" y="-1837821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279 w 171600"/>
                <a:gd name="connsiteY7" fmla="*/ 83216 h 165139"/>
                <a:gd name="connsiteX8" fmla="*/ 127279 w 171600"/>
                <a:gd name="connsiteY8" fmla="*/ 82570 h 165139"/>
                <a:gd name="connsiteX9" fmla="*/ 85542 w 171600"/>
                <a:gd name="connsiteY9" fmla="*/ 38765 h 165139"/>
                <a:gd name="connsiteX10" fmla="*/ 44451 w 171600"/>
                <a:gd name="connsiteY10" fmla="*/ 81924 h 165139"/>
                <a:gd name="connsiteX11" fmla="*/ 44451 w 171600"/>
                <a:gd name="connsiteY11" fmla="*/ 82570 h 165139"/>
                <a:gd name="connsiteX12" fmla="*/ 86188 w 171600"/>
                <a:gd name="connsiteY12" fmla="*/ 126375 h 165139"/>
                <a:gd name="connsiteX13" fmla="*/ 127279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279" y="83216"/>
                  </a:moveTo>
                  <a:lnTo>
                    <a:pt x="127279" y="82570"/>
                  </a:lnTo>
                  <a:cubicBezTo>
                    <a:pt x="127279" y="59182"/>
                    <a:pt x="110352" y="38765"/>
                    <a:pt x="85542" y="38765"/>
                  </a:cubicBezTo>
                  <a:cubicBezTo>
                    <a:pt x="60732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5958"/>
                    <a:pt x="61249" y="126375"/>
                    <a:pt x="86188" y="126375"/>
                  </a:cubicBezTo>
                  <a:cubicBezTo>
                    <a:pt x="111127" y="126375"/>
                    <a:pt x="127279" y="106604"/>
                    <a:pt x="127279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B1626F7-2D19-D65D-B6C9-6F247C20D9D8}"/>
                </a:ext>
              </a:extLst>
            </p:cNvPr>
            <p:cNvSpPr/>
            <p:nvPr/>
          </p:nvSpPr>
          <p:spPr>
            <a:xfrm>
              <a:off x="8625632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C4786E5-16A9-C0B3-6200-26B2A724E100}"/>
                </a:ext>
              </a:extLst>
            </p:cNvPr>
            <p:cNvSpPr/>
            <p:nvPr/>
          </p:nvSpPr>
          <p:spPr>
            <a:xfrm>
              <a:off x="5780980" y="-1285193"/>
              <a:ext cx="316378" cy="354367"/>
            </a:xfrm>
            <a:custGeom>
              <a:avLst/>
              <a:gdLst>
                <a:gd name="connsiteX0" fmla="*/ 129 w 147436"/>
                <a:gd name="connsiteY0" fmla="*/ 83216 h 165139"/>
                <a:gd name="connsiteX1" fmla="*/ 129 w 147436"/>
                <a:gd name="connsiteY1" fmla="*/ 82570 h 165139"/>
                <a:gd name="connsiteX2" fmla="*/ 83216 w 147436"/>
                <a:gd name="connsiteY2" fmla="*/ 0 h 165139"/>
                <a:gd name="connsiteX3" fmla="*/ 146532 w 147436"/>
                <a:gd name="connsiteY3" fmla="*/ 26619 h 165139"/>
                <a:gd name="connsiteX4" fmla="*/ 119009 w 147436"/>
                <a:gd name="connsiteY4" fmla="*/ 56210 h 165139"/>
                <a:gd name="connsiteX5" fmla="*/ 82958 w 147436"/>
                <a:gd name="connsiteY5" fmla="*/ 38765 h 165139"/>
                <a:gd name="connsiteX6" fmla="*/ 44451 w 147436"/>
                <a:gd name="connsiteY6" fmla="*/ 81924 h 165139"/>
                <a:gd name="connsiteX7" fmla="*/ 44451 w 147436"/>
                <a:gd name="connsiteY7" fmla="*/ 82570 h 165139"/>
                <a:gd name="connsiteX8" fmla="*/ 84637 w 147436"/>
                <a:gd name="connsiteY8" fmla="*/ 126375 h 165139"/>
                <a:gd name="connsiteX9" fmla="*/ 121077 w 147436"/>
                <a:gd name="connsiteY9" fmla="*/ 109576 h 165139"/>
                <a:gd name="connsiteX10" fmla="*/ 147437 w 147436"/>
                <a:gd name="connsiteY10" fmla="*/ 136195 h 165139"/>
                <a:gd name="connsiteX11" fmla="*/ 82570 w 147436"/>
                <a:gd name="connsiteY11" fmla="*/ 165140 h 165139"/>
                <a:gd name="connsiteX12" fmla="*/ 0 w 147436"/>
                <a:gd name="connsiteY12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436" h="165139">
                  <a:moveTo>
                    <a:pt x="129" y="83216"/>
                  </a:moveTo>
                  <a:lnTo>
                    <a:pt x="129" y="82570"/>
                  </a:lnTo>
                  <a:cubicBezTo>
                    <a:pt x="129" y="37344"/>
                    <a:pt x="34759" y="0"/>
                    <a:pt x="83216" y="0"/>
                  </a:cubicBezTo>
                  <a:cubicBezTo>
                    <a:pt x="113065" y="0"/>
                    <a:pt x="131802" y="10079"/>
                    <a:pt x="146532" y="26619"/>
                  </a:cubicBezTo>
                  <a:lnTo>
                    <a:pt x="119009" y="56210"/>
                  </a:lnTo>
                  <a:cubicBezTo>
                    <a:pt x="108930" y="45614"/>
                    <a:pt x="98851" y="38765"/>
                    <a:pt x="82958" y="38765"/>
                  </a:cubicBezTo>
                  <a:cubicBezTo>
                    <a:pt x="60474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6863"/>
                    <a:pt x="60086" y="126375"/>
                    <a:pt x="84637" y="126375"/>
                  </a:cubicBezTo>
                  <a:cubicBezTo>
                    <a:pt x="99756" y="126375"/>
                    <a:pt x="110093" y="119914"/>
                    <a:pt x="121077" y="109576"/>
                  </a:cubicBezTo>
                  <a:lnTo>
                    <a:pt x="147437" y="136195"/>
                  </a:lnTo>
                  <a:cubicBezTo>
                    <a:pt x="132060" y="152993"/>
                    <a:pt x="114228" y="165140"/>
                    <a:pt x="82570" y="165140"/>
                  </a:cubicBezTo>
                  <a:cubicBezTo>
                    <a:pt x="34889" y="165140"/>
                    <a:pt x="0" y="128442"/>
                    <a:pt x="0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A3E76102-10DD-8E8A-2055-DBE1842A14F5}"/>
                </a:ext>
              </a:extLst>
            </p:cNvPr>
            <p:cNvSpPr/>
            <p:nvPr/>
          </p:nvSpPr>
          <p:spPr>
            <a:xfrm>
              <a:off x="6120928" y="-1282977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2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5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2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7" y="163331"/>
                    <a:pt x="54530" y="163331"/>
                  </a:cubicBezTo>
                  <a:cubicBezTo>
                    <a:pt x="24680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60BEFCF-9199-0275-0638-C7A043CB1ED0}"/>
                </a:ext>
              </a:extLst>
            </p:cNvPr>
            <p:cNvSpPr/>
            <p:nvPr/>
          </p:nvSpPr>
          <p:spPr>
            <a:xfrm>
              <a:off x="6469752" y="-1365885"/>
              <a:ext cx="217389" cy="433116"/>
            </a:xfrm>
            <a:custGeom>
              <a:avLst/>
              <a:gdLst>
                <a:gd name="connsiteX0" fmla="*/ 18995 w 101306"/>
                <a:gd name="connsiteY0" fmla="*/ 154286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6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6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8" y="198219"/>
                    <a:pt x="80244" y="201837"/>
                    <a:pt x="65126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77446D1-CD9D-DD0D-0018-FA089B4C4C33}"/>
                </a:ext>
              </a:extLst>
            </p:cNvPr>
            <p:cNvSpPr/>
            <p:nvPr/>
          </p:nvSpPr>
          <p:spPr>
            <a:xfrm>
              <a:off x="6718753" y="-1282977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2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6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2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8" y="163331"/>
                    <a:pt x="54530" y="163331"/>
                  </a:cubicBezTo>
                  <a:cubicBezTo>
                    <a:pt x="24681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5C236228-1DF4-24E9-4536-3E3F899362F7}"/>
                </a:ext>
              </a:extLst>
            </p:cNvPr>
            <p:cNvSpPr/>
            <p:nvPr/>
          </p:nvSpPr>
          <p:spPr>
            <a:xfrm>
              <a:off x="7100295" y="-1401654"/>
              <a:ext cx="96493" cy="463340"/>
            </a:xfrm>
            <a:custGeom>
              <a:avLst/>
              <a:gdLst>
                <a:gd name="connsiteX0" fmla="*/ 0 w 44967"/>
                <a:gd name="connsiteY0" fmla="*/ 0 h 215922"/>
                <a:gd name="connsiteX1" fmla="*/ 44968 w 44967"/>
                <a:gd name="connsiteY1" fmla="*/ 0 h 215922"/>
                <a:gd name="connsiteX2" fmla="*/ 44968 w 44967"/>
                <a:gd name="connsiteY2" fmla="*/ 215922 h 215922"/>
                <a:gd name="connsiteX3" fmla="*/ 0 w 44967"/>
                <a:gd name="connsiteY3" fmla="*/ 21592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67" h="215922">
                  <a:moveTo>
                    <a:pt x="0" y="0"/>
                  </a:moveTo>
                  <a:lnTo>
                    <a:pt x="44968" y="0"/>
                  </a:lnTo>
                  <a:lnTo>
                    <a:pt x="44968" y="215922"/>
                  </a:lnTo>
                  <a:lnTo>
                    <a:pt x="0" y="21592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D4382249-6865-6E15-3509-13A3C8362D71}"/>
                </a:ext>
              </a:extLst>
            </p:cNvPr>
            <p:cNvSpPr/>
            <p:nvPr/>
          </p:nvSpPr>
          <p:spPr>
            <a:xfrm>
              <a:off x="7238104" y="-1278816"/>
              <a:ext cx="354367" cy="443929"/>
            </a:xfrm>
            <a:custGeom>
              <a:avLst/>
              <a:gdLst>
                <a:gd name="connsiteX0" fmla="*/ 118363 w 165139"/>
                <a:gd name="connsiteY0" fmla="*/ 129 h 206876"/>
                <a:gd name="connsiteX1" fmla="*/ 165140 w 165139"/>
                <a:gd name="connsiteY1" fmla="*/ 129 h 206876"/>
                <a:gd name="connsiteX2" fmla="*/ 104149 w 165139"/>
                <a:gd name="connsiteY2" fmla="*/ 162555 h 206876"/>
                <a:gd name="connsiteX3" fmla="*/ 52075 w 165139"/>
                <a:gd name="connsiteY3" fmla="*/ 206877 h 206876"/>
                <a:gd name="connsiteX4" fmla="*/ 12146 w 165139"/>
                <a:gd name="connsiteY4" fmla="*/ 195893 h 206876"/>
                <a:gd name="connsiteX5" fmla="*/ 27265 w 165139"/>
                <a:gd name="connsiteY5" fmla="*/ 163331 h 206876"/>
                <a:gd name="connsiteX6" fmla="*/ 46518 w 165139"/>
                <a:gd name="connsiteY6" fmla="*/ 169533 h 206876"/>
                <a:gd name="connsiteX7" fmla="*/ 62154 w 165139"/>
                <a:gd name="connsiteY7" fmla="*/ 159196 h 206876"/>
                <a:gd name="connsiteX8" fmla="*/ 0 w 165139"/>
                <a:gd name="connsiteY8" fmla="*/ 0 h 206876"/>
                <a:gd name="connsiteX9" fmla="*/ 47681 w 165139"/>
                <a:gd name="connsiteY9" fmla="*/ 0 h 206876"/>
                <a:gd name="connsiteX10" fmla="*/ 83733 w 165139"/>
                <a:gd name="connsiteY10" fmla="*/ 108026 h 206876"/>
                <a:gd name="connsiteX11" fmla="*/ 118363 w 165139"/>
                <a:gd name="connsiteY11" fmla="*/ 0 h 20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139" h="206876">
                  <a:moveTo>
                    <a:pt x="118363" y="129"/>
                  </a:moveTo>
                  <a:lnTo>
                    <a:pt x="165140" y="129"/>
                  </a:lnTo>
                  <a:lnTo>
                    <a:pt x="104149" y="162555"/>
                  </a:lnTo>
                  <a:cubicBezTo>
                    <a:pt x="92003" y="194860"/>
                    <a:pt x="78952" y="206877"/>
                    <a:pt x="52075" y="206877"/>
                  </a:cubicBezTo>
                  <a:cubicBezTo>
                    <a:pt x="35793" y="206877"/>
                    <a:pt x="23647" y="202742"/>
                    <a:pt x="12146" y="195893"/>
                  </a:cubicBezTo>
                  <a:lnTo>
                    <a:pt x="27265" y="163331"/>
                  </a:lnTo>
                  <a:cubicBezTo>
                    <a:pt x="33209" y="166820"/>
                    <a:pt x="40574" y="169533"/>
                    <a:pt x="46518" y="169533"/>
                  </a:cubicBezTo>
                  <a:cubicBezTo>
                    <a:pt x="54271" y="169533"/>
                    <a:pt x="58406" y="167207"/>
                    <a:pt x="62154" y="159196"/>
                  </a:cubicBezTo>
                  <a:lnTo>
                    <a:pt x="0" y="0"/>
                  </a:lnTo>
                  <a:lnTo>
                    <a:pt x="47681" y="0"/>
                  </a:lnTo>
                  <a:lnTo>
                    <a:pt x="83733" y="108026"/>
                  </a:lnTo>
                  <a:lnTo>
                    <a:pt x="118363" y="0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02CD6FC-5D33-6E3C-320E-BE54D3B43C0B}"/>
                </a:ext>
              </a:extLst>
            </p:cNvPr>
            <p:cNvSpPr/>
            <p:nvPr/>
          </p:nvSpPr>
          <p:spPr>
            <a:xfrm>
              <a:off x="7591087" y="-1283807"/>
              <a:ext cx="276727" cy="351871"/>
            </a:xfrm>
            <a:custGeom>
              <a:avLst/>
              <a:gdLst>
                <a:gd name="connsiteX0" fmla="*/ 0 w 128958"/>
                <a:gd name="connsiteY0" fmla="*/ 140072 h 163976"/>
                <a:gd name="connsiteX1" fmla="*/ 19253 w 128958"/>
                <a:gd name="connsiteY1" fmla="*/ 110481 h 163976"/>
                <a:gd name="connsiteX2" fmla="*/ 69261 w 128958"/>
                <a:gd name="connsiteY2" fmla="*/ 129476 h 163976"/>
                <a:gd name="connsiteX3" fmla="*/ 88255 w 128958"/>
                <a:gd name="connsiteY3" fmla="*/ 117588 h 163976"/>
                <a:gd name="connsiteX4" fmla="*/ 88255 w 128958"/>
                <a:gd name="connsiteY4" fmla="*/ 116942 h 163976"/>
                <a:gd name="connsiteX5" fmla="*/ 55434 w 128958"/>
                <a:gd name="connsiteY5" fmla="*/ 98593 h 163976"/>
                <a:gd name="connsiteX6" fmla="*/ 8141 w 128958"/>
                <a:gd name="connsiteY6" fmla="*/ 50912 h 163976"/>
                <a:gd name="connsiteX7" fmla="*/ 8141 w 128958"/>
                <a:gd name="connsiteY7" fmla="*/ 50266 h 163976"/>
                <a:gd name="connsiteX8" fmla="*/ 66159 w 128958"/>
                <a:gd name="connsiteY8" fmla="*/ 0 h 163976"/>
                <a:gd name="connsiteX9" fmla="*/ 125341 w 128958"/>
                <a:gd name="connsiteY9" fmla="*/ 18349 h 163976"/>
                <a:gd name="connsiteX10" fmla="*/ 108155 w 128958"/>
                <a:gd name="connsiteY10" fmla="*/ 49361 h 163976"/>
                <a:gd name="connsiteX11" fmla="*/ 65255 w 128958"/>
                <a:gd name="connsiteY11" fmla="*/ 34630 h 163976"/>
                <a:gd name="connsiteX12" fmla="*/ 48715 w 128958"/>
                <a:gd name="connsiteY12" fmla="*/ 45614 h 163976"/>
                <a:gd name="connsiteX13" fmla="*/ 48715 w 128958"/>
                <a:gd name="connsiteY13" fmla="*/ 46131 h 163976"/>
                <a:gd name="connsiteX14" fmla="*/ 81019 w 128958"/>
                <a:gd name="connsiteY14" fmla="*/ 65125 h 163976"/>
                <a:gd name="connsiteX15" fmla="*/ 128959 w 128958"/>
                <a:gd name="connsiteY15" fmla="*/ 112161 h 163976"/>
                <a:gd name="connsiteX16" fmla="*/ 128959 w 128958"/>
                <a:gd name="connsiteY16" fmla="*/ 112807 h 163976"/>
                <a:gd name="connsiteX17" fmla="*/ 68356 w 128958"/>
                <a:gd name="connsiteY17" fmla="*/ 163977 h 163976"/>
                <a:gd name="connsiteX18" fmla="*/ 258 w 128958"/>
                <a:gd name="connsiteY18" fmla="*/ 139942 h 163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958" h="163976">
                  <a:moveTo>
                    <a:pt x="0" y="140072"/>
                  </a:moveTo>
                  <a:lnTo>
                    <a:pt x="19253" y="110481"/>
                  </a:lnTo>
                  <a:cubicBezTo>
                    <a:pt x="36439" y="122886"/>
                    <a:pt x="54401" y="129476"/>
                    <a:pt x="69261" y="129476"/>
                  </a:cubicBezTo>
                  <a:cubicBezTo>
                    <a:pt x="82312" y="129476"/>
                    <a:pt x="88255" y="124695"/>
                    <a:pt x="88255" y="117588"/>
                  </a:cubicBezTo>
                  <a:lnTo>
                    <a:pt x="88255" y="116942"/>
                  </a:lnTo>
                  <a:cubicBezTo>
                    <a:pt x="88255" y="107250"/>
                    <a:pt x="72879" y="103891"/>
                    <a:pt x="55434" y="98593"/>
                  </a:cubicBezTo>
                  <a:cubicBezTo>
                    <a:pt x="33209" y="92132"/>
                    <a:pt x="8141" y="81795"/>
                    <a:pt x="8141" y="50912"/>
                  </a:cubicBezTo>
                  <a:lnTo>
                    <a:pt x="8141" y="50266"/>
                  </a:lnTo>
                  <a:cubicBezTo>
                    <a:pt x="8141" y="17961"/>
                    <a:pt x="34243" y="0"/>
                    <a:pt x="66159" y="0"/>
                  </a:cubicBezTo>
                  <a:cubicBezTo>
                    <a:pt x="86317" y="0"/>
                    <a:pt x="108155" y="6849"/>
                    <a:pt x="125341" y="18349"/>
                  </a:cubicBezTo>
                  <a:lnTo>
                    <a:pt x="108155" y="49361"/>
                  </a:lnTo>
                  <a:cubicBezTo>
                    <a:pt x="92520" y="40187"/>
                    <a:pt x="76755" y="34630"/>
                    <a:pt x="65255" y="34630"/>
                  </a:cubicBezTo>
                  <a:cubicBezTo>
                    <a:pt x="54271" y="34630"/>
                    <a:pt x="48715" y="39411"/>
                    <a:pt x="48715" y="45614"/>
                  </a:cubicBezTo>
                  <a:lnTo>
                    <a:pt x="48715" y="46131"/>
                  </a:lnTo>
                  <a:cubicBezTo>
                    <a:pt x="48715" y="55047"/>
                    <a:pt x="63833" y="59182"/>
                    <a:pt x="81019" y="65125"/>
                  </a:cubicBezTo>
                  <a:cubicBezTo>
                    <a:pt x="103245" y="72491"/>
                    <a:pt x="128959" y="83216"/>
                    <a:pt x="128959" y="112161"/>
                  </a:cubicBezTo>
                  <a:lnTo>
                    <a:pt x="128959" y="112807"/>
                  </a:lnTo>
                  <a:cubicBezTo>
                    <a:pt x="128959" y="147954"/>
                    <a:pt x="102599" y="163977"/>
                    <a:pt x="68356" y="163977"/>
                  </a:cubicBezTo>
                  <a:cubicBezTo>
                    <a:pt x="46131" y="163977"/>
                    <a:pt x="21321" y="156611"/>
                    <a:pt x="258" y="139942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A013F322-497A-5461-4BEB-A4010BD44182}"/>
                </a:ext>
              </a:extLst>
            </p:cNvPr>
            <p:cNvSpPr/>
            <p:nvPr/>
          </p:nvSpPr>
          <p:spPr>
            <a:xfrm>
              <a:off x="7886116" y="-1365885"/>
              <a:ext cx="217389" cy="433116"/>
            </a:xfrm>
            <a:custGeom>
              <a:avLst/>
              <a:gdLst>
                <a:gd name="connsiteX0" fmla="*/ 18995 w 101306"/>
                <a:gd name="connsiteY0" fmla="*/ 154286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5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6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7" y="198219"/>
                    <a:pt x="80244" y="201837"/>
                    <a:pt x="65125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9E172C3-C8AB-BBCF-6B48-F174B664012E}"/>
                </a:ext>
              </a:extLst>
            </p:cNvPr>
            <p:cNvSpPr/>
            <p:nvPr/>
          </p:nvSpPr>
          <p:spPr>
            <a:xfrm>
              <a:off x="8128739" y="-1283807"/>
              <a:ext cx="276727" cy="351871"/>
            </a:xfrm>
            <a:custGeom>
              <a:avLst/>
              <a:gdLst>
                <a:gd name="connsiteX0" fmla="*/ 0 w 128958"/>
                <a:gd name="connsiteY0" fmla="*/ 140072 h 163976"/>
                <a:gd name="connsiteX1" fmla="*/ 19253 w 128958"/>
                <a:gd name="connsiteY1" fmla="*/ 110481 h 163976"/>
                <a:gd name="connsiteX2" fmla="*/ 69261 w 128958"/>
                <a:gd name="connsiteY2" fmla="*/ 129476 h 163976"/>
                <a:gd name="connsiteX3" fmla="*/ 88255 w 128958"/>
                <a:gd name="connsiteY3" fmla="*/ 117588 h 163976"/>
                <a:gd name="connsiteX4" fmla="*/ 88255 w 128958"/>
                <a:gd name="connsiteY4" fmla="*/ 116942 h 163976"/>
                <a:gd name="connsiteX5" fmla="*/ 55434 w 128958"/>
                <a:gd name="connsiteY5" fmla="*/ 98593 h 163976"/>
                <a:gd name="connsiteX6" fmla="*/ 8141 w 128958"/>
                <a:gd name="connsiteY6" fmla="*/ 50912 h 163976"/>
                <a:gd name="connsiteX7" fmla="*/ 8141 w 128958"/>
                <a:gd name="connsiteY7" fmla="*/ 50266 h 163976"/>
                <a:gd name="connsiteX8" fmla="*/ 66159 w 128958"/>
                <a:gd name="connsiteY8" fmla="*/ 0 h 163976"/>
                <a:gd name="connsiteX9" fmla="*/ 125341 w 128958"/>
                <a:gd name="connsiteY9" fmla="*/ 18349 h 163976"/>
                <a:gd name="connsiteX10" fmla="*/ 108155 w 128958"/>
                <a:gd name="connsiteY10" fmla="*/ 49361 h 163976"/>
                <a:gd name="connsiteX11" fmla="*/ 65255 w 128958"/>
                <a:gd name="connsiteY11" fmla="*/ 34630 h 163976"/>
                <a:gd name="connsiteX12" fmla="*/ 48715 w 128958"/>
                <a:gd name="connsiteY12" fmla="*/ 45614 h 163976"/>
                <a:gd name="connsiteX13" fmla="*/ 48715 w 128958"/>
                <a:gd name="connsiteY13" fmla="*/ 46131 h 163976"/>
                <a:gd name="connsiteX14" fmla="*/ 81019 w 128958"/>
                <a:gd name="connsiteY14" fmla="*/ 65125 h 163976"/>
                <a:gd name="connsiteX15" fmla="*/ 128959 w 128958"/>
                <a:gd name="connsiteY15" fmla="*/ 112161 h 163976"/>
                <a:gd name="connsiteX16" fmla="*/ 128959 w 128958"/>
                <a:gd name="connsiteY16" fmla="*/ 112807 h 163976"/>
                <a:gd name="connsiteX17" fmla="*/ 68356 w 128958"/>
                <a:gd name="connsiteY17" fmla="*/ 163977 h 163976"/>
                <a:gd name="connsiteX18" fmla="*/ 258 w 128958"/>
                <a:gd name="connsiteY18" fmla="*/ 139942 h 163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958" h="163976">
                  <a:moveTo>
                    <a:pt x="0" y="140072"/>
                  </a:moveTo>
                  <a:lnTo>
                    <a:pt x="19253" y="110481"/>
                  </a:lnTo>
                  <a:cubicBezTo>
                    <a:pt x="36439" y="122886"/>
                    <a:pt x="54400" y="129476"/>
                    <a:pt x="69261" y="129476"/>
                  </a:cubicBezTo>
                  <a:cubicBezTo>
                    <a:pt x="82311" y="129476"/>
                    <a:pt x="88255" y="124695"/>
                    <a:pt x="88255" y="117588"/>
                  </a:cubicBezTo>
                  <a:lnTo>
                    <a:pt x="88255" y="116942"/>
                  </a:lnTo>
                  <a:cubicBezTo>
                    <a:pt x="88255" y="107250"/>
                    <a:pt x="72879" y="103891"/>
                    <a:pt x="55434" y="98593"/>
                  </a:cubicBezTo>
                  <a:cubicBezTo>
                    <a:pt x="33209" y="92132"/>
                    <a:pt x="8141" y="81795"/>
                    <a:pt x="8141" y="50912"/>
                  </a:cubicBezTo>
                  <a:lnTo>
                    <a:pt x="8141" y="50266"/>
                  </a:lnTo>
                  <a:cubicBezTo>
                    <a:pt x="8141" y="17961"/>
                    <a:pt x="34243" y="0"/>
                    <a:pt x="66159" y="0"/>
                  </a:cubicBezTo>
                  <a:cubicBezTo>
                    <a:pt x="86317" y="0"/>
                    <a:pt x="108155" y="6849"/>
                    <a:pt x="125341" y="18349"/>
                  </a:cubicBezTo>
                  <a:lnTo>
                    <a:pt x="108155" y="49361"/>
                  </a:lnTo>
                  <a:cubicBezTo>
                    <a:pt x="92520" y="40187"/>
                    <a:pt x="76755" y="34630"/>
                    <a:pt x="65255" y="34630"/>
                  </a:cubicBezTo>
                  <a:cubicBezTo>
                    <a:pt x="54271" y="34630"/>
                    <a:pt x="48715" y="39411"/>
                    <a:pt x="48715" y="45614"/>
                  </a:cubicBezTo>
                  <a:lnTo>
                    <a:pt x="48715" y="46131"/>
                  </a:lnTo>
                  <a:cubicBezTo>
                    <a:pt x="48715" y="55047"/>
                    <a:pt x="63833" y="59182"/>
                    <a:pt x="81019" y="65125"/>
                  </a:cubicBezTo>
                  <a:cubicBezTo>
                    <a:pt x="103245" y="72491"/>
                    <a:pt x="128959" y="83216"/>
                    <a:pt x="128959" y="112161"/>
                  </a:cubicBezTo>
                  <a:lnTo>
                    <a:pt x="128959" y="112807"/>
                  </a:lnTo>
                  <a:cubicBezTo>
                    <a:pt x="128959" y="147954"/>
                    <a:pt x="102598" y="163977"/>
                    <a:pt x="68356" y="163977"/>
                  </a:cubicBezTo>
                  <a:cubicBezTo>
                    <a:pt x="46131" y="163977"/>
                    <a:pt x="21321" y="156611"/>
                    <a:pt x="258" y="139942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F2A3C695-5D9E-EAF9-C844-015A00102746}"/>
                </a:ext>
              </a:extLst>
            </p:cNvPr>
            <p:cNvSpPr/>
            <p:nvPr/>
          </p:nvSpPr>
          <p:spPr>
            <a:xfrm>
              <a:off x="4876481" y="-2264283"/>
              <a:ext cx="632761" cy="1226424"/>
            </a:xfrm>
            <a:custGeom>
              <a:avLst/>
              <a:gdLst>
                <a:gd name="connsiteX0" fmla="*/ 294874 w 294874"/>
                <a:gd name="connsiteY0" fmla="*/ 571528 h 571528"/>
                <a:gd name="connsiteX1" fmla="*/ 294874 w 294874"/>
                <a:gd name="connsiteY1" fmla="*/ 356640 h 571528"/>
                <a:gd name="connsiteX2" fmla="*/ 285958 w 294874"/>
                <a:gd name="connsiteY2" fmla="*/ 357286 h 571528"/>
                <a:gd name="connsiteX3" fmla="*/ 214372 w 294874"/>
                <a:gd name="connsiteY3" fmla="*/ 285700 h 571528"/>
                <a:gd name="connsiteX4" fmla="*/ 285958 w 294874"/>
                <a:gd name="connsiteY4" fmla="*/ 214113 h 571528"/>
                <a:gd name="connsiteX5" fmla="*/ 294874 w 294874"/>
                <a:gd name="connsiteY5" fmla="*/ 214759 h 571528"/>
                <a:gd name="connsiteX6" fmla="*/ 294874 w 294874"/>
                <a:gd name="connsiteY6" fmla="*/ 0 h 571528"/>
                <a:gd name="connsiteX7" fmla="*/ 276913 w 294874"/>
                <a:gd name="connsiteY7" fmla="*/ 0 h 571528"/>
                <a:gd name="connsiteX8" fmla="*/ 276913 w 294874"/>
                <a:gd name="connsiteY8" fmla="*/ 196669 h 571528"/>
                <a:gd name="connsiteX9" fmla="*/ 274845 w 294874"/>
                <a:gd name="connsiteY9" fmla="*/ 196927 h 571528"/>
                <a:gd name="connsiteX10" fmla="*/ 231041 w 294874"/>
                <a:gd name="connsiteY10" fmla="*/ 5039 h 571528"/>
                <a:gd name="connsiteX11" fmla="*/ 213467 w 294874"/>
                <a:gd name="connsiteY11" fmla="*/ 9045 h 571528"/>
                <a:gd name="connsiteX12" fmla="*/ 257272 w 294874"/>
                <a:gd name="connsiteY12" fmla="*/ 200933 h 571528"/>
                <a:gd name="connsiteX13" fmla="*/ 255334 w 294874"/>
                <a:gd name="connsiteY13" fmla="*/ 201579 h 571528"/>
                <a:gd name="connsiteX14" fmla="*/ 169921 w 294874"/>
                <a:gd name="connsiteY14" fmla="*/ 24293 h 571528"/>
                <a:gd name="connsiteX15" fmla="*/ 153639 w 294874"/>
                <a:gd name="connsiteY15" fmla="*/ 32175 h 571528"/>
                <a:gd name="connsiteX16" fmla="*/ 239052 w 294874"/>
                <a:gd name="connsiteY16" fmla="*/ 209461 h 571528"/>
                <a:gd name="connsiteX17" fmla="*/ 237372 w 294874"/>
                <a:gd name="connsiteY17" fmla="*/ 210495 h 571528"/>
                <a:gd name="connsiteX18" fmla="*/ 114745 w 294874"/>
                <a:gd name="connsiteY18" fmla="*/ 56597 h 571528"/>
                <a:gd name="connsiteX19" fmla="*/ 100660 w 294874"/>
                <a:gd name="connsiteY19" fmla="*/ 67839 h 571528"/>
                <a:gd name="connsiteX20" fmla="*/ 223288 w 294874"/>
                <a:gd name="connsiteY20" fmla="*/ 221737 h 571528"/>
                <a:gd name="connsiteX21" fmla="*/ 221866 w 294874"/>
                <a:gd name="connsiteY21" fmla="*/ 223158 h 571528"/>
                <a:gd name="connsiteX22" fmla="*/ 67968 w 294874"/>
                <a:gd name="connsiteY22" fmla="*/ 100402 h 571528"/>
                <a:gd name="connsiteX23" fmla="*/ 56726 w 294874"/>
                <a:gd name="connsiteY23" fmla="*/ 114487 h 571528"/>
                <a:gd name="connsiteX24" fmla="*/ 210624 w 294874"/>
                <a:gd name="connsiteY24" fmla="*/ 237243 h 571528"/>
                <a:gd name="connsiteX25" fmla="*/ 209591 w 294874"/>
                <a:gd name="connsiteY25" fmla="*/ 238923 h 571528"/>
                <a:gd name="connsiteX26" fmla="*/ 32304 w 294874"/>
                <a:gd name="connsiteY26" fmla="*/ 153510 h 571528"/>
                <a:gd name="connsiteX27" fmla="*/ 24422 w 294874"/>
                <a:gd name="connsiteY27" fmla="*/ 169792 h 571528"/>
                <a:gd name="connsiteX28" fmla="*/ 201708 w 294874"/>
                <a:gd name="connsiteY28" fmla="*/ 255204 h 571528"/>
                <a:gd name="connsiteX29" fmla="*/ 201062 w 294874"/>
                <a:gd name="connsiteY29" fmla="*/ 257142 h 571528"/>
                <a:gd name="connsiteX30" fmla="*/ 9174 w 294874"/>
                <a:gd name="connsiteY30" fmla="*/ 213338 h 571528"/>
                <a:gd name="connsiteX31" fmla="*/ 5169 w 294874"/>
                <a:gd name="connsiteY31" fmla="*/ 230911 h 571528"/>
                <a:gd name="connsiteX32" fmla="*/ 196927 w 294874"/>
                <a:gd name="connsiteY32" fmla="*/ 274716 h 571528"/>
                <a:gd name="connsiteX33" fmla="*/ 196669 w 294874"/>
                <a:gd name="connsiteY33" fmla="*/ 276784 h 571528"/>
                <a:gd name="connsiteX34" fmla="*/ 0 w 294874"/>
                <a:gd name="connsiteY34" fmla="*/ 276784 h 571528"/>
                <a:gd name="connsiteX35" fmla="*/ 0 w 294874"/>
                <a:gd name="connsiteY35" fmla="*/ 294745 h 571528"/>
                <a:gd name="connsiteX36" fmla="*/ 196669 w 294874"/>
                <a:gd name="connsiteY36" fmla="*/ 294745 h 571528"/>
                <a:gd name="connsiteX37" fmla="*/ 196927 w 294874"/>
                <a:gd name="connsiteY37" fmla="*/ 296812 h 571528"/>
                <a:gd name="connsiteX38" fmla="*/ 5169 w 294874"/>
                <a:gd name="connsiteY38" fmla="*/ 340617 h 571528"/>
                <a:gd name="connsiteX39" fmla="*/ 9174 w 294874"/>
                <a:gd name="connsiteY39" fmla="*/ 358190 h 571528"/>
                <a:gd name="connsiteX40" fmla="*/ 201062 w 294874"/>
                <a:gd name="connsiteY40" fmla="*/ 314386 h 571528"/>
                <a:gd name="connsiteX41" fmla="*/ 201708 w 294874"/>
                <a:gd name="connsiteY41" fmla="*/ 316324 h 571528"/>
                <a:gd name="connsiteX42" fmla="*/ 24422 w 294874"/>
                <a:gd name="connsiteY42" fmla="*/ 401737 h 571528"/>
                <a:gd name="connsiteX43" fmla="*/ 32304 w 294874"/>
                <a:gd name="connsiteY43" fmla="*/ 418018 h 571528"/>
                <a:gd name="connsiteX44" fmla="*/ 209591 w 294874"/>
                <a:gd name="connsiteY44" fmla="*/ 332605 h 571528"/>
                <a:gd name="connsiteX45" fmla="*/ 210624 w 294874"/>
                <a:gd name="connsiteY45" fmla="*/ 334285 h 571528"/>
                <a:gd name="connsiteX46" fmla="*/ 56726 w 294874"/>
                <a:gd name="connsiteY46" fmla="*/ 456912 h 571528"/>
                <a:gd name="connsiteX47" fmla="*/ 67968 w 294874"/>
                <a:gd name="connsiteY47" fmla="*/ 470997 h 571528"/>
                <a:gd name="connsiteX48" fmla="*/ 221866 w 294874"/>
                <a:gd name="connsiteY48" fmla="*/ 348370 h 571528"/>
                <a:gd name="connsiteX49" fmla="*/ 223288 w 294874"/>
                <a:gd name="connsiteY49" fmla="*/ 349791 h 571528"/>
                <a:gd name="connsiteX50" fmla="*/ 100660 w 294874"/>
                <a:gd name="connsiteY50" fmla="*/ 503689 h 571528"/>
                <a:gd name="connsiteX51" fmla="*/ 114745 w 294874"/>
                <a:gd name="connsiteY51" fmla="*/ 514931 h 571528"/>
                <a:gd name="connsiteX52" fmla="*/ 237372 w 294874"/>
                <a:gd name="connsiteY52" fmla="*/ 361033 h 571528"/>
                <a:gd name="connsiteX53" fmla="*/ 239052 w 294874"/>
                <a:gd name="connsiteY53" fmla="*/ 362067 h 571528"/>
                <a:gd name="connsiteX54" fmla="*/ 153639 w 294874"/>
                <a:gd name="connsiteY54" fmla="*/ 539353 h 571528"/>
                <a:gd name="connsiteX55" fmla="*/ 169921 w 294874"/>
                <a:gd name="connsiteY55" fmla="*/ 547235 h 571528"/>
                <a:gd name="connsiteX56" fmla="*/ 255334 w 294874"/>
                <a:gd name="connsiteY56" fmla="*/ 369949 h 571528"/>
                <a:gd name="connsiteX57" fmla="*/ 257272 w 294874"/>
                <a:gd name="connsiteY57" fmla="*/ 370595 h 571528"/>
                <a:gd name="connsiteX58" fmla="*/ 213467 w 294874"/>
                <a:gd name="connsiteY58" fmla="*/ 562483 h 571528"/>
                <a:gd name="connsiteX59" fmla="*/ 231041 w 294874"/>
                <a:gd name="connsiteY59" fmla="*/ 566489 h 571528"/>
                <a:gd name="connsiteX60" fmla="*/ 274845 w 294874"/>
                <a:gd name="connsiteY60" fmla="*/ 374601 h 571528"/>
                <a:gd name="connsiteX61" fmla="*/ 276913 w 294874"/>
                <a:gd name="connsiteY61" fmla="*/ 374859 h 571528"/>
                <a:gd name="connsiteX62" fmla="*/ 276913 w 294874"/>
                <a:gd name="connsiteY62" fmla="*/ 571528 h 571528"/>
                <a:gd name="connsiteX63" fmla="*/ 294874 w 294874"/>
                <a:gd name="connsiteY63" fmla="*/ 571528 h 571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94874" h="571528">
                  <a:moveTo>
                    <a:pt x="294874" y="571528"/>
                  </a:moveTo>
                  <a:lnTo>
                    <a:pt x="294874" y="356640"/>
                  </a:lnTo>
                  <a:cubicBezTo>
                    <a:pt x="291902" y="357027"/>
                    <a:pt x="288930" y="357286"/>
                    <a:pt x="285958" y="357286"/>
                  </a:cubicBezTo>
                  <a:cubicBezTo>
                    <a:pt x="246547" y="357286"/>
                    <a:pt x="214372" y="325240"/>
                    <a:pt x="214372" y="285700"/>
                  </a:cubicBezTo>
                  <a:cubicBezTo>
                    <a:pt x="214372" y="246159"/>
                    <a:pt x="246418" y="214113"/>
                    <a:pt x="285958" y="214113"/>
                  </a:cubicBezTo>
                  <a:cubicBezTo>
                    <a:pt x="288930" y="214113"/>
                    <a:pt x="292031" y="214372"/>
                    <a:pt x="294874" y="214759"/>
                  </a:cubicBezTo>
                  <a:lnTo>
                    <a:pt x="294874" y="0"/>
                  </a:lnTo>
                  <a:lnTo>
                    <a:pt x="276913" y="0"/>
                  </a:lnTo>
                  <a:lnTo>
                    <a:pt x="276913" y="196669"/>
                  </a:lnTo>
                  <a:cubicBezTo>
                    <a:pt x="276267" y="196669"/>
                    <a:pt x="275621" y="196927"/>
                    <a:pt x="274845" y="196927"/>
                  </a:cubicBezTo>
                  <a:lnTo>
                    <a:pt x="231041" y="5039"/>
                  </a:lnTo>
                  <a:lnTo>
                    <a:pt x="213467" y="9045"/>
                  </a:lnTo>
                  <a:lnTo>
                    <a:pt x="257272" y="200933"/>
                  </a:lnTo>
                  <a:cubicBezTo>
                    <a:pt x="257272" y="200933"/>
                    <a:pt x="255980" y="201450"/>
                    <a:pt x="255334" y="201579"/>
                  </a:cubicBezTo>
                  <a:lnTo>
                    <a:pt x="169921" y="24293"/>
                  </a:lnTo>
                  <a:lnTo>
                    <a:pt x="153639" y="32175"/>
                  </a:lnTo>
                  <a:lnTo>
                    <a:pt x="239052" y="209461"/>
                  </a:lnTo>
                  <a:cubicBezTo>
                    <a:pt x="239052" y="209461"/>
                    <a:pt x="237889" y="210107"/>
                    <a:pt x="237372" y="210495"/>
                  </a:cubicBezTo>
                  <a:lnTo>
                    <a:pt x="114745" y="56597"/>
                  </a:lnTo>
                  <a:lnTo>
                    <a:pt x="100660" y="67839"/>
                  </a:lnTo>
                  <a:lnTo>
                    <a:pt x="223288" y="221737"/>
                  </a:lnTo>
                  <a:cubicBezTo>
                    <a:pt x="223288" y="221737"/>
                    <a:pt x="222383" y="222641"/>
                    <a:pt x="221866" y="223158"/>
                  </a:cubicBezTo>
                  <a:lnTo>
                    <a:pt x="67968" y="100402"/>
                  </a:lnTo>
                  <a:lnTo>
                    <a:pt x="56726" y="114487"/>
                  </a:lnTo>
                  <a:lnTo>
                    <a:pt x="210624" y="237243"/>
                  </a:lnTo>
                  <a:cubicBezTo>
                    <a:pt x="210624" y="237243"/>
                    <a:pt x="209978" y="238406"/>
                    <a:pt x="209591" y="238923"/>
                  </a:cubicBezTo>
                  <a:lnTo>
                    <a:pt x="32304" y="153510"/>
                  </a:lnTo>
                  <a:lnTo>
                    <a:pt x="24422" y="169792"/>
                  </a:lnTo>
                  <a:lnTo>
                    <a:pt x="201708" y="255204"/>
                  </a:lnTo>
                  <a:cubicBezTo>
                    <a:pt x="201708" y="255204"/>
                    <a:pt x="201191" y="256496"/>
                    <a:pt x="201062" y="257142"/>
                  </a:cubicBezTo>
                  <a:lnTo>
                    <a:pt x="9174" y="213338"/>
                  </a:lnTo>
                  <a:lnTo>
                    <a:pt x="5169" y="230911"/>
                  </a:lnTo>
                  <a:lnTo>
                    <a:pt x="196927" y="274716"/>
                  </a:lnTo>
                  <a:cubicBezTo>
                    <a:pt x="196927" y="275362"/>
                    <a:pt x="196669" y="276008"/>
                    <a:pt x="196669" y="276784"/>
                  </a:cubicBezTo>
                  <a:lnTo>
                    <a:pt x="0" y="276784"/>
                  </a:lnTo>
                  <a:lnTo>
                    <a:pt x="0" y="294745"/>
                  </a:lnTo>
                  <a:lnTo>
                    <a:pt x="196669" y="294745"/>
                  </a:lnTo>
                  <a:cubicBezTo>
                    <a:pt x="196669" y="295391"/>
                    <a:pt x="196927" y="296037"/>
                    <a:pt x="196927" y="296812"/>
                  </a:cubicBezTo>
                  <a:lnTo>
                    <a:pt x="5169" y="340617"/>
                  </a:lnTo>
                  <a:lnTo>
                    <a:pt x="9174" y="358190"/>
                  </a:lnTo>
                  <a:lnTo>
                    <a:pt x="201062" y="314386"/>
                  </a:lnTo>
                  <a:cubicBezTo>
                    <a:pt x="201062" y="314386"/>
                    <a:pt x="201579" y="315678"/>
                    <a:pt x="201708" y="316324"/>
                  </a:cubicBezTo>
                  <a:lnTo>
                    <a:pt x="24422" y="401737"/>
                  </a:lnTo>
                  <a:lnTo>
                    <a:pt x="32304" y="418018"/>
                  </a:lnTo>
                  <a:lnTo>
                    <a:pt x="209591" y="332605"/>
                  </a:lnTo>
                  <a:cubicBezTo>
                    <a:pt x="209591" y="332605"/>
                    <a:pt x="210237" y="333768"/>
                    <a:pt x="210624" y="334285"/>
                  </a:cubicBezTo>
                  <a:lnTo>
                    <a:pt x="56726" y="456912"/>
                  </a:lnTo>
                  <a:lnTo>
                    <a:pt x="67968" y="470997"/>
                  </a:lnTo>
                  <a:lnTo>
                    <a:pt x="221866" y="348370"/>
                  </a:lnTo>
                  <a:cubicBezTo>
                    <a:pt x="221866" y="348370"/>
                    <a:pt x="222771" y="349274"/>
                    <a:pt x="223288" y="349791"/>
                  </a:cubicBezTo>
                  <a:lnTo>
                    <a:pt x="100660" y="503689"/>
                  </a:lnTo>
                  <a:lnTo>
                    <a:pt x="114745" y="514931"/>
                  </a:lnTo>
                  <a:lnTo>
                    <a:pt x="237372" y="361033"/>
                  </a:lnTo>
                  <a:cubicBezTo>
                    <a:pt x="237372" y="361033"/>
                    <a:pt x="238535" y="361679"/>
                    <a:pt x="239052" y="362067"/>
                  </a:cubicBezTo>
                  <a:lnTo>
                    <a:pt x="153639" y="539353"/>
                  </a:lnTo>
                  <a:lnTo>
                    <a:pt x="169921" y="547235"/>
                  </a:lnTo>
                  <a:lnTo>
                    <a:pt x="255334" y="369949"/>
                  </a:lnTo>
                  <a:cubicBezTo>
                    <a:pt x="255334" y="369949"/>
                    <a:pt x="256626" y="370466"/>
                    <a:pt x="257272" y="370595"/>
                  </a:cubicBezTo>
                  <a:lnTo>
                    <a:pt x="213467" y="562483"/>
                  </a:lnTo>
                  <a:lnTo>
                    <a:pt x="231041" y="566489"/>
                  </a:lnTo>
                  <a:lnTo>
                    <a:pt x="274845" y="374601"/>
                  </a:lnTo>
                  <a:cubicBezTo>
                    <a:pt x="275491" y="374601"/>
                    <a:pt x="276138" y="374859"/>
                    <a:pt x="276913" y="374859"/>
                  </a:cubicBezTo>
                  <a:lnTo>
                    <a:pt x="276913" y="571528"/>
                  </a:lnTo>
                  <a:lnTo>
                    <a:pt x="294874" y="571528"/>
                  </a:lnTo>
                  <a:close/>
                </a:path>
              </a:pathLst>
            </a:custGeom>
            <a:solidFill>
              <a:srgbClr val="AABE3C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Freeform 35">
            <a:extLst>
              <a:ext uri="{FF2B5EF4-FFF2-40B4-BE49-F238E27FC236}">
                <a16:creationId xmlns:a16="http://schemas.microsoft.com/office/drawing/2014/main" id="{237DAC74-8EF7-0602-DBA8-86F52D4A4CDF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3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raphic 53">
            <a:extLst>
              <a:ext uri="{FF2B5EF4-FFF2-40B4-BE49-F238E27FC236}">
                <a16:creationId xmlns:a16="http://schemas.microsoft.com/office/drawing/2014/main" id="{B66838DC-3E3F-84CC-5E49-49D17F99F7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214541" cy="68580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AC5B6468-26CD-E7EB-0611-0BD805FD74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80513" y="544996"/>
            <a:ext cx="3543300" cy="3543300"/>
          </a:xfrm>
          <a:prstGeom prst="rect">
            <a:avLst/>
          </a:prstGeom>
        </p:spPr>
      </p:pic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E0501F0B-C965-EFDC-40F8-32559971563D}"/>
              </a:ext>
            </a:extLst>
          </p:cNvPr>
          <p:cNvSpPr/>
          <p:nvPr userDrawn="1"/>
        </p:nvSpPr>
        <p:spPr>
          <a:xfrm flipH="1" flipV="1">
            <a:off x="3390845" y="3759222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" name="Title 14">
            <a:extLst>
              <a:ext uri="{FF2B5EF4-FFF2-40B4-BE49-F238E27FC236}">
                <a16:creationId xmlns:a16="http://schemas.microsoft.com/office/drawing/2014/main" id="{5627E242-9293-A20C-8BD2-C4D08B16A4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7" y="3945835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/>
              <a:t>Title goes here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B3E47-49E6-5D17-95E0-D9FC7A73F6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158" y="2011887"/>
            <a:ext cx="5522601" cy="219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5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C151C97-C1FF-D907-1CFC-13C4A2356B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4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97D218-E71A-46E9-82D7-788AB80F1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8581"/>
          <a:stretch/>
        </p:blipFill>
        <p:spPr>
          <a:xfrm rot="16200000">
            <a:off x="9702882" y="538380"/>
            <a:ext cx="1943100" cy="193294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8706F0E-7656-A311-EDB8-36905E4703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3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1E81ABFE-D74C-768D-009E-1368AE93F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7880" y="538380"/>
            <a:ext cx="1938102" cy="1938102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2D06D6B-7AEC-8527-F2B0-A3B401F068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0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9" name="Round Single Corner of Rectangle 8">
            <a:extLst>
              <a:ext uri="{FF2B5EF4-FFF2-40B4-BE49-F238E27FC236}">
                <a16:creationId xmlns:a16="http://schemas.microsoft.com/office/drawing/2014/main" id="{FDFAE01B-0773-B129-5D3D-D3D42612407C}"/>
              </a:ext>
            </a:extLst>
          </p:cNvPr>
          <p:cNvSpPr/>
          <p:nvPr userDrawn="1"/>
        </p:nvSpPr>
        <p:spPr>
          <a:xfrm flipH="1" flipV="1">
            <a:off x="3390843" y="3759220"/>
            <a:ext cx="6481289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B6C0D570-4417-EAEA-1E74-BE3092E3B7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6" y="4030133"/>
            <a:ext cx="5943803" cy="1326693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/>
              <a:t>Title goes here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1CA0-0799-31EF-FBF9-738ECA968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4951058-AEAC-79F1-BB02-D8ED9F570A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9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2ECFEF-9F4E-ECDD-8D50-FD0DEE57B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59" name="Freeform 58">
            <a:extLst>
              <a:ext uri="{FF2B5EF4-FFF2-40B4-BE49-F238E27FC236}">
                <a16:creationId xmlns:a16="http://schemas.microsoft.com/office/drawing/2014/main" id="{F3A6F8AB-4301-AF0F-43A2-A3B2043AF3E8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1FC1-7448-38C9-0C97-FB6E618B4B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0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C93D78-6E12-CB59-DD40-C61618144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07C7DD-7975-3F4E-1040-A3988970C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8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0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7" r:id="rId2"/>
    <p:sldLayoutId id="2147483729" r:id="rId3"/>
    <p:sldLayoutId id="2147483726" r:id="rId4"/>
    <p:sldLayoutId id="2147483728" r:id="rId5"/>
    <p:sldLayoutId id="2147483730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96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5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A89E8626-AD9F-D8DC-38F4-4E54D442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9635" y="3912781"/>
            <a:ext cx="5293498" cy="1410991"/>
          </a:xfrm>
        </p:spPr>
        <p:txBody>
          <a:bodyPr>
            <a:normAutofit/>
          </a:bodyPr>
          <a:lstStyle/>
          <a:p>
            <a:r>
              <a:rPr lang="en-US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01366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53228"/>
            <a:ext cx="1014746" cy="247342"/>
          </a:xfrm>
        </p:spPr>
        <p:txBody>
          <a:bodyPr/>
          <a:lstStyle/>
          <a:p>
            <a:fld id="{93814408-5831-49B7-BF84-9D4EB0FEE077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7269BE9-3741-BD8D-2DE7-4D5D6A0A0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6049" y="86717"/>
            <a:ext cx="3964383" cy="2795399"/>
          </a:xfrm>
          <a:prstGeom prst="rect">
            <a:avLst/>
          </a:prstGeom>
        </p:spPr>
      </p:pic>
      <p:sp>
        <p:nvSpPr>
          <p:cNvPr id="5" name="Round Single Corner of Rectangle 4">
            <a:extLst>
              <a:ext uri="{FF2B5EF4-FFF2-40B4-BE49-F238E27FC236}">
                <a16:creationId xmlns:a16="http://schemas.microsoft.com/office/drawing/2014/main" id="{BBDB69D0-AD2F-DB42-D00E-7EAAC9D8549D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3E3F2-9482-F836-F9E8-3CB28B8AB06A}"/>
              </a:ext>
            </a:extLst>
          </p:cNvPr>
          <p:cNvSpPr txBox="1"/>
          <p:nvPr/>
        </p:nvSpPr>
        <p:spPr>
          <a:xfrm>
            <a:off x="732662" y="1721332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CF12E3-5E63-CDEB-1EDC-9DC975131D9A}"/>
              </a:ext>
            </a:extLst>
          </p:cNvPr>
          <p:cNvSpPr txBox="1"/>
          <p:nvPr/>
        </p:nvSpPr>
        <p:spPr>
          <a:xfrm>
            <a:off x="732662" y="2544640"/>
            <a:ext cx="5688280" cy="26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10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5F61BB-038B-29A3-BC83-5CE66A4327E6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  <a:effectLst/>
              </a:rPr>
              <a:t>Bullet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</a:rPr>
              <a:t>Bullet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  <a:effectLst/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</a:rPr>
              <a:t>Bullet 4</a:t>
            </a:r>
          </a:p>
          <a:p>
            <a:pPr>
              <a:spcAft>
                <a:spcPts val="1000"/>
              </a:spcAft>
              <a:buClr>
                <a:schemeClr val="bg1"/>
              </a:buClr>
            </a:pPr>
            <a:endParaRPr lang="en-GB" sz="1050">
              <a:solidFill>
                <a:srgbClr val="1E2A4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566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 Single Corner of Rectangle 19">
            <a:extLst>
              <a:ext uri="{FF2B5EF4-FFF2-40B4-BE49-F238E27FC236}">
                <a16:creationId xmlns:a16="http://schemas.microsoft.com/office/drawing/2014/main" id="{59C5696B-661D-5B5C-EE07-9E9E1AE7B5C3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E523D8-2C76-7A2D-B044-7AC380C6C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860AB1-1812-D7FD-B756-87766438A555}"/>
              </a:ext>
            </a:extLst>
          </p:cNvPr>
          <p:cNvSpPr txBox="1"/>
          <p:nvPr/>
        </p:nvSpPr>
        <p:spPr>
          <a:xfrm>
            <a:off x="732662" y="565803"/>
            <a:ext cx="6590804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732662" y="1721332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24B73AD-BC6A-C97B-7D68-3A98C8BCE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41647" y="1814708"/>
            <a:ext cx="4919411" cy="27048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7BA41E-7FC0-7968-5817-6B7C7C53F46F}"/>
              </a:ext>
            </a:extLst>
          </p:cNvPr>
          <p:cNvSpPr txBox="1"/>
          <p:nvPr/>
        </p:nvSpPr>
        <p:spPr>
          <a:xfrm>
            <a:off x="732662" y="2544640"/>
            <a:ext cx="5688280" cy="26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10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E0CEB2-25E6-324F-25F4-04F5DD89CC1A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  <a:effectLst/>
              </a:rPr>
              <a:t>Bullet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</a:rPr>
              <a:t>Bullet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  <a:effectLst/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>
                <a:solidFill>
                  <a:srgbClr val="1E2A48"/>
                </a:solidFill>
              </a:rPr>
              <a:t>Bullet 4</a:t>
            </a:r>
          </a:p>
          <a:p>
            <a:pPr>
              <a:spcAft>
                <a:spcPts val="1000"/>
              </a:spcAft>
              <a:buClr>
                <a:schemeClr val="bg1"/>
              </a:buClr>
            </a:pPr>
            <a:endParaRPr lang="en-GB" sz="1050">
              <a:solidFill>
                <a:srgbClr val="1E2A48"/>
              </a:solidFill>
              <a:effectLst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920B082-FEEB-B815-0A45-D3438EC882F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61823"/>
            <a:ext cx="1014746" cy="247342"/>
          </a:xfrm>
        </p:spPr>
        <p:txBody>
          <a:bodyPr/>
          <a:lstStyle/>
          <a:p>
            <a:fld id="{93814408-5831-49B7-BF84-9D4EB0FEE07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3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A7A672-6E26-F30B-45FD-4EEBD46EA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5408" y="6555612"/>
            <a:ext cx="1014746" cy="247342"/>
          </a:xfrm>
        </p:spPr>
        <p:txBody>
          <a:bodyPr/>
          <a:lstStyle/>
          <a:p>
            <a:fld id="{93814408-5831-49B7-BF84-9D4EB0FEE07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908792-4BF9-3A86-1971-9451387653B7}"/>
              </a:ext>
            </a:extLst>
          </p:cNvPr>
          <p:cNvSpPr txBox="1"/>
          <p:nvPr/>
        </p:nvSpPr>
        <p:spPr>
          <a:xfrm>
            <a:off x="732662" y="1645335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46EB9A-C9B4-1E26-32B7-9E4D8C3E0247}"/>
              </a:ext>
            </a:extLst>
          </p:cNvPr>
          <p:cNvSpPr txBox="1"/>
          <p:nvPr/>
        </p:nvSpPr>
        <p:spPr>
          <a:xfrm>
            <a:off x="732662" y="1956254"/>
            <a:ext cx="5688280" cy="26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10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 Single Corner of Rectangle 20">
            <a:extLst>
              <a:ext uri="{FF2B5EF4-FFF2-40B4-BE49-F238E27FC236}">
                <a16:creationId xmlns:a16="http://schemas.microsoft.com/office/drawing/2014/main" id="{8975F571-E882-D504-BFA7-5FC5DBD56299}"/>
              </a:ext>
            </a:extLst>
          </p:cNvPr>
          <p:cNvSpPr/>
          <p:nvPr/>
        </p:nvSpPr>
        <p:spPr>
          <a:xfrm>
            <a:off x="546265" y="2343170"/>
            <a:ext cx="6371370" cy="3919479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89F864-A9FC-D6CB-7618-6510FBD62CF6}"/>
              </a:ext>
            </a:extLst>
          </p:cNvPr>
          <p:cNvSpPr txBox="1"/>
          <p:nvPr/>
        </p:nvSpPr>
        <p:spPr>
          <a:xfrm>
            <a:off x="676101" y="2857214"/>
            <a:ext cx="2812534" cy="2446316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  <a:effectLst/>
              </a:rPr>
              <a:t>Bullet</a:t>
            </a:r>
            <a:r>
              <a:rPr lang="en-US" sz="1050">
                <a:solidFill>
                  <a:srgbClr val="1E2A48"/>
                </a:solidFill>
                <a:effectLst/>
              </a:rPr>
              <a:t>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1050">
                <a:solidFill>
                  <a:srgbClr val="1E2A48"/>
                </a:solidFill>
              </a:rPr>
              <a:t>Bullet</a:t>
            </a:r>
            <a:r>
              <a:rPr lang="en-GB" sz="1050">
                <a:solidFill>
                  <a:srgbClr val="1E2A48"/>
                </a:solidFill>
              </a:rPr>
              <a:t>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</a:rPr>
              <a:t> Bullet 4</a:t>
            </a:r>
            <a:endParaRPr lang="en-US" sz="1050">
              <a:solidFill>
                <a:srgbClr val="1E2A48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84EEFE-E19E-B984-18CA-5670F388A354}"/>
              </a:ext>
            </a:extLst>
          </p:cNvPr>
          <p:cNvSpPr txBox="1"/>
          <p:nvPr/>
        </p:nvSpPr>
        <p:spPr>
          <a:xfrm>
            <a:off x="3558836" y="2857214"/>
            <a:ext cx="2812534" cy="2446316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  <a:effectLst/>
              </a:rPr>
              <a:t>Bullet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</a:rPr>
              <a:t>Bullet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>
                <a:solidFill>
                  <a:srgbClr val="1E2A48"/>
                </a:solidFill>
              </a:rPr>
              <a:t>Bullet 4</a:t>
            </a:r>
            <a:endParaRPr lang="en-US" sz="10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854E47-A465-2DF9-FFD0-5008D73E1D97}"/>
              </a:ext>
            </a:extLst>
          </p:cNvPr>
          <p:cNvSpPr txBox="1"/>
          <p:nvPr/>
        </p:nvSpPr>
        <p:spPr>
          <a:xfrm>
            <a:off x="715857" y="2526121"/>
            <a:ext cx="2683326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E8C054-481D-3719-778C-DA60782D5325}"/>
              </a:ext>
            </a:extLst>
          </p:cNvPr>
          <p:cNvSpPr txBox="1"/>
          <p:nvPr/>
        </p:nvSpPr>
        <p:spPr>
          <a:xfrm>
            <a:off x="3558836" y="2526643"/>
            <a:ext cx="2683326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7A2F095-F934-968C-1886-BCEF583AF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7" b="12007"/>
          <a:stretch/>
        </p:blipFill>
        <p:spPr>
          <a:xfrm>
            <a:off x="6917636" y="2291186"/>
            <a:ext cx="2610086" cy="1323821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6B14F8E-61FB-DB1C-B008-19BB93AAB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1" b="11951"/>
          <a:stretch/>
        </p:blipFill>
        <p:spPr>
          <a:xfrm>
            <a:off x="6917636" y="4938828"/>
            <a:ext cx="2610086" cy="1323821"/>
          </a:xfrm>
          <a:prstGeom prst="round2DiagRect">
            <a:avLst>
              <a:gd name="adj1" fmla="val 50000"/>
              <a:gd name="adj2" fmla="val 0"/>
            </a:avLst>
          </a:prstGeom>
        </p:spPr>
      </p:pic>
      <p:sp>
        <p:nvSpPr>
          <p:cNvPr id="29" name="Round Single Corner of Rectangle 28">
            <a:extLst>
              <a:ext uri="{FF2B5EF4-FFF2-40B4-BE49-F238E27FC236}">
                <a16:creationId xmlns:a16="http://schemas.microsoft.com/office/drawing/2014/main" id="{28157598-B594-CCE0-E318-F675E33EF758}"/>
              </a:ext>
            </a:extLst>
          </p:cNvPr>
          <p:cNvSpPr>
            <a:spLocks/>
          </p:cNvSpPr>
          <p:nvPr/>
        </p:nvSpPr>
        <p:spPr>
          <a:xfrm flipH="1" flipV="1">
            <a:off x="6917635" y="3615007"/>
            <a:ext cx="2610086" cy="1323821"/>
          </a:xfrm>
          <a:prstGeom prst="round1Rect">
            <a:avLst>
              <a:gd name="adj" fmla="val 50000"/>
            </a:avLst>
          </a:prstGeom>
          <a:blipFill dpi="0" rotWithShape="0">
            <a:blip r:embed="rId5"/>
            <a:srcRect/>
            <a:stretch>
              <a:fillRect t="-14000" b="-2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3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86E384-EEA0-3FE5-682B-D81466A2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5408" y="6547863"/>
            <a:ext cx="1014746" cy="247342"/>
          </a:xfrm>
        </p:spPr>
        <p:txBody>
          <a:bodyPr/>
          <a:lstStyle/>
          <a:p>
            <a:fld id="{93814408-5831-49B7-BF84-9D4EB0FEE07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3E3F2-9482-F836-F9E8-3CB28B8AB06A}"/>
              </a:ext>
            </a:extLst>
          </p:cNvPr>
          <p:cNvSpPr txBox="1"/>
          <p:nvPr/>
        </p:nvSpPr>
        <p:spPr>
          <a:xfrm>
            <a:off x="732662" y="1721332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505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E523D8-2C76-7A2D-B044-7AC380C6C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64" y="519072"/>
            <a:ext cx="7872051" cy="961858"/>
          </a:xfrm>
          <a:prstGeom prst="round1Rect">
            <a:avLst>
              <a:gd name="adj" fmla="val 50000"/>
            </a:avLst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860AB1-1812-D7FD-B756-87766438A555}"/>
              </a:ext>
            </a:extLst>
          </p:cNvPr>
          <p:cNvSpPr txBox="1"/>
          <p:nvPr/>
        </p:nvSpPr>
        <p:spPr>
          <a:xfrm>
            <a:off x="549965" y="577912"/>
            <a:ext cx="7872050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 through TM Forum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553366" y="2079704"/>
            <a:ext cx="5971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include a slide </a:t>
            </a:r>
            <a:r>
              <a:rPr lang="en-US" sz="1600" b="1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listing the TM Forum assets used by the Catalyst as part of your presentation. 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920B082-FEEB-B815-0A45-D3438EC882F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7679" y="6561823"/>
            <a:ext cx="1014746" cy="247342"/>
          </a:xfrm>
        </p:spPr>
        <p:txBody>
          <a:bodyPr/>
          <a:lstStyle/>
          <a:p>
            <a:fld id="{93814408-5831-49B7-BF84-9D4EB0FEE07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8F09B2-AD08-C71D-9275-E0A94C7EAE55}"/>
              </a:ext>
            </a:extLst>
          </p:cNvPr>
          <p:cNvSpPr txBox="1"/>
          <p:nvPr/>
        </p:nvSpPr>
        <p:spPr>
          <a:xfrm>
            <a:off x="549964" y="1519961"/>
            <a:ext cx="82135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/>
                <a:ea typeface="Segoe UI"/>
                <a:cs typeface="Segoe UI"/>
              </a:rPr>
              <a:t>Co-creating innovative solutions using TM Forum assets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395902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A89E8626-AD9F-D8DC-38F4-4E54D442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9635" y="3912781"/>
            <a:ext cx="5293498" cy="1410991"/>
          </a:xfrm>
        </p:spPr>
        <p:txBody>
          <a:bodyPr>
            <a:normAutofit/>
          </a:bodyPr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14821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9c2687-3c75-4a4b-ba1c-5f013cf06c9c" xsi:nil="true"/>
    <lcf76f155ced4ddcb4097134ff3c332f xmlns="24f24ae2-3cf6-4b35-b751-689285a5b18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3B07F8724AB64799A6786E14B80CEE" ma:contentTypeVersion="18" ma:contentTypeDescription="Create a new document." ma:contentTypeScope="" ma:versionID="291b10298d91e3a815a4cdf44f59958d">
  <xsd:schema xmlns:xsd="http://www.w3.org/2001/XMLSchema" xmlns:xs="http://www.w3.org/2001/XMLSchema" xmlns:p="http://schemas.microsoft.com/office/2006/metadata/properties" xmlns:ns2="24f24ae2-3cf6-4b35-b751-689285a5b18b" xmlns:ns3="469c2687-3c75-4a4b-ba1c-5f013cf06c9c" targetNamespace="http://schemas.microsoft.com/office/2006/metadata/properties" ma:root="true" ma:fieldsID="fd144a548aa2ee354104d5acf56f4d18" ns2:_="" ns3:_="">
    <xsd:import namespace="24f24ae2-3cf6-4b35-b751-689285a5b18b"/>
    <xsd:import namespace="469c2687-3c75-4a4b-ba1c-5f013cf06c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f24ae2-3cf6-4b35-b751-689285a5b1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6c21206-e962-4e70-b7c6-9737299e2f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c2687-3c75-4a4b-ba1c-5f013cf06c9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06ec7043-42dc-4e9d-97f0-db0d3263ff8e}" ma:internalName="TaxCatchAll" ma:showField="CatchAllData" ma:web="469c2687-3c75-4a4b-ba1c-5f013cf06c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1ACB0B-AC06-4AB3-B32A-75E010309D7B}">
  <ds:schemaRefs>
    <ds:schemaRef ds:uri="35c1db57-6ea1-4c0a-b55c-6294d6b1c3a0"/>
    <ds:schemaRef ds:uri="e56d6dd9-ffdd-4763-a7fa-c4c5c31c99e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C84123-0FA0-445C-BE3F-F9D0ABBD4E3C}"/>
</file>

<file path=customXml/itemProps3.xml><?xml version="1.0" encoding="utf-8"?>
<ds:datastoreItem xmlns:ds="http://schemas.openxmlformats.org/officeDocument/2006/customXml" ds:itemID="{9158C216-98C5-4DAC-8754-A6CB27FF38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100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Wingdings</vt:lpstr>
      <vt:lpstr>TM Forum Template 2021 - Labs</vt:lpstr>
      <vt:lpstr>1_TM Forum Template 2021 - Labs</vt:lpstr>
      <vt:lpstr>2_TM Forum Template 2021 - Labs</vt:lpstr>
      <vt:lpstr>Title goes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Anne-Marie Jones</dc:creator>
  <cp:lastModifiedBy>Ailis Claassen</cp:lastModifiedBy>
  <cp:revision>2</cp:revision>
  <dcterms:created xsi:type="dcterms:W3CDTF">2021-07-28T13:46:51Z</dcterms:created>
  <dcterms:modified xsi:type="dcterms:W3CDTF">2024-02-21T14:40:17Z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0x010100EC3B07F8724AB64799A6786E14B80CEE</vt:lpwstr>
  </property>
</Properties>
</file>