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4" r:id="rId5"/>
    <p:sldMasterId id="2147483696" r:id="rId6"/>
    <p:sldMasterId id="2147483707" r:id="rId7"/>
  </p:sldMasterIdLst>
  <p:notesMasterIdLst>
    <p:notesMasterId r:id="rId24"/>
  </p:notesMasterIdLst>
  <p:sldIdLst>
    <p:sldId id="2147473077" r:id="rId8"/>
    <p:sldId id="2147470742" r:id="rId9"/>
    <p:sldId id="2076137168" r:id="rId10"/>
    <p:sldId id="2147473069" r:id="rId11"/>
    <p:sldId id="2147473086" r:id="rId12"/>
    <p:sldId id="2147473087" r:id="rId13"/>
    <p:sldId id="2147473088" r:id="rId14"/>
    <p:sldId id="2147473089" r:id="rId15"/>
    <p:sldId id="2147473090" r:id="rId16"/>
    <p:sldId id="2076137176" r:id="rId17"/>
    <p:sldId id="2147473074" r:id="rId18"/>
    <p:sldId id="2147473080" r:id="rId19"/>
    <p:sldId id="2076137166" r:id="rId20"/>
    <p:sldId id="2147473083" r:id="rId21"/>
    <p:sldId id="2147473078" r:id="rId22"/>
    <p:sldId id="214747074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3231D5-8609-5E40-B5FD-458E24C631B8}">
          <p14:sldIdLst>
            <p14:sldId id="2147473077"/>
            <p14:sldId id="2147470742"/>
            <p14:sldId id="2076137168"/>
            <p14:sldId id="2147473069"/>
            <p14:sldId id="2147473086"/>
            <p14:sldId id="2147473087"/>
            <p14:sldId id="2147473088"/>
            <p14:sldId id="2147473089"/>
            <p14:sldId id="2147473090"/>
            <p14:sldId id="2076137176"/>
            <p14:sldId id="2147473074"/>
            <p14:sldId id="2147473080"/>
            <p14:sldId id="2076137166"/>
            <p14:sldId id="2147473083"/>
            <p14:sldId id="2147473078"/>
            <p14:sldId id="214747074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15FA55-CA0D-3FF8-FAEF-62FA0C0E785B}" name="Ailis Claassen" initials="AC" userId="S::aclaassen@tmforum.org::9878b159-d09a-4651-8696-54c87fc90c0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5151"/>
    <a:srgbClr val="FFFFFF"/>
    <a:srgbClr val="D2D5DB"/>
    <a:srgbClr val="989898"/>
    <a:srgbClr val="AABE3B"/>
    <a:srgbClr val="1A2645"/>
    <a:srgbClr val="50C100"/>
    <a:srgbClr val="00C211"/>
    <a:srgbClr val="72C000"/>
    <a:srgbClr val="AABE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E3F910-B736-E74F-ABFA-AA8CD4146EC5}" v="114" dt="2023-01-06T15:17:26.0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21"/>
    <p:restoredTop sz="94808"/>
  </p:normalViewPr>
  <p:slideViewPr>
    <p:cSldViewPr snapToGrid="0">
      <p:cViewPr varScale="1">
        <p:scale>
          <a:sx n="102" d="100"/>
          <a:sy n="102" d="100"/>
        </p:scale>
        <p:origin x="116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hima Khurana" userId="70510be9-2dc9-4a9c-8e68-7747b087b549" providerId="ADAL" clId="{2BE3F910-B736-E74F-ABFA-AA8CD4146EC5}"/>
    <pc:docChg chg="undo redo custSel addSld delSld modSld sldOrd addSection delSection modSection">
      <pc:chgData name="Mahima Khurana" userId="70510be9-2dc9-4a9c-8e68-7747b087b549" providerId="ADAL" clId="{2BE3F910-B736-E74F-ABFA-AA8CD4146EC5}" dt="2023-01-09T19:02:51.445" v="7397" actId="1076"/>
      <pc:docMkLst>
        <pc:docMk/>
      </pc:docMkLst>
      <pc:sldChg chg="addSp delSp modSp del mod ord">
        <pc:chgData name="Mahima Khurana" userId="70510be9-2dc9-4a9c-8e68-7747b087b549" providerId="ADAL" clId="{2BE3F910-B736-E74F-ABFA-AA8CD4146EC5}" dt="2023-01-06T15:16:25.426" v="7361" actId="2696"/>
        <pc:sldMkLst>
          <pc:docMk/>
          <pc:sldMk cId="2400974996" sldId="2076137162"/>
        </pc:sldMkLst>
        <pc:spChg chg="add mod">
          <ac:chgData name="Mahima Khurana" userId="70510be9-2dc9-4a9c-8e68-7747b087b549" providerId="ADAL" clId="{2BE3F910-B736-E74F-ABFA-AA8CD4146EC5}" dt="2022-12-22T17:32:00.773" v="2067" actId="403"/>
          <ac:spMkLst>
            <pc:docMk/>
            <pc:sldMk cId="2400974996" sldId="2076137162"/>
            <ac:spMk id="2" creationId="{9CA66F24-EDC1-3D6D-31AB-89FC680ECFEB}"/>
          </ac:spMkLst>
        </pc:spChg>
        <pc:spChg chg="mod">
          <ac:chgData name="Mahima Khurana" userId="70510be9-2dc9-4a9c-8e68-7747b087b549" providerId="ADAL" clId="{2BE3F910-B736-E74F-ABFA-AA8CD4146EC5}" dt="2022-12-22T17:52:59.264" v="2823" actId="207"/>
          <ac:spMkLst>
            <pc:docMk/>
            <pc:sldMk cId="2400974996" sldId="2076137162"/>
            <ac:spMk id="27" creationId="{37ADE586-577A-42F0-8D2A-D9B5E6200E5A}"/>
          </ac:spMkLst>
        </pc:spChg>
        <pc:spChg chg="mod">
          <ac:chgData name="Mahima Khurana" userId="70510be9-2dc9-4a9c-8e68-7747b087b549" providerId="ADAL" clId="{2BE3F910-B736-E74F-ABFA-AA8CD4146EC5}" dt="2022-12-22T16:02:55.783" v="936" actId="20577"/>
          <ac:spMkLst>
            <pc:docMk/>
            <pc:sldMk cId="2400974996" sldId="2076137162"/>
            <ac:spMk id="29" creationId="{F1BC654D-46A8-4EFB-A165-4F30E5444043}"/>
          </ac:spMkLst>
        </pc:spChg>
        <pc:spChg chg="mod">
          <ac:chgData name="Mahima Khurana" userId="70510be9-2dc9-4a9c-8e68-7747b087b549" providerId="ADAL" clId="{2BE3F910-B736-E74F-ABFA-AA8CD4146EC5}" dt="2022-12-22T16:00:42.524" v="885" actId="20577"/>
          <ac:spMkLst>
            <pc:docMk/>
            <pc:sldMk cId="2400974996" sldId="2076137162"/>
            <ac:spMk id="40" creationId="{05698034-FB8D-4031-B960-0F18015393D6}"/>
          </ac:spMkLst>
        </pc:spChg>
        <pc:spChg chg="mod">
          <ac:chgData name="Mahima Khurana" userId="70510be9-2dc9-4a9c-8e68-7747b087b549" providerId="ADAL" clId="{2BE3F910-B736-E74F-ABFA-AA8CD4146EC5}" dt="2022-12-22T16:08:02.821" v="1039" actId="1076"/>
          <ac:spMkLst>
            <pc:docMk/>
            <pc:sldMk cId="2400974996" sldId="2076137162"/>
            <ac:spMk id="42" creationId="{78A079FE-C06D-48BE-8316-D8C651E7BC30}"/>
          </ac:spMkLst>
        </pc:spChg>
        <pc:spChg chg="mod">
          <ac:chgData name="Mahima Khurana" userId="70510be9-2dc9-4a9c-8e68-7747b087b549" providerId="ADAL" clId="{2BE3F910-B736-E74F-ABFA-AA8CD4146EC5}" dt="2022-12-22T16:30:58.465" v="1290" actId="20577"/>
          <ac:spMkLst>
            <pc:docMk/>
            <pc:sldMk cId="2400974996" sldId="2076137162"/>
            <ac:spMk id="43" creationId="{2899A260-B31A-476D-8022-D8954ADF519E}"/>
          </ac:spMkLst>
        </pc:spChg>
        <pc:spChg chg="mod">
          <ac:chgData name="Mahima Khurana" userId="70510be9-2dc9-4a9c-8e68-7747b087b549" providerId="ADAL" clId="{2BE3F910-B736-E74F-ABFA-AA8CD4146EC5}" dt="2022-12-22T16:23:09.929" v="1253" actId="14100"/>
          <ac:spMkLst>
            <pc:docMk/>
            <pc:sldMk cId="2400974996" sldId="2076137162"/>
            <ac:spMk id="48" creationId="{C68A7EAB-CC07-4C2A-890C-53AE68A1C758}"/>
          </ac:spMkLst>
        </pc:spChg>
        <pc:spChg chg="mod">
          <ac:chgData name="Mahima Khurana" userId="70510be9-2dc9-4a9c-8e68-7747b087b549" providerId="ADAL" clId="{2BE3F910-B736-E74F-ABFA-AA8CD4146EC5}" dt="2022-12-22T17:25:02.756" v="2011" actId="20577"/>
          <ac:spMkLst>
            <pc:docMk/>
            <pc:sldMk cId="2400974996" sldId="2076137162"/>
            <ac:spMk id="118" creationId="{29F92945-86CE-447F-8003-B59CD1CA52AA}"/>
          </ac:spMkLst>
        </pc:spChg>
        <pc:spChg chg="mod">
          <ac:chgData name="Mahima Khurana" userId="70510be9-2dc9-4a9c-8e68-7747b087b549" providerId="ADAL" clId="{2BE3F910-B736-E74F-ABFA-AA8CD4146EC5}" dt="2022-12-22T15:58:49.818" v="856" actId="1076"/>
          <ac:spMkLst>
            <pc:docMk/>
            <pc:sldMk cId="2400974996" sldId="2076137162"/>
            <ac:spMk id="119" creationId="{B3A2EE31-3B45-41F8-8A08-8519789E1191}"/>
          </ac:spMkLst>
        </pc:spChg>
        <pc:grpChg chg="mod">
          <ac:chgData name="Mahima Khurana" userId="70510be9-2dc9-4a9c-8e68-7747b087b549" providerId="ADAL" clId="{2BE3F910-B736-E74F-ABFA-AA8CD4146EC5}" dt="2022-12-22T18:00:33.057" v="2914" actId="14100"/>
          <ac:grpSpMkLst>
            <pc:docMk/>
            <pc:sldMk cId="2400974996" sldId="2076137162"/>
            <ac:grpSpMk id="15" creationId="{283E5CF8-1925-4A17-A319-8AF0FF539813}"/>
          </ac:grpSpMkLst>
        </pc:grpChg>
        <pc:picChg chg="add mod">
          <ac:chgData name="Mahima Khurana" userId="70510be9-2dc9-4a9c-8e68-7747b087b549" providerId="ADAL" clId="{2BE3F910-B736-E74F-ABFA-AA8CD4146EC5}" dt="2022-12-22T17:22:22.998" v="1959" actId="1076"/>
          <ac:picMkLst>
            <pc:docMk/>
            <pc:sldMk cId="2400974996" sldId="2076137162"/>
            <ac:picMk id="3" creationId="{2F797785-CFF1-122A-17B1-664C3362A601}"/>
          </ac:picMkLst>
        </pc:picChg>
        <pc:picChg chg="mod">
          <ac:chgData name="Mahima Khurana" userId="70510be9-2dc9-4a9c-8e68-7747b087b549" providerId="ADAL" clId="{2BE3F910-B736-E74F-ABFA-AA8CD4146EC5}" dt="2022-12-22T15:57:12.269" v="799" actId="1076"/>
          <ac:picMkLst>
            <pc:docMk/>
            <pc:sldMk cId="2400974996" sldId="2076137162"/>
            <ac:picMk id="7" creationId="{F0F35F72-A96B-47FB-BBA7-171F6A0F6AD9}"/>
          </ac:picMkLst>
        </pc:picChg>
        <pc:picChg chg="mod">
          <ac:chgData name="Mahima Khurana" userId="70510be9-2dc9-4a9c-8e68-7747b087b549" providerId="ADAL" clId="{2BE3F910-B736-E74F-ABFA-AA8CD4146EC5}" dt="2022-12-22T17:31:33.427" v="2063" actId="14100"/>
          <ac:picMkLst>
            <pc:docMk/>
            <pc:sldMk cId="2400974996" sldId="2076137162"/>
            <ac:picMk id="23" creationId="{B8560A1F-CE1A-48C7-9566-7DE94F379ABA}"/>
          </ac:picMkLst>
        </pc:picChg>
        <pc:picChg chg="mod">
          <ac:chgData name="Mahima Khurana" userId="70510be9-2dc9-4a9c-8e68-7747b087b549" providerId="ADAL" clId="{2BE3F910-B736-E74F-ABFA-AA8CD4146EC5}" dt="2022-12-22T16:00:41.324" v="884" actId="1076"/>
          <ac:picMkLst>
            <pc:docMk/>
            <pc:sldMk cId="2400974996" sldId="2076137162"/>
            <ac:picMk id="90" creationId="{329ED275-51B5-4157-AEF5-CD0FF3651DE9}"/>
          </ac:picMkLst>
        </pc:picChg>
        <pc:picChg chg="mod">
          <ac:chgData name="Mahima Khurana" userId="70510be9-2dc9-4a9c-8e68-7747b087b549" providerId="ADAL" clId="{2BE3F910-B736-E74F-ABFA-AA8CD4146EC5}" dt="2022-12-22T16:05:00.046" v="974" actId="207"/>
          <ac:picMkLst>
            <pc:docMk/>
            <pc:sldMk cId="2400974996" sldId="2076137162"/>
            <ac:picMk id="103" creationId="{5F312740-6D84-4FB3-A9AE-21BCB52A402F}"/>
          </ac:picMkLst>
        </pc:picChg>
        <pc:picChg chg="mod">
          <ac:chgData name="Mahima Khurana" userId="70510be9-2dc9-4a9c-8e68-7747b087b549" providerId="ADAL" clId="{2BE3F910-B736-E74F-ABFA-AA8CD4146EC5}" dt="2022-12-22T16:07:31.965" v="1034" actId="14100"/>
          <ac:picMkLst>
            <pc:docMk/>
            <pc:sldMk cId="2400974996" sldId="2076137162"/>
            <ac:picMk id="104" creationId="{FDA865F5-3827-4EB8-AD08-B8D01187C85D}"/>
          </ac:picMkLst>
        </pc:picChg>
        <pc:picChg chg="mod">
          <ac:chgData name="Mahima Khurana" userId="70510be9-2dc9-4a9c-8e68-7747b087b549" providerId="ADAL" clId="{2BE3F910-B736-E74F-ABFA-AA8CD4146EC5}" dt="2022-12-22T16:07:36.914" v="1035" actId="14100"/>
          <ac:picMkLst>
            <pc:docMk/>
            <pc:sldMk cId="2400974996" sldId="2076137162"/>
            <ac:picMk id="105" creationId="{36063ADB-01CC-4CFE-AECA-BABFBBA06653}"/>
          </ac:picMkLst>
        </pc:picChg>
        <pc:picChg chg="mod">
          <ac:chgData name="Mahima Khurana" userId="70510be9-2dc9-4a9c-8e68-7747b087b549" providerId="ADAL" clId="{2BE3F910-B736-E74F-ABFA-AA8CD4146EC5}" dt="2022-12-22T16:07:43.182" v="1036" actId="14100"/>
          <ac:picMkLst>
            <pc:docMk/>
            <pc:sldMk cId="2400974996" sldId="2076137162"/>
            <ac:picMk id="107" creationId="{603F7D75-3E48-4D4C-95CF-6C3D9545BBAA}"/>
          </ac:picMkLst>
        </pc:picChg>
        <pc:picChg chg="del">
          <ac:chgData name="Mahima Khurana" userId="70510be9-2dc9-4a9c-8e68-7747b087b549" providerId="ADAL" clId="{2BE3F910-B736-E74F-ABFA-AA8CD4146EC5}" dt="2022-12-22T16:03:31.556" v="959" actId="478"/>
          <ac:picMkLst>
            <pc:docMk/>
            <pc:sldMk cId="2400974996" sldId="2076137162"/>
            <ac:picMk id="113" creationId="{3F4CB040-26A2-4F2D-8B97-C006D76B246D}"/>
          </ac:picMkLst>
        </pc:picChg>
        <pc:picChg chg="del mod">
          <ac:chgData name="Mahima Khurana" userId="70510be9-2dc9-4a9c-8e68-7747b087b549" providerId="ADAL" clId="{2BE3F910-B736-E74F-ABFA-AA8CD4146EC5}" dt="2022-12-22T16:03:33.722" v="960" actId="478"/>
          <ac:picMkLst>
            <pc:docMk/>
            <pc:sldMk cId="2400974996" sldId="2076137162"/>
            <ac:picMk id="114" creationId="{887415EE-D7C1-40DC-839E-57B838B1DFF1}"/>
          </ac:picMkLst>
        </pc:picChg>
        <pc:picChg chg="del">
          <ac:chgData name="Mahima Khurana" userId="70510be9-2dc9-4a9c-8e68-7747b087b549" providerId="ADAL" clId="{2BE3F910-B736-E74F-ABFA-AA8CD4146EC5}" dt="2022-12-22T16:03:29.481" v="958" actId="478"/>
          <ac:picMkLst>
            <pc:docMk/>
            <pc:sldMk cId="2400974996" sldId="2076137162"/>
            <ac:picMk id="127" creationId="{09E23D6C-D184-479B-82EB-4BACE0D7DF67}"/>
          </ac:picMkLst>
        </pc:picChg>
      </pc:sldChg>
      <pc:sldChg chg="del">
        <pc:chgData name="Mahima Khurana" userId="70510be9-2dc9-4a9c-8e68-7747b087b549" providerId="ADAL" clId="{2BE3F910-B736-E74F-ABFA-AA8CD4146EC5}" dt="2023-01-06T16:05:04.069" v="7378" actId="2696"/>
        <pc:sldMkLst>
          <pc:docMk/>
          <pc:sldMk cId="4177335156" sldId="2076137164"/>
        </pc:sldMkLst>
      </pc:sldChg>
      <pc:sldChg chg="addSp delSp modSp mod ord">
        <pc:chgData name="Mahima Khurana" userId="70510be9-2dc9-4a9c-8e68-7747b087b549" providerId="ADAL" clId="{2BE3F910-B736-E74F-ABFA-AA8CD4146EC5}" dt="2022-12-23T14:16:59.390" v="7253" actId="20577"/>
        <pc:sldMkLst>
          <pc:docMk/>
          <pc:sldMk cId="4185549588" sldId="2076137166"/>
        </pc:sldMkLst>
        <pc:spChg chg="add mod">
          <ac:chgData name="Mahima Khurana" userId="70510be9-2dc9-4a9c-8e68-7747b087b549" providerId="ADAL" clId="{2BE3F910-B736-E74F-ABFA-AA8CD4146EC5}" dt="2022-12-23T13:05:53.957" v="5207" actId="6549"/>
          <ac:spMkLst>
            <pc:docMk/>
            <pc:sldMk cId="4185549588" sldId="2076137166"/>
            <ac:spMk id="2" creationId="{1F6539AB-D917-8967-B6E5-E2FB15A9CA1D}"/>
          </ac:spMkLst>
        </pc:spChg>
        <pc:spChg chg="add mod">
          <ac:chgData name="Mahima Khurana" userId="70510be9-2dc9-4a9c-8e68-7747b087b549" providerId="ADAL" clId="{2BE3F910-B736-E74F-ABFA-AA8CD4146EC5}" dt="2022-12-23T14:16:59.390" v="7253" actId="20577"/>
          <ac:spMkLst>
            <pc:docMk/>
            <pc:sldMk cId="4185549588" sldId="2076137166"/>
            <ac:spMk id="3" creationId="{8E5E93E6-02B1-AA16-4EC2-0291806D28F7}"/>
          </ac:spMkLst>
        </pc:spChg>
        <pc:spChg chg="mod">
          <ac:chgData name="Mahima Khurana" userId="70510be9-2dc9-4a9c-8e68-7747b087b549" providerId="ADAL" clId="{2BE3F910-B736-E74F-ABFA-AA8CD4146EC5}" dt="2022-12-23T13:26:56.562" v="5789" actId="20577"/>
          <ac:spMkLst>
            <pc:docMk/>
            <pc:sldMk cId="4185549588" sldId="2076137166"/>
            <ac:spMk id="22" creationId="{020D7E43-73D3-4C48-920B-C125930049B0}"/>
          </ac:spMkLst>
        </pc:spChg>
        <pc:spChg chg="mod">
          <ac:chgData name="Mahima Khurana" userId="70510be9-2dc9-4a9c-8e68-7747b087b549" providerId="ADAL" clId="{2BE3F910-B736-E74F-ABFA-AA8CD4146EC5}" dt="2022-12-23T13:27:06.643" v="5798" actId="20577"/>
          <ac:spMkLst>
            <pc:docMk/>
            <pc:sldMk cId="4185549588" sldId="2076137166"/>
            <ac:spMk id="23" creationId="{57020ECE-260B-4F68-BF71-11179E914B21}"/>
          </ac:spMkLst>
        </pc:spChg>
        <pc:spChg chg="mod">
          <ac:chgData name="Mahima Khurana" userId="70510be9-2dc9-4a9c-8e68-7747b087b549" providerId="ADAL" clId="{2BE3F910-B736-E74F-ABFA-AA8CD4146EC5}" dt="2022-12-23T13:24:21.795" v="5632" actId="20577"/>
          <ac:spMkLst>
            <pc:docMk/>
            <pc:sldMk cId="4185549588" sldId="2076137166"/>
            <ac:spMk id="33" creationId="{C7F20F83-5A10-4371-A72F-F6102845A429}"/>
          </ac:spMkLst>
        </pc:spChg>
        <pc:spChg chg="mod">
          <ac:chgData name="Mahima Khurana" userId="70510be9-2dc9-4a9c-8e68-7747b087b549" providerId="ADAL" clId="{2BE3F910-B736-E74F-ABFA-AA8CD4146EC5}" dt="2022-12-22T15:53:51.063" v="759" actId="1076"/>
          <ac:spMkLst>
            <pc:docMk/>
            <pc:sldMk cId="4185549588" sldId="2076137166"/>
            <ac:spMk id="55" creationId="{3A348D48-0A64-4637-BF60-F62A3487374E}"/>
          </ac:spMkLst>
        </pc:spChg>
        <pc:grpChg chg="del">
          <ac:chgData name="Mahima Khurana" userId="70510be9-2dc9-4a9c-8e68-7747b087b549" providerId="ADAL" clId="{2BE3F910-B736-E74F-ABFA-AA8CD4146EC5}" dt="2022-12-23T13:24:29.254" v="5633" actId="478"/>
          <ac:grpSpMkLst>
            <pc:docMk/>
            <pc:sldMk cId="4185549588" sldId="2076137166"/>
            <ac:grpSpMk id="10" creationId="{BE440F64-7B45-42A4-93E4-B525F1379816}"/>
          </ac:grpSpMkLst>
        </pc:grpChg>
        <pc:picChg chg="mod">
          <ac:chgData name="Mahima Khurana" userId="70510be9-2dc9-4a9c-8e68-7747b087b549" providerId="ADAL" clId="{2BE3F910-B736-E74F-ABFA-AA8CD4146EC5}" dt="2022-12-23T13:06:02.278" v="5209" actId="1076"/>
          <ac:picMkLst>
            <pc:docMk/>
            <pc:sldMk cId="4185549588" sldId="2076137166"/>
            <ac:picMk id="15" creationId="{87BCEA86-1E9A-4689-9072-E68D9424FC7A}"/>
          </ac:picMkLst>
        </pc:picChg>
        <pc:picChg chg="mod">
          <ac:chgData name="Mahima Khurana" userId="70510be9-2dc9-4a9c-8e68-7747b087b549" providerId="ADAL" clId="{2BE3F910-B736-E74F-ABFA-AA8CD4146EC5}" dt="2022-12-23T13:06:06.545" v="5210" actId="1076"/>
          <ac:picMkLst>
            <pc:docMk/>
            <pc:sldMk cId="4185549588" sldId="2076137166"/>
            <ac:picMk id="53" creationId="{E82C5211-970A-40A6-A752-C101B5A49A6B}"/>
          </ac:picMkLst>
        </pc:picChg>
      </pc:sldChg>
      <pc:sldChg chg="delSp modSp mod ord">
        <pc:chgData name="Mahima Khurana" userId="70510be9-2dc9-4a9c-8e68-7747b087b549" providerId="ADAL" clId="{2BE3F910-B736-E74F-ABFA-AA8CD4146EC5}" dt="2023-01-04T16:24:50.639" v="7321" actId="20577"/>
        <pc:sldMkLst>
          <pc:docMk/>
          <pc:sldMk cId="1654838768" sldId="2076137168"/>
        </pc:sldMkLst>
        <pc:spChg chg="mod">
          <ac:chgData name="Mahima Khurana" userId="70510be9-2dc9-4a9c-8e68-7747b087b549" providerId="ADAL" clId="{2BE3F910-B736-E74F-ABFA-AA8CD4146EC5}" dt="2022-12-22T17:51:05.938" v="2809" actId="404"/>
          <ac:spMkLst>
            <pc:docMk/>
            <pc:sldMk cId="1654838768" sldId="2076137168"/>
            <ac:spMk id="35" creationId="{6F8A09B3-E2CE-4DB4-B35F-535AE479836C}"/>
          </ac:spMkLst>
        </pc:spChg>
        <pc:spChg chg="mod">
          <ac:chgData name="Mahima Khurana" userId="70510be9-2dc9-4a9c-8e68-7747b087b549" providerId="ADAL" clId="{2BE3F910-B736-E74F-ABFA-AA8CD4146EC5}" dt="2022-12-22T17:51:05.938" v="2809" actId="404"/>
          <ac:spMkLst>
            <pc:docMk/>
            <pc:sldMk cId="1654838768" sldId="2076137168"/>
            <ac:spMk id="36" creationId="{0DCFD987-7BE9-45DD-BFB5-1B8D1D007637}"/>
          </ac:spMkLst>
        </pc:spChg>
        <pc:spChg chg="mod">
          <ac:chgData name="Mahima Khurana" userId="70510be9-2dc9-4a9c-8e68-7747b087b549" providerId="ADAL" clId="{2BE3F910-B736-E74F-ABFA-AA8CD4146EC5}" dt="2022-12-22T17:51:05.938" v="2809" actId="404"/>
          <ac:spMkLst>
            <pc:docMk/>
            <pc:sldMk cId="1654838768" sldId="2076137168"/>
            <ac:spMk id="39" creationId="{D9F005AC-26BA-4147-85E7-799CB6E4C90E}"/>
          </ac:spMkLst>
        </pc:spChg>
        <pc:spChg chg="mod">
          <ac:chgData name="Mahima Khurana" userId="70510be9-2dc9-4a9c-8e68-7747b087b549" providerId="ADAL" clId="{2BE3F910-B736-E74F-ABFA-AA8CD4146EC5}" dt="2022-12-22T17:51:05.938" v="2809" actId="404"/>
          <ac:spMkLst>
            <pc:docMk/>
            <pc:sldMk cId="1654838768" sldId="2076137168"/>
            <ac:spMk id="40" creationId="{6EFA6284-58F3-415A-BB68-1BE243C4FCEB}"/>
          </ac:spMkLst>
        </pc:spChg>
        <pc:spChg chg="mod">
          <ac:chgData name="Mahima Khurana" userId="70510be9-2dc9-4a9c-8e68-7747b087b549" providerId="ADAL" clId="{2BE3F910-B736-E74F-ABFA-AA8CD4146EC5}" dt="2022-12-22T16:14:20.180" v="1108" actId="403"/>
          <ac:spMkLst>
            <pc:docMk/>
            <pc:sldMk cId="1654838768" sldId="2076137168"/>
            <ac:spMk id="42" creationId="{99D0A265-87F1-4D02-97A2-EF1557F5EB42}"/>
          </ac:spMkLst>
        </pc:spChg>
        <pc:spChg chg="mod">
          <ac:chgData name="Mahima Khurana" userId="70510be9-2dc9-4a9c-8e68-7747b087b549" providerId="ADAL" clId="{2BE3F910-B736-E74F-ABFA-AA8CD4146EC5}" dt="2023-01-04T16:24:50.639" v="7321" actId="20577"/>
          <ac:spMkLst>
            <pc:docMk/>
            <pc:sldMk cId="1654838768" sldId="2076137168"/>
            <ac:spMk id="44" creationId="{D4981ECC-097F-4497-A41D-74058D6FAB6C}"/>
          </ac:spMkLst>
        </pc:spChg>
        <pc:grpChg chg="del mod">
          <ac:chgData name="Mahima Khurana" userId="70510be9-2dc9-4a9c-8e68-7747b087b549" providerId="ADAL" clId="{2BE3F910-B736-E74F-ABFA-AA8CD4146EC5}" dt="2022-12-22T17:51:35.699" v="2814" actId="478"/>
          <ac:grpSpMkLst>
            <pc:docMk/>
            <pc:sldMk cId="1654838768" sldId="2076137168"/>
            <ac:grpSpMk id="33" creationId="{CBB54FAB-3CE4-424B-A61E-BF4E6DA24BAA}"/>
          </ac:grpSpMkLst>
        </pc:grpChg>
      </pc:sldChg>
      <pc:sldChg chg="del">
        <pc:chgData name="Mahima Khurana" userId="70510be9-2dc9-4a9c-8e68-7747b087b549" providerId="ADAL" clId="{2BE3F910-B736-E74F-ABFA-AA8CD4146EC5}" dt="2023-01-06T16:05:04.069" v="7378" actId="2696"/>
        <pc:sldMkLst>
          <pc:docMk/>
          <pc:sldMk cId="3078231140" sldId="2076137171"/>
        </pc:sldMkLst>
      </pc:sldChg>
      <pc:sldChg chg="addSp delSp modSp del mod">
        <pc:chgData name="Mahima Khurana" userId="70510be9-2dc9-4a9c-8e68-7747b087b549" providerId="ADAL" clId="{2BE3F910-B736-E74F-ABFA-AA8CD4146EC5}" dt="2022-12-22T13:35:18.242" v="610" actId="2696"/>
        <pc:sldMkLst>
          <pc:docMk/>
          <pc:sldMk cId="3259613788" sldId="2076137174"/>
        </pc:sldMkLst>
        <pc:spChg chg="mod">
          <ac:chgData name="Mahima Khurana" userId="70510be9-2dc9-4a9c-8e68-7747b087b549" providerId="ADAL" clId="{2BE3F910-B736-E74F-ABFA-AA8CD4146EC5}" dt="2022-12-22T13:08:26.173" v="258" actId="1076"/>
          <ac:spMkLst>
            <pc:docMk/>
            <pc:sldMk cId="3259613788" sldId="2076137174"/>
            <ac:spMk id="2" creationId="{D8CCFDD8-D184-4B7E-BB3D-E40CB6E181EB}"/>
          </ac:spMkLst>
        </pc:spChg>
        <pc:spChg chg="mod">
          <ac:chgData name="Mahima Khurana" userId="70510be9-2dc9-4a9c-8e68-7747b087b549" providerId="ADAL" clId="{2BE3F910-B736-E74F-ABFA-AA8CD4146EC5}" dt="2022-12-22T13:10:17.115" v="272" actId="1076"/>
          <ac:spMkLst>
            <pc:docMk/>
            <pc:sldMk cId="3259613788" sldId="2076137174"/>
            <ac:spMk id="28" creationId="{528DA535-695E-4323-94A6-47831F67F02B}"/>
          </ac:spMkLst>
        </pc:spChg>
        <pc:spChg chg="mod">
          <ac:chgData name="Mahima Khurana" userId="70510be9-2dc9-4a9c-8e68-7747b087b549" providerId="ADAL" clId="{2BE3F910-B736-E74F-ABFA-AA8CD4146EC5}" dt="2022-12-22T13:08:34.785" v="260" actId="1076"/>
          <ac:spMkLst>
            <pc:docMk/>
            <pc:sldMk cId="3259613788" sldId="2076137174"/>
            <ac:spMk id="29" creationId="{156ECB4E-409B-4324-ACA3-C4057ED436D1}"/>
          </ac:spMkLst>
        </pc:spChg>
        <pc:spChg chg="mod">
          <ac:chgData name="Mahima Khurana" userId="70510be9-2dc9-4a9c-8e68-7747b087b549" providerId="ADAL" clId="{2BE3F910-B736-E74F-ABFA-AA8CD4146EC5}" dt="2022-12-22T13:08:42.178" v="263" actId="1076"/>
          <ac:spMkLst>
            <pc:docMk/>
            <pc:sldMk cId="3259613788" sldId="2076137174"/>
            <ac:spMk id="30" creationId="{ABA4FC60-59BA-402C-AECB-90BB8CB4E70D}"/>
          </ac:spMkLst>
        </pc:spChg>
        <pc:spChg chg="mod">
          <ac:chgData name="Mahima Khurana" userId="70510be9-2dc9-4a9c-8e68-7747b087b549" providerId="ADAL" clId="{2BE3F910-B736-E74F-ABFA-AA8CD4146EC5}" dt="2022-12-22T13:04:08.296" v="241" actId="20577"/>
          <ac:spMkLst>
            <pc:docMk/>
            <pc:sldMk cId="3259613788" sldId="2076137174"/>
            <ac:spMk id="32" creationId="{956613D7-9FA2-4015-8BCA-B4F6E6029627}"/>
          </ac:spMkLst>
        </pc:spChg>
        <pc:spChg chg="mod">
          <ac:chgData name="Mahima Khurana" userId="70510be9-2dc9-4a9c-8e68-7747b087b549" providerId="ADAL" clId="{2BE3F910-B736-E74F-ABFA-AA8CD4146EC5}" dt="2022-12-22T13:04:15.650" v="245" actId="1076"/>
          <ac:spMkLst>
            <pc:docMk/>
            <pc:sldMk cId="3259613788" sldId="2076137174"/>
            <ac:spMk id="33" creationId="{53648573-5FEE-4B4F-BBF0-C9BC3BDA09AD}"/>
          </ac:spMkLst>
        </pc:spChg>
        <pc:grpChg chg="mod">
          <ac:chgData name="Mahima Khurana" userId="70510be9-2dc9-4a9c-8e68-7747b087b549" providerId="ADAL" clId="{2BE3F910-B736-E74F-ABFA-AA8CD4146EC5}" dt="2022-12-22T13:12:19.159" v="299" actId="14100"/>
          <ac:grpSpMkLst>
            <pc:docMk/>
            <pc:sldMk cId="3259613788" sldId="2076137174"/>
            <ac:grpSpMk id="27" creationId="{E4F1AF85-2847-4F2C-8B61-4291FC22A274}"/>
          </ac:grpSpMkLst>
        </pc:grpChg>
        <pc:picChg chg="mod">
          <ac:chgData name="Mahima Khurana" userId="70510be9-2dc9-4a9c-8e68-7747b087b549" providerId="ADAL" clId="{2BE3F910-B736-E74F-ABFA-AA8CD4146EC5}" dt="2022-12-22T13:06:41.284" v="254" actId="14826"/>
          <ac:picMkLst>
            <pc:docMk/>
            <pc:sldMk cId="3259613788" sldId="2076137174"/>
            <ac:picMk id="24" creationId="{B57059C1-E882-4832-95E8-F8229236DDB2}"/>
          </ac:picMkLst>
        </pc:picChg>
        <pc:picChg chg="mod">
          <ac:chgData name="Mahima Khurana" userId="70510be9-2dc9-4a9c-8e68-7747b087b549" providerId="ADAL" clId="{2BE3F910-B736-E74F-ABFA-AA8CD4146EC5}" dt="2022-12-22T13:15:20.033" v="337" actId="14100"/>
          <ac:picMkLst>
            <pc:docMk/>
            <pc:sldMk cId="3259613788" sldId="2076137174"/>
            <ac:picMk id="35" creationId="{AFC712B4-B743-4088-BBC5-EDC922FEC1E4}"/>
          </ac:picMkLst>
        </pc:picChg>
        <pc:picChg chg="mod">
          <ac:chgData name="Mahima Khurana" userId="70510be9-2dc9-4a9c-8e68-7747b087b549" providerId="ADAL" clId="{2BE3F910-B736-E74F-ABFA-AA8CD4146EC5}" dt="2022-12-22T13:06:41.284" v="254" actId="14826"/>
          <ac:picMkLst>
            <pc:docMk/>
            <pc:sldMk cId="3259613788" sldId="2076137174"/>
            <ac:picMk id="38" creationId="{0E2EA214-BAD8-4FE2-9FA6-6E2B30903EC2}"/>
          </ac:picMkLst>
        </pc:picChg>
        <pc:picChg chg="mod">
          <ac:chgData name="Mahima Khurana" userId="70510be9-2dc9-4a9c-8e68-7747b087b549" providerId="ADAL" clId="{2BE3F910-B736-E74F-ABFA-AA8CD4146EC5}" dt="2022-12-22T13:12:07.838" v="297" actId="1076"/>
          <ac:picMkLst>
            <pc:docMk/>
            <pc:sldMk cId="3259613788" sldId="2076137174"/>
            <ac:picMk id="48" creationId="{25092ECB-AAB1-4D85-8756-AB8A8AE76FBE}"/>
          </ac:picMkLst>
        </pc:picChg>
        <pc:picChg chg="mod">
          <ac:chgData name="Mahima Khurana" userId="70510be9-2dc9-4a9c-8e68-7747b087b549" providerId="ADAL" clId="{2BE3F910-B736-E74F-ABFA-AA8CD4146EC5}" dt="2022-12-22T13:08:19.663" v="257" actId="14826"/>
          <ac:picMkLst>
            <pc:docMk/>
            <pc:sldMk cId="3259613788" sldId="2076137174"/>
            <ac:picMk id="52" creationId="{50496BFD-374D-41EE-889F-20202AA5425C}"/>
          </ac:picMkLst>
        </pc:picChg>
        <pc:picChg chg="mod">
          <ac:chgData name="Mahima Khurana" userId="70510be9-2dc9-4a9c-8e68-7747b087b549" providerId="ADAL" clId="{2BE3F910-B736-E74F-ABFA-AA8CD4146EC5}" dt="2022-12-22T13:06:41.284" v="254" actId="14826"/>
          <ac:picMkLst>
            <pc:docMk/>
            <pc:sldMk cId="3259613788" sldId="2076137174"/>
            <ac:picMk id="58" creationId="{E6293FAD-D1E0-46A0-91CF-32C6C024B772}"/>
          </ac:picMkLst>
        </pc:picChg>
        <pc:picChg chg="mod">
          <ac:chgData name="Mahima Khurana" userId="70510be9-2dc9-4a9c-8e68-7747b087b549" providerId="ADAL" clId="{2BE3F910-B736-E74F-ABFA-AA8CD4146EC5}" dt="2022-12-22T13:06:41.284" v="254" actId="14826"/>
          <ac:picMkLst>
            <pc:docMk/>
            <pc:sldMk cId="3259613788" sldId="2076137174"/>
            <ac:picMk id="59" creationId="{DFA86E37-5F89-4FE3-844C-684AF8B38308}"/>
          </ac:picMkLst>
        </pc:picChg>
        <pc:picChg chg="mod">
          <ac:chgData name="Mahima Khurana" userId="70510be9-2dc9-4a9c-8e68-7747b087b549" providerId="ADAL" clId="{2BE3F910-B736-E74F-ABFA-AA8CD4146EC5}" dt="2022-12-22T13:12:23.441" v="300" actId="14100"/>
          <ac:picMkLst>
            <pc:docMk/>
            <pc:sldMk cId="3259613788" sldId="2076137174"/>
            <ac:picMk id="62" creationId="{24DB03ED-A4AD-44B3-B575-205332878EAF}"/>
          </ac:picMkLst>
        </pc:picChg>
        <pc:picChg chg="mod">
          <ac:chgData name="Mahima Khurana" userId="70510be9-2dc9-4a9c-8e68-7747b087b549" providerId="ADAL" clId="{2BE3F910-B736-E74F-ABFA-AA8CD4146EC5}" dt="2022-12-22T13:11:22.871" v="285" actId="1076"/>
          <ac:picMkLst>
            <pc:docMk/>
            <pc:sldMk cId="3259613788" sldId="2076137174"/>
            <ac:picMk id="63" creationId="{10DE1611-1841-4608-8278-B49B99C3D20E}"/>
          </ac:picMkLst>
        </pc:picChg>
        <pc:picChg chg="mod">
          <ac:chgData name="Mahima Khurana" userId="70510be9-2dc9-4a9c-8e68-7747b087b549" providerId="ADAL" clId="{2BE3F910-B736-E74F-ABFA-AA8CD4146EC5}" dt="2022-12-22T13:11:26.987" v="286" actId="1076"/>
          <ac:picMkLst>
            <pc:docMk/>
            <pc:sldMk cId="3259613788" sldId="2076137174"/>
            <ac:picMk id="64" creationId="{7764F80D-C461-4C00-9772-15929477DA26}"/>
          </ac:picMkLst>
        </pc:picChg>
        <pc:picChg chg="mod">
          <ac:chgData name="Mahima Khurana" userId="70510be9-2dc9-4a9c-8e68-7747b087b549" providerId="ADAL" clId="{2BE3F910-B736-E74F-ABFA-AA8CD4146EC5}" dt="2022-12-22T13:11:34.579" v="288" actId="1076"/>
          <ac:picMkLst>
            <pc:docMk/>
            <pc:sldMk cId="3259613788" sldId="2076137174"/>
            <ac:picMk id="65" creationId="{58781033-70EA-45ED-A048-11E77A524383}"/>
          </ac:picMkLst>
        </pc:picChg>
        <pc:picChg chg="add del mod">
          <ac:chgData name="Mahima Khurana" userId="70510be9-2dc9-4a9c-8e68-7747b087b549" providerId="ADAL" clId="{2BE3F910-B736-E74F-ABFA-AA8CD4146EC5}" dt="2022-12-22T13:11:59.760" v="295" actId="1076"/>
          <ac:picMkLst>
            <pc:docMk/>
            <pc:sldMk cId="3259613788" sldId="2076137174"/>
            <ac:picMk id="66" creationId="{3071C3F1-D369-477B-B340-CEE62FFE4EA8}"/>
          </ac:picMkLst>
        </pc:picChg>
        <pc:picChg chg="mod">
          <ac:chgData name="Mahima Khurana" userId="70510be9-2dc9-4a9c-8e68-7747b087b549" providerId="ADAL" clId="{2BE3F910-B736-E74F-ABFA-AA8CD4146EC5}" dt="2022-12-22T13:12:04.135" v="296" actId="1076"/>
          <ac:picMkLst>
            <pc:docMk/>
            <pc:sldMk cId="3259613788" sldId="2076137174"/>
            <ac:picMk id="67" creationId="{10B825E5-2A9A-40AE-91D3-91B173139A78}"/>
          </ac:picMkLst>
        </pc:picChg>
        <pc:picChg chg="mod">
          <ac:chgData name="Mahima Khurana" userId="70510be9-2dc9-4a9c-8e68-7747b087b549" providerId="ADAL" clId="{2BE3F910-B736-E74F-ABFA-AA8CD4146EC5}" dt="2022-12-22T13:12:12.225" v="298" actId="1076"/>
          <ac:picMkLst>
            <pc:docMk/>
            <pc:sldMk cId="3259613788" sldId="2076137174"/>
            <ac:picMk id="68" creationId="{B973DCEE-BBD8-4225-8973-28DFDF4CBF18}"/>
          </ac:picMkLst>
        </pc:picChg>
      </pc:sldChg>
      <pc:sldChg chg="add del ord">
        <pc:chgData name="Mahima Khurana" userId="70510be9-2dc9-4a9c-8e68-7747b087b549" providerId="ADAL" clId="{2BE3F910-B736-E74F-ABFA-AA8CD4146EC5}" dt="2023-01-06T16:05:04.069" v="7378" actId="2696"/>
        <pc:sldMkLst>
          <pc:docMk/>
          <pc:sldMk cId="1200316102" sldId="2076137175"/>
        </pc:sldMkLst>
      </pc:sldChg>
      <pc:sldChg chg="modSp del mod ord">
        <pc:chgData name="Mahima Khurana" userId="70510be9-2dc9-4a9c-8e68-7747b087b549" providerId="ADAL" clId="{2BE3F910-B736-E74F-ABFA-AA8CD4146EC5}" dt="2022-12-23T13:50:00.268" v="6288" actId="2696"/>
        <pc:sldMkLst>
          <pc:docMk/>
          <pc:sldMk cId="3219713775" sldId="2076137175"/>
        </pc:sldMkLst>
        <pc:spChg chg="mod">
          <ac:chgData name="Mahima Khurana" userId="70510be9-2dc9-4a9c-8e68-7747b087b549" providerId="ADAL" clId="{2BE3F910-B736-E74F-ABFA-AA8CD4146EC5}" dt="2022-12-22T17:41:54.221" v="2287" actId="20577"/>
          <ac:spMkLst>
            <pc:docMk/>
            <pc:sldMk cId="3219713775" sldId="2076137175"/>
            <ac:spMk id="34" creationId="{E16A2FDA-0618-4158-86DF-5E9F4D9FC1A1}"/>
          </ac:spMkLst>
        </pc:spChg>
        <pc:spChg chg="mod">
          <ac:chgData name="Mahima Khurana" userId="70510be9-2dc9-4a9c-8e68-7747b087b549" providerId="ADAL" clId="{2BE3F910-B736-E74F-ABFA-AA8CD4146EC5}" dt="2022-12-22T17:42:03.266" v="2297" actId="1076"/>
          <ac:spMkLst>
            <pc:docMk/>
            <pc:sldMk cId="3219713775" sldId="2076137175"/>
            <ac:spMk id="35" creationId="{41A603E0-8A53-441F-A1E8-066D800BC2AA}"/>
          </ac:spMkLst>
        </pc:spChg>
        <pc:spChg chg="mod">
          <ac:chgData name="Mahima Khurana" userId="70510be9-2dc9-4a9c-8e68-7747b087b549" providerId="ADAL" clId="{2BE3F910-B736-E74F-ABFA-AA8CD4146EC5}" dt="2022-12-22T17:55:10.748" v="2893" actId="20577"/>
          <ac:spMkLst>
            <pc:docMk/>
            <pc:sldMk cId="3219713775" sldId="2076137175"/>
            <ac:spMk id="38" creationId="{9D544F1A-11BB-4FC1-A9A8-83646ACFB47D}"/>
          </ac:spMkLst>
        </pc:spChg>
        <pc:spChg chg="mod">
          <ac:chgData name="Mahima Khurana" userId="70510be9-2dc9-4a9c-8e68-7747b087b549" providerId="ADAL" clId="{2BE3F910-B736-E74F-ABFA-AA8CD4146EC5}" dt="2022-12-23T13:03:13.352" v="5089" actId="20577"/>
          <ac:spMkLst>
            <pc:docMk/>
            <pc:sldMk cId="3219713775" sldId="2076137175"/>
            <ac:spMk id="43" creationId="{3F5C93ED-B975-4A31-8E1E-1604AF41C127}"/>
          </ac:spMkLst>
        </pc:spChg>
        <pc:spChg chg="mod">
          <ac:chgData name="Mahima Khurana" userId="70510be9-2dc9-4a9c-8e68-7747b087b549" providerId="ADAL" clId="{2BE3F910-B736-E74F-ABFA-AA8CD4146EC5}" dt="2022-12-23T12:34:09.811" v="3419" actId="14100"/>
          <ac:spMkLst>
            <pc:docMk/>
            <pc:sldMk cId="3219713775" sldId="2076137175"/>
            <ac:spMk id="44" creationId="{28FD57D0-726D-4E56-B9D3-F2552943BD57}"/>
          </ac:spMkLst>
        </pc:spChg>
        <pc:spChg chg="mod">
          <ac:chgData name="Mahima Khurana" userId="70510be9-2dc9-4a9c-8e68-7747b087b549" providerId="ADAL" clId="{2BE3F910-B736-E74F-ABFA-AA8CD4146EC5}" dt="2022-12-23T13:28:43.813" v="5917" actId="20577"/>
          <ac:spMkLst>
            <pc:docMk/>
            <pc:sldMk cId="3219713775" sldId="2076137175"/>
            <ac:spMk id="46" creationId="{3EE80F6F-A50A-44F3-B0FC-C20E5BC6E136}"/>
          </ac:spMkLst>
        </pc:spChg>
        <pc:spChg chg="mod">
          <ac:chgData name="Mahima Khurana" userId="70510be9-2dc9-4a9c-8e68-7747b087b549" providerId="ADAL" clId="{2BE3F910-B736-E74F-ABFA-AA8CD4146EC5}" dt="2022-12-23T13:03:44.514" v="5102" actId="20577"/>
          <ac:spMkLst>
            <pc:docMk/>
            <pc:sldMk cId="3219713775" sldId="2076137175"/>
            <ac:spMk id="47" creationId="{CA1AF5D9-F0F5-46DE-8543-173B890F83AA}"/>
          </ac:spMkLst>
        </pc:spChg>
        <pc:spChg chg="mod">
          <ac:chgData name="Mahima Khurana" userId="70510be9-2dc9-4a9c-8e68-7747b087b549" providerId="ADAL" clId="{2BE3F910-B736-E74F-ABFA-AA8CD4146EC5}" dt="2022-12-22T17:42:45.691" v="2349" actId="20577"/>
          <ac:spMkLst>
            <pc:docMk/>
            <pc:sldMk cId="3219713775" sldId="2076137175"/>
            <ac:spMk id="54" creationId="{5DEA3305-64D2-40AC-8B3F-05DDA24BCE6D}"/>
          </ac:spMkLst>
        </pc:spChg>
        <pc:spChg chg="mod">
          <ac:chgData name="Mahima Khurana" userId="70510be9-2dc9-4a9c-8e68-7747b087b549" providerId="ADAL" clId="{2BE3F910-B736-E74F-ABFA-AA8CD4146EC5}" dt="2022-12-23T12:28:52.457" v="2935" actId="20577"/>
          <ac:spMkLst>
            <pc:docMk/>
            <pc:sldMk cId="3219713775" sldId="2076137175"/>
            <ac:spMk id="55" creationId="{B82818DD-36D3-490B-B9B1-416478CDDABE}"/>
          </ac:spMkLst>
        </pc:spChg>
        <pc:spChg chg="mod">
          <ac:chgData name="Mahima Khurana" userId="70510be9-2dc9-4a9c-8e68-7747b087b549" providerId="ADAL" clId="{2BE3F910-B736-E74F-ABFA-AA8CD4146EC5}" dt="2022-12-23T13:28:45.100" v="5918" actId="20577"/>
          <ac:spMkLst>
            <pc:docMk/>
            <pc:sldMk cId="3219713775" sldId="2076137175"/>
            <ac:spMk id="56" creationId="{4F67E43C-07C3-4927-B281-0FC1044BCBA5}"/>
          </ac:spMkLst>
        </pc:spChg>
        <pc:picChg chg="mod">
          <ac:chgData name="Mahima Khurana" userId="70510be9-2dc9-4a9c-8e68-7747b087b549" providerId="ADAL" clId="{2BE3F910-B736-E74F-ABFA-AA8CD4146EC5}" dt="2022-12-23T12:28:23.483" v="2923" actId="1076"/>
          <ac:picMkLst>
            <pc:docMk/>
            <pc:sldMk cId="3219713775" sldId="2076137175"/>
            <ac:picMk id="51" creationId="{5486267A-C09F-4092-A0E3-B8C35FF911C4}"/>
          </ac:picMkLst>
        </pc:picChg>
        <pc:picChg chg="mod">
          <ac:chgData name="Mahima Khurana" userId="70510be9-2dc9-4a9c-8e68-7747b087b549" providerId="ADAL" clId="{2BE3F910-B736-E74F-ABFA-AA8CD4146EC5}" dt="2022-12-23T12:28:29.639" v="2924" actId="1076"/>
          <ac:picMkLst>
            <pc:docMk/>
            <pc:sldMk cId="3219713775" sldId="2076137175"/>
            <ac:picMk id="52" creationId="{2546D5F0-C6E1-471E-A854-A5E84A98A9D2}"/>
          </ac:picMkLst>
        </pc:picChg>
        <pc:picChg chg="mod">
          <ac:chgData name="Mahima Khurana" userId="70510be9-2dc9-4a9c-8e68-7747b087b549" providerId="ADAL" clId="{2BE3F910-B736-E74F-ABFA-AA8CD4146EC5}" dt="2022-12-23T12:28:17.378" v="2922" actId="1076"/>
          <ac:picMkLst>
            <pc:docMk/>
            <pc:sldMk cId="3219713775" sldId="2076137175"/>
            <ac:picMk id="53" creationId="{469B2299-A4CC-454C-ACA2-8CF66CAA652C}"/>
          </ac:picMkLst>
        </pc:picChg>
      </pc:sldChg>
      <pc:sldChg chg="addSp delSp modSp mod ord">
        <pc:chgData name="Mahima Khurana" userId="70510be9-2dc9-4a9c-8e68-7747b087b549" providerId="ADAL" clId="{2BE3F910-B736-E74F-ABFA-AA8CD4146EC5}" dt="2023-01-04T16:28:22.843" v="7357" actId="20577"/>
        <pc:sldMkLst>
          <pc:docMk/>
          <pc:sldMk cId="1933136710" sldId="2076137176"/>
        </pc:sldMkLst>
        <pc:spChg chg="add mod">
          <ac:chgData name="Mahima Khurana" userId="70510be9-2dc9-4a9c-8e68-7747b087b549" providerId="ADAL" clId="{2BE3F910-B736-E74F-ABFA-AA8CD4146EC5}" dt="2023-01-04T16:28:22.843" v="7357" actId="20577"/>
          <ac:spMkLst>
            <pc:docMk/>
            <pc:sldMk cId="1933136710" sldId="2076137176"/>
            <ac:spMk id="3" creationId="{5EA9885A-FB6D-4832-28C4-8FE76E77E6F5}"/>
          </ac:spMkLst>
        </pc:spChg>
        <pc:spChg chg="mod topLvl">
          <ac:chgData name="Mahima Khurana" userId="70510be9-2dc9-4a9c-8e68-7747b087b549" providerId="ADAL" clId="{2BE3F910-B736-E74F-ABFA-AA8CD4146EC5}" dt="2022-12-23T12:45:18.750" v="4254" actId="14100"/>
          <ac:spMkLst>
            <pc:docMk/>
            <pc:sldMk cId="1933136710" sldId="2076137176"/>
            <ac:spMk id="13" creationId="{15F1E18E-AD29-451E-9C5D-0EEEAD45A558}"/>
          </ac:spMkLst>
        </pc:spChg>
        <pc:spChg chg="del">
          <ac:chgData name="Mahima Khurana" userId="70510be9-2dc9-4a9c-8e68-7747b087b549" providerId="ADAL" clId="{2BE3F910-B736-E74F-ABFA-AA8CD4146EC5}" dt="2022-12-22T17:36:26.465" v="2197" actId="478"/>
          <ac:spMkLst>
            <pc:docMk/>
            <pc:sldMk cId="1933136710" sldId="2076137176"/>
            <ac:spMk id="16" creationId="{93921BCC-F64D-4EF6-AB59-523AF1EA147D}"/>
          </ac:spMkLst>
        </pc:spChg>
        <pc:spChg chg="del">
          <ac:chgData name="Mahima Khurana" userId="70510be9-2dc9-4a9c-8e68-7747b087b549" providerId="ADAL" clId="{2BE3F910-B736-E74F-ABFA-AA8CD4146EC5}" dt="2022-12-22T17:36:26.465" v="2197" actId="478"/>
          <ac:spMkLst>
            <pc:docMk/>
            <pc:sldMk cId="1933136710" sldId="2076137176"/>
            <ac:spMk id="17" creationId="{BEA5E179-1FF8-40ED-9FC4-83245C5A81A6}"/>
          </ac:spMkLst>
        </pc:spChg>
        <pc:spChg chg="del">
          <ac:chgData name="Mahima Khurana" userId="70510be9-2dc9-4a9c-8e68-7747b087b549" providerId="ADAL" clId="{2BE3F910-B736-E74F-ABFA-AA8CD4146EC5}" dt="2022-12-22T17:36:26.465" v="2197" actId="478"/>
          <ac:spMkLst>
            <pc:docMk/>
            <pc:sldMk cId="1933136710" sldId="2076137176"/>
            <ac:spMk id="18" creationId="{EA8FDF09-8EEF-440E-8904-4B1F8ED4A61B}"/>
          </ac:spMkLst>
        </pc:spChg>
        <pc:spChg chg="del">
          <ac:chgData name="Mahima Khurana" userId="70510be9-2dc9-4a9c-8e68-7747b087b549" providerId="ADAL" clId="{2BE3F910-B736-E74F-ABFA-AA8CD4146EC5}" dt="2022-12-22T17:36:26.465" v="2197" actId="478"/>
          <ac:spMkLst>
            <pc:docMk/>
            <pc:sldMk cId="1933136710" sldId="2076137176"/>
            <ac:spMk id="19" creationId="{002F49C2-A2A1-4D0D-A59F-60C43B3BF44F}"/>
          </ac:spMkLst>
        </pc:spChg>
        <pc:spChg chg="del">
          <ac:chgData name="Mahima Khurana" userId="70510be9-2dc9-4a9c-8e68-7747b087b549" providerId="ADAL" clId="{2BE3F910-B736-E74F-ABFA-AA8CD4146EC5}" dt="2022-12-22T17:36:26.465" v="2197" actId="478"/>
          <ac:spMkLst>
            <pc:docMk/>
            <pc:sldMk cId="1933136710" sldId="2076137176"/>
            <ac:spMk id="20" creationId="{320675A3-6BED-4FC6-8165-C796EF552D1D}"/>
          </ac:spMkLst>
        </pc:spChg>
        <pc:spChg chg="mod">
          <ac:chgData name="Mahima Khurana" userId="70510be9-2dc9-4a9c-8e68-7747b087b549" providerId="ADAL" clId="{2BE3F910-B736-E74F-ABFA-AA8CD4146EC5}" dt="2022-12-22T17:36:42.849" v="2199" actId="1076"/>
          <ac:spMkLst>
            <pc:docMk/>
            <pc:sldMk cId="1933136710" sldId="2076137176"/>
            <ac:spMk id="22" creationId="{C1914C47-05BA-4EA5-8291-48628B420044}"/>
          </ac:spMkLst>
        </pc:spChg>
        <pc:spChg chg="mod">
          <ac:chgData name="Mahima Khurana" userId="70510be9-2dc9-4a9c-8e68-7747b087b549" providerId="ADAL" clId="{2BE3F910-B736-E74F-ABFA-AA8CD4146EC5}" dt="2022-12-23T12:44:27.398" v="4248" actId="20577"/>
          <ac:spMkLst>
            <pc:docMk/>
            <pc:sldMk cId="1933136710" sldId="2076137176"/>
            <ac:spMk id="23" creationId="{536723A8-0120-4D29-8E6F-F4845D497FD2}"/>
          </ac:spMkLst>
        </pc:spChg>
        <pc:spChg chg="del topLvl">
          <ac:chgData name="Mahima Khurana" userId="70510be9-2dc9-4a9c-8e68-7747b087b549" providerId="ADAL" clId="{2BE3F910-B736-E74F-ABFA-AA8CD4146EC5}" dt="2022-12-22T17:36:26.465" v="2197" actId="478"/>
          <ac:spMkLst>
            <pc:docMk/>
            <pc:sldMk cId="1933136710" sldId="2076137176"/>
            <ac:spMk id="25" creationId="{1C99A43B-E107-4334-B154-89BC65EFB065}"/>
          </ac:spMkLst>
        </pc:spChg>
        <pc:grpChg chg="del">
          <ac:chgData name="Mahima Khurana" userId="70510be9-2dc9-4a9c-8e68-7747b087b549" providerId="ADAL" clId="{2BE3F910-B736-E74F-ABFA-AA8CD4146EC5}" dt="2022-12-22T17:36:26.465" v="2197" actId="478"/>
          <ac:grpSpMkLst>
            <pc:docMk/>
            <pc:sldMk cId="1933136710" sldId="2076137176"/>
            <ac:grpSpMk id="2" creationId="{154D0690-CA08-45BA-8706-DCFB1553DB3C}"/>
          </ac:grpSpMkLst>
        </pc:grpChg>
        <pc:grpChg chg="del mod">
          <ac:chgData name="Mahima Khurana" userId="70510be9-2dc9-4a9c-8e68-7747b087b549" providerId="ADAL" clId="{2BE3F910-B736-E74F-ABFA-AA8CD4146EC5}" dt="2022-12-22T17:36:26.465" v="2197" actId="478"/>
          <ac:grpSpMkLst>
            <pc:docMk/>
            <pc:sldMk cId="1933136710" sldId="2076137176"/>
            <ac:grpSpMk id="47" creationId="{F51DB3C7-1397-437D-B47F-7EFF6AF2F675}"/>
          </ac:grpSpMkLst>
        </pc:grpChg>
        <pc:picChg chg="del">
          <ac:chgData name="Mahima Khurana" userId="70510be9-2dc9-4a9c-8e68-7747b087b549" providerId="ADAL" clId="{2BE3F910-B736-E74F-ABFA-AA8CD4146EC5}" dt="2022-12-22T17:36:37.391" v="2198" actId="478"/>
          <ac:picMkLst>
            <pc:docMk/>
            <pc:sldMk cId="1933136710" sldId="2076137176"/>
            <ac:picMk id="24" creationId="{40B66467-CCA6-423B-BF47-42B2524AC223}"/>
          </ac:picMkLst>
        </pc:picChg>
        <pc:picChg chg="mod">
          <ac:chgData name="Mahima Khurana" userId="70510be9-2dc9-4a9c-8e68-7747b087b549" providerId="ADAL" clId="{2BE3F910-B736-E74F-ABFA-AA8CD4146EC5}" dt="2022-12-22T17:33:27.380" v="2138" actId="14100"/>
          <ac:picMkLst>
            <pc:docMk/>
            <pc:sldMk cId="1933136710" sldId="2076137176"/>
            <ac:picMk id="45" creationId="{61924D61-88F8-4F7D-8EB2-1A7B14ED8A63}"/>
          </ac:picMkLst>
        </pc:picChg>
      </pc:sldChg>
      <pc:sldChg chg="modSp del mod">
        <pc:chgData name="Mahima Khurana" userId="70510be9-2dc9-4a9c-8e68-7747b087b549" providerId="ADAL" clId="{2BE3F910-B736-E74F-ABFA-AA8CD4146EC5}" dt="2023-01-06T16:05:04.069" v="7378" actId="2696"/>
        <pc:sldMkLst>
          <pc:docMk/>
          <pc:sldMk cId="2635222495" sldId="2076137179"/>
        </pc:sldMkLst>
        <pc:spChg chg="mod">
          <ac:chgData name="Mahima Khurana" userId="70510be9-2dc9-4a9c-8e68-7747b087b549" providerId="ADAL" clId="{2BE3F910-B736-E74F-ABFA-AA8CD4146EC5}" dt="2022-12-22T17:37:22.612" v="2203" actId="20577"/>
          <ac:spMkLst>
            <pc:docMk/>
            <pc:sldMk cId="2635222495" sldId="2076137179"/>
            <ac:spMk id="31" creationId="{60F55155-E0AD-4FD6-BDB4-D5426620280C}"/>
          </ac:spMkLst>
        </pc:spChg>
      </pc:sldChg>
      <pc:sldChg chg="del">
        <pc:chgData name="Mahima Khurana" userId="70510be9-2dc9-4a9c-8e68-7747b087b549" providerId="ADAL" clId="{2BE3F910-B736-E74F-ABFA-AA8CD4146EC5}" dt="2023-01-06T16:05:04.069" v="7378" actId="2696"/>
        <pc:sldMkLst>
          <pc:docMk/>
          <pc:sldMk cId="1728085477" sldId="2076137182"/>
        </pc:sldMkLst>
      </pc:sldChg>
      <pc:sldChg chg="addSp delSp modSp mod ord">
        <pc:chgData name="Mahima Khurana" userId="70510be9-2dc9-4a9c-8e68-7747b087b549" providerId="ADAL" clId="{2BE3F910-B736-E74F-ABFA-AA8CD4146EC5}" dt="2022-12-23T13:20:33.307" v="5456"/>
        <pc:sldMkLst>
          <pc:docMk/>
          <pc:sldMk cId="1133997188" sldId="2147470740"/>
        </pc:sldMkLst>
        <pc:spChg chg="add del mod">
          <ac:chgData name="Mahima Khurana" userId="70510be9-2dc9-4a9c-8e68-7747b087b549" providerId="ADAL" clId="{2BE3F910-B736-E74F-ABFA-AA8CD4146EC5}" dt="2022-12-23T13:20:32.025" v="5453"/>
          <ac:spMkLst>
            <pc:docMk/>
            <pc:sldMk cId="1133997188" sldId="2147470740"/>
            <ac:spMk id="2" creationId="{7616F195-9271-463F-476A-B4407DF13460}"/>
          </ac:spMkLst>
        </pc:spChg>
        <pc:spChg chg="add del mod">
          <ac:chgData name="Mahima Khurana" userId="70510be9-2dc9-4a9c-8e68-7747b087b549" providerId="ADAL" clId="{2BE3F910-B736-E74F-ABFA-AA8CD4146EC5}" dt="2022-12-23T13:20:33.307" v="5456"/>
          <ac:spMkLst>
            <pc:docMk/>
            <pc:sldMk cId="1133997188" sldId="2147470740"/>
            <ac:spMk id="3" creationId="{A2910437-6416-3494-032F-09B664A13A76}"/>
          </ac:spMkLst>
        </pc:spChg>
      </pc:sldChg>
      <pc:sldChg chg="del">
        <pc:chgData name="Mahima Khurana" userId="70510be9-2dc9-4a9c-8e68-7747b087b549" providerId="ADAL" clId="{2BE3F910-B736-E74F-ABFA-AA8CD4146EC5}" dt="2022-12-23T13:12:37.116" v="5360" actId="2696"/>
        <pc:sldMkLst>
          <pc:docMk/>
          <pc:sldMk cId="528867108" sldId="2147470741"/>
        </pc:sldMkLst>
      </pc:sldChg>
      <pc:sldChg chg="addSp delSp modSp mod ord">
        <pc:chgData name="Mahima Khurana" userId="70510be9-2dc9-4a9c-8e68-7747b087b549" providerId="ADAL" clId="{2BE3F910-B736-E74F-ABFA-AA8CD4146EC5}" dt="2022-12-23T14:10:19.200" v="6836" actId="20577"/>
        <pc:sldMkLst>
          <pc:docMk/>
          <pc:sldMk cId="223808907" sldId="2147470742"/>
        </pc:sldMkLst>
        <pc:spChg chg="add del mod">
          <ac:chgData name="Mahima Khurana" userId="70510be9-2dc9-4a9c-8e68-7747b087b549" providerId="ADAL" clId="{2BE3F910-B736-E74F-ABFA-AA8CD4146EC5}" dt="2022-12-22T15:07:43.457" v="663"/>
          <ac:spMkLst>
            <pc:docMk/>
            <pc:sldMk cId="223808907" sldId="2147470742"/>
            <ac:spMk id="3" creationId="{C48547FF-B56E-C75D-B522-47F024617F4F}"/>
          </ac:spMkLst>
        </pc:spChg>
        <pc:spChg chg="add del mod">
          <ac:chgData name="Mahima Khurana" userId="70510be9-2dc9-4a9c-8e68-7747b087b549" providerId="ADAL" clId="{2BE3F910-B736-E74F-ABFA-AA8CD4146EC5}" dt="2022-12-22T15:07:43.006" v="662"/>
          <ac:spMkLst>
            <pc:docMk/>
            <pc:sldMk cId="223808907" sldId="2147470742"/>
            <ac:spMk id="5" creationId="{8C87F9CA-180A-5B03-7AE9-F0910C01873D}"/>
          </ac:spMkLst>
        </pc:spChg>
        <pc:spChg chg="mod">
          <ac:chgData name="Mahima Khurana" userId="70510be9-2dc9-4a9c-8e68-7747b087b549" providerId="ADAL" clId="{2BE3F910-B736-E74F-ABFA-AA8CD4146EC5}" dt="2022-12-22T15:52:20.058" v="736"/>
          <ac:spMkLst>
            <pc:docMk/>
            <pc:sldMk cId="223808907" sldId="2147470742"/>
            <ac:spMk id="8" creationId="{770B3B22-60BE-DA84-A1A5-8C0CEF602EA0}"/>
          </ac:spMkLst>
        </pc:spChg>
        <pc:spChg chg="mod">
          <ac:chgData name="Mahima Khurana" userId="70510be9-2dc9-4a9c-8e68-7747b087b549" providerId="ADAL" clId="{2BE3F910-B736-E74F-ABFA-AA8CD4146EC5}" dt="2022-12-22T15:53:25.660" v="750" actId="1076"/>
          <ac:spMkLst>
            <pc:docMk/>
            <pc:sldMk cId="223808907" sldId="2147470742"/>
            <ac:spMk id="9" creationId="{79B35D48-CB8E-71C1-F534-D70130E9CF6F}"/>
          </ac:spMkLst>
        </pc:spChg>
        <pc:spChg chg="mod">
          <ac:chgData name="Mahima Khurana" userId="70510be9-2dc9-4a9c-8e68-7747b087b549" providerId="ADAL" clId="{2BE3F910-B736-E74F-ABFA-AA8CD4146EC5}" dt="2022-12-22T15:52:20.058" v="736"/>
          <ac:spMkLst>
            <pc:docMk/>
            <pc:sldMk cId="223808907" sldId="2147470742"/>
            <ac:spMk id="10" creationId="{91765EBE-823E-E51F-DCE1-73C1AEBF66ED}"/>
          </ac:spMkLst>
        </pc:spChg>
        <pc:spChg chg="mod">
          <ac:chgData name="Mahima Khurana" userId="70510be9-2dc9-4a9c-8e68-7747b087b549" providerId="ADAL" clId="{2BE3F910-B736-E74F-ABFA-AA8CD4146EC5}" dt="2022-12-22T15:52:20.058" v="736"/>
          <ac:spMkLst>
            <pc:docMk/>
            <pc:sldMk cId="223808907" sldId="2147470742"/>
            <ac:spMk id="11" creationId="{131FF2A2-C5E4-1E8F-FE4E-63673ED1590B}"/>
          </ac:spMkLst>
        </pc:spChg>
        <pc:spChg chg="add del mod">
          <ac:chgData name="Mahima Khurana" userId="70510be9-2dc9-4a9c-8e68-7747b087b549" providerId="ADAL" clId="{2BE3F910-B736-E74F-ABFA-AA8CD4146EC5}" dt="2022-12-22T15:53:26.773" v="753"/>
          <ac:spMkLst>
            <pc:docMk/>
            <pc:sldMk cId="223808907" sldId="2147470742"/>
            <ac:spMk id="12" creationId="{FD3F0DF1-B57A-C4C8-FBFE-2F81E2CC8DAA}"/>
          </ac:spMkLst>
        </pc:spChg>
        <pc:spChg chg="add del mod">
          <ac:chgData name="Mahima Khurana" userId="70510be9-2dc9-4a9c-8e68-7747b087b549" providerId="ADAL" clId="{2BE3F910-B736-E74F-ABFA-AA8CD4146EC5}" dt="2022-12-22T15:08:31.249" v="691" actId="1076"/>
          <ac:spMkLst>
            <pc:docMk/>
            <pc:sldMk cId="223808907" sldId="2147470742"/>
            <ac:spMk id="21" creationId="{83A3F6A1-DAFD-4BB7-9433-011ECCB20929}"/>
          </ac:spMkLst>
        </pc:spChg>
        <pc:spChg chg="mod">
          <ac:chgData name="Mahima Khurana" userId="70510be9-2dc9-4a9c-8e68-7747b087b549" providerId="ADAL" clId="{2BE3F910-B736-E74F-ABFA-AA8CD4146EC5}" dt="2022-12-23T14:10:19.200" v="6836" actId="20577"/>
          <ac:spMkLst>
            <pc:docMk/>
            <pc:sldMk cId="223808907" sldId="2147470742"/>
            <ac:spMk id="35" creationId="{2D1DC4FC-E5E0-40AF-81B0-C9BF3C31BC3C}"/>
          </ac:spMkLst>
        </pc:spChg>
        <pc:spChg chg="del">
          <ac:chgData name="Mahima Khurana" userId="70510be9-2dc9-4a9c-8e68-7747b087b549" providerId="ADAL" clId="{2BE3F910-B736-E74F-ABFA-AA8CD4146EC5}" dt="2022-12-22T12:59:07.256" v="5" actId="478"/>
          <ac:spMkLst>
            <pc:docMk/>
            <pc:sldMk cId="223808907" sldId="2147470742"/>
            <ac:spMk id="39" creationId="{AFC4CB72-275C-4F3D-91E2-38AAA44BA754}"/>
          </ac:spMkLst>
        </pc:spChg>
        <pc:spChg chg="del">
          <ac:chgData name="Mahima Khurana" userId="70510be9-2dc9-4a9c-8e68-7747b087b549" providerId="ADAL" clId="{2BE3F910-B736-E74F-ABFA-AA8CD4146EC5}" dt="2022-12-22T12:59:21.599" v="9" actId="478"/>
          <ac:spMkLst>
            <pc:docMk/>
            <pc:sldMk cId="223808907" sldId="2147470742"/>
            <ac:spMk id="43" creationId="{7A7A814C-A7E0-47BC-87E8-1586D91D557D}"/>
          </ac:spMkLst>
        </pc:spChg>
        <pc:spChg chg="del mod">
          <ac:chgData name="Mahima Khurana" userId="70510be9-2dc9-4a9c-8e68-7747b087b549" providerId="ADAL" clId="{2BE3F910-B736-E74F-ABFA-AA8CD4146EC5}" dt="2022-12-22T13:00:49.595" v="69" actId="478"/>
          <ac:spMkLst>
            <pc:docMk/>
            <pc:sldMk cId="223808907" sldId="2147470742"/>
            <ac:spMk id="61" creationId="{128D10F0-F48D-41DC-9810-8E05BB7742C2}"/>
          </ac:spMkLst>
        </pc:spChg>
        <pc:spChg chg="del mod">
          <ac:chgData name="Mahima Khurana" userId="70510be9-2dc9-4a9c-8e68-7747b087b549" providerId="ADAL" clId="{2BE3F910-B736-E74F-ABFA-AA8CD4146EC5}" dt="2022-12-22T13:00:58.227" v="71" actId="478"/>
          <ac:spMkLst>
            <pc:docMk/>
            <pc:sldMk cId="223808907" sldId="2147470742"/>
            <ac:spMk id="63" creationId="{5183FE67-13AE-48B4-BAEB-494F3417109A}"/>
          </ac:spMkLst>
        </pc:spChg>
        <pc:spChg chg="del">
          <ac:chgData name="Mahima Khurana" userId="70510be9-2dc9-4a9c-8e68-7747b087b549" providerId="ADAL" clId="{2BE3F910-B736-E74F-ABFA-AA8CD4146EC5}" dt="2022-12-22T12:59:09.055" v="6" actId="478"/>
          <ac:spMkLst>
            <pc:docMk/>
            <pc:sldMk cId="223808907" sldId="2147470742"/>
            <ac:spMk id="106" creationId="{65F3A7BB-A7EF-4F25-A447-9D6FE1D1A861}"/>
          </ac:spMkLst>
        </pc:spChg>
        <pc:grpChg chg="mod">
          <ac:chgData name="Mahima Khurana" userId="70510be9-2dc9-4a9c-8e68-7747b087b549" providerId="ADAL" clId="{2BE3F910-B736-E74F-ABFA-AA8CD4146EC5}" dt="2022-12-23T13:45:52.824" v="6201" actId="1076"/>
          <ac:grpSpMkLst>
            <pc:docMk/>
            <pc:sldMk cId="223808907" sldId="2147470742"/>
            <ac:grpSpMk id="2" creationId="{5B8606DD-0642-4598-8CEB-5ADF83A3B989}"/>
          </ac:grpSpMkLst>
        </pc:grpChg>
        <pc:grpChg chg="add del mod">
          <ac:chgData name="Mahima Khurana" userId="70510be9-2dc9-4a9c-8e68-7747b087b549" providerId="ADAL" clId="{2BE3F910-B736-E74F-ABFA-AA8CD4146EC5}" dt="2022-12-22T15:53:28.295" v="757"/>
          <ac:grpSpMkLst>
            <pc:docMk/>
            <pc:sldMk cId="223808907" sldId="2147470742"/>
            <ac:grpSpMk id="6" creationId="{ECEE5F40-76A7-2513-908E-92ADCC09C3F6}"/>
          </ac:grpSpMkLst>
        </pc:grpChg>
        <pc:grpChg chg="mod">
          <ac:chgData name="Mahima Khurana" userId="70510be9-2dc9-4a9c-8e68-7747b087b549" providerId="ADAL" clId="{2BE3F910-B736-E74F-ABFA-AA8CD4146EC5}" dt="2022-12-22T15:52:20.058" v="736"/>
          <ac:grpSpMkLst>
            <pc:docMk/>
            <pc:sldMk cId="223808907" sldId="2147470742"/>
            <ac:grpSpMk id="7" creationId="{AAC2EFF8-46CE-F396-05A5-33DE92C4D281}"/>
          </ac:grpSpMkLst>
        </pc:grpChg>
        <pc:picChg chg="add mod">
          <ac:chgData name="Mahima Khurana" userId="70510be9-2dc9-4a9c-8e68-7747b087b549" providerId="ADAL" clId="{2BE3F910-B736-E74F-ABFA-AA8CD4146EC5}" dt="2022-12-23T13:46:20.129" v="6203" actId="207"/>
          <ac:picMkLst>
            <pc:docMk/>
            <pc:sldMk cId="223808907" sldId="2147470742"/>
            <ac:picMk id="13" creationId="{F5966787-C33F-FF1A-AE6D-A3054E6B8735}"/>
          </ac:picMkLst>
        </pc:picChg>
        <pc:picChg chg="del mod">
          <ac:chgData name="Mahima Khurana" userId="70510be9-2dc9-4a9c-8e68-7747b087b549" providerId="ADAL" clId="{2BE3F910-B736-E74F-ABFA-AA8CD4146EC5}" dt="2022-12-23T13:45:16.024" v="6195" actId="478"/>
          <ac:picMkLst>
            <pc:docMk/>
            <pc:sldMk cId="223808907" sldId="2147470742"/>
            <ac:picMk id="18" creationId="{4EF34370-3664-468F-896B-E25B61441876}"/>
          </ac:picMkLst>
        </pc:picChg>
        <pc:picChg chg="mod">
          <ac:chgData name="Mahima Khurana" userId="70510be9-2dc9-4a9c-8e68-7747b087b549" providerId="ADAL" clId="{2BE3F910-B736-E74F-ABFA-AA8CD4146EC5}" dt="2022-12-23T13:46:00.846" v="6202" actId="14100"/>
          <ac:picMkLst>
            <pc:docMk/>
            <pc:sldMk cId="223808907" sldId="2147470742"/>
            <ac:picMk id="20" creationId="{39F21848-0C64-4F88-A0C7-372086B4AA13}"/>
          </ac:picMkLst>
        </pc:picChg>
        <pc:picChg chg="add del mod">
          <ac:chgData name="Mahima Khurana" userId="70510be9-2dc9-4a9c-8e68-7747b087b549" providerId="ADAL" clId="{2BE3F910-B736-E74F-ABFA-AA8CD4146EC5}" dt="2022-12-22T13:08:54.649" v="264" actId="1076"/>
          <ac:picMkLst>
            <pc:docMk/>
            <pc:sldMk cId="223808907" sldId="2147470742"/>
            <ac:picMk id="22" creationId="{EE0963DF-7281-4B00-8A23-CF785842E7E4}"/>
          </ac:picMkLst>
        </pc:picChg>
        <pc:picChg chg="del">
          <ac:chgData name="Mahima Khurana" userId="70510be9-2dc9-4a9c-8e68-7747b087b549" providerId="ADAL" clId="{2BE3F910-B736-E74F-ABFA-AA8CD4146EC5}" dt="2022-12-22T12:58:56.494" v="1" actId="478"/>
          <ac:picMkLst>
            <pc:docMk/>
            <pc:sldMk cId="223808907" sldId="2147470742"/>
            <ac:picMk id="23" creationId="{BFDE5D77-86D7-49B7-BC83-3CEB2760C832}"/>
          </ac:picMkLst>
        </pc:picChg>
        <pc:picChg chg="mod">
          <ac:chgData name="Mahima Khurana" userId="70510be9-2dc9-4a9c-8e68-7747b087b549" providerId="ADAL" clId="{2BE3F910-B736-E74F-ABFA-AA8CD4146EC5}" dt="2022-12-22T15:08:04.124" v="686" actId="207"/>
          <ac:picMkLst>
            <pc:docMk/>
            <pc:sldMk cId="223808907" sldId="2147470742"/>
            <ac:picMk id="38" creationId="{91010D72-CFC0-4B53-92B2-CCF9E2CC5ADC}"/>
          </ac:picMkLst>
        </pc:picChg>
        <pc:picChg chg="del">
          <ac:chgData name="Mahima Khurana" userId="70510be9-2dc9-4a9c-8e68-7747b087b549" providerId="ADAL" clId="{2BE3F910-B736-E74F-ABFA-AA8CD4146EC5}" dt="2022-12-22T12:59:03.065" v="3" actId="478"/>
          <ac:picMkLst>
            <pc:docMk/>
            <pc:sldMk cId="223808907" sldId="2147470742"/>
            <ac:picMk id="55" creationId="{60832931-A10D-49AD-9249-ABF99C5DC2CE}"/>
          </ac:picMkLst>
        </pc:picChg>
        <pc:picChg chg="del">
          <ac:chgData name="Mahima Khurana" userId="70510be9-2dc9-4a9c-8e68-7747b087b549" providerId="ADAL" clId="{2BE3F910-B736-E74F-ABFA-AA8CD4146EC5}" dt="2022-12-22T12:59:05.443" v="4" actId="478"/>
          <ac:picMkLst>
            <pc:docMk/>
            <pc:sldMk cId="223808907" sldId="2147470742"/>
            <ac:picMk id="58" creationId="{18110729-5841-4494-9453-17DB38F4353A}"/>
          </ac:picMkLst>
        </pc:picChg>
        <pc:picChg chg="del">
          <ac:chgData name="Mahima Khurana" userId="70510be9-2dc9-4a9c-8e68-7747b087b549" providerId="ADAL" clId="{2BE3F910-B736-E74F-ABFA-AA8CD4146EC5}" dt="2022-12-22T12:59:11.478" v="7" actId="478"/>
          <ac:picMkLst>
            <pc:docMk/>
            <pc:sldMk cId="223808907" sldId="2147470742"/>
            <ac:picMk id="60" creationId="{FCA93EB1-9A40-420D-B907-AED9D9039575}"/>
          </ac:picMkLst>
        </pc:picChg>
      </pc:sldChg>
      <pc:sldChg chg="modSp del mod ord">
        <pc:chgData name="Mahima Khurana" userId="70510be9-2dc9-4a9c-8e68-7747b087b549" providerId="ADAL" clId="{2BE3F910-B736-E74F-ABFA-AA8CD4146EC5}" dt="2023-01-06T16:05:04.069" v="7378" actId="2696"/>
        <pc:sldMkLst>
          <pc:docMk/>
          <pc:sldMk cId="3279678785" sldId="2147470743"/>
        </pc:sldMkLst>
        <pc:picChg chg="mod">
          <ac:chgData name="Mahima Khurana" userId="70510be9-2dc9-4a9c-8e68-7747b087b549" providerId="ADAL" clId="{2BE3F910-B736-E74F-ABFA-AA8CD4146EC5}" dt="2022-12-22T17:13:34.997" v="1833" actId="1076"/>
          <ac:picMkLst>
            <pc:docMk/>
            <pc:sldMk cId="3279678785" sldId="2147470743"/>
            <ac:picMk id="3" creationId="{F2089629-40D2-2C4E-750F-6B9FC7F2939F}"/>
          </ac:picMkLst>
        </pc:picChg>
      </pc:sldChg>
      <pc:sldChg chg="addSp delSp modSp del mod ord">
        <pc:chgData name="Mahima Khurana" userId="70510be9-2dc9-4a9c-8e68-7747b087b549" providerId="ADAL" clId="{2BE3F910-B736-E74F-ABFA-AA8CD4146EC5}" dt="2023-01-06T16:05:04.069" v="7378" actId="2696"/>
        <pc:sldMkLst>
          <pc:docMk/>
          <pc:sldMk cId="3077662887" sldId="2147470744"/>
        </pc:sldMkLst>
        <pc:picChg chg="mod">
          <ac:chgData name="Mahima Khurana" userId="70510be9-2dc9-4a9c-8e68-7747b087b549" providerId="ADAL" clId="{2BE3F910-B736-E74F-ABFA-AA8CD4146EC5}" dt="2022-12-23T12:37:38.716" v="3665" actId="1076"/>
          <ac:picMkLst>
            <pc:docMk/>
            <pc:sldMk cId="3077662887" sldId="2147470744"/>
            <ac:picMk id="12" creationId="{DAF81242-4BC1-4197-B02D-05752BDAFF27}"/>
          </ac:picMkLst>
        </pc:picChg>
        <pc:picChg chg="add del mod">
          <ac:chgData name="Mahima Khurana" userId="70510be9-2dc9-4a9c-8e68-7747b087b549" providerId="ADAL" clId="{2BE3F910-B736-E74F-ABFA-AA8CD4146EC5}" dt="2022-12-22T17:20:32.985" v="1943" actId="21"/>
          <ac:picMkLst>
            <pc:docMk/>
            <pc:sldMk cId="3077662887" sldId="2147470744"/>
            <ac:picMk id="27" creationId="{51CC82DC-AEA7-42BA-9DCC-9B5CD6CB5581}"/>
          </ac:picMkLst>
        </pc:picChg>
      </pc:sldChg>
      <pc:sldChg chg="del">
        <pc:chgData name="Mahima Khurana" userId="70510be9-2dc9-4a9c-8e68-7747b087b549" providerId="ADAL" clId="{2BE3F910-B736-E74F-ABFA-AA8CD4146EC5}" dt="2023-01-06T16:05:04.069" v="7378" actId="2696"/>
        <pc:sldMkLst>
          <pc:docMk/>
          <pc:sldMk cId="3580402975" sldId="2147470746"/>
        </pc:sldMkLst>
      </pc:sldChg>
      <pc:sldChg chg="del">
        <pc:chgData name="Mahima Khurana" userId="70510be9-2dc9-4a9c-8e68-7747b087b549" providerId="ADAL" clId="{2BE3F910-B736-E74F-ABFA-AA8CD4146EC5}" dt="2023-01-06T16:05:04.069" v="7378" actId="2696"/>
        <pc:sldMkLst>
          <pc:docMk/>
          <pc:sldMk cId="775137336" sldId="2147470747"/>
        </pc:sldMkLst>
      </pc:sldChg>
      <pc:sldChg chg="del">
        <pc:chgData name="Mahima Khurana" userId="70510be9-2dc9-4a9c-8e68-7747b087b549" providerId="ADAL" clId="{2BE3F910-B736-E74F-ABFA-AA8CD4146EC5}" dt="2023-01-06T16:05:04.069" v="7378" actId="2696"/>
        <pc:sldMkLst>
          <pc:docMk/>
          <pc:sldMk cId="2415410393" sldId="2147470749"/>
        </pc:sldMkLst>
      </pc:sldChg>
      <pc:sldChg chg="add del modTransition">
        <pc:chgData name="Mahima Khurana" userId="70510be9-2dc9-4a9c-8e68-7747b087b549" providerId="ADAL" clId="{2BE3F910-B736-E74F-ABFA-AA8CD4146EC5}" dt="2022-12-22T16:17:50.934" v="1145" actId="2696"/>
        <pc:sldMkLst>
          <pc:docMk/>
          <pc:sldMk cId="3932401118" sldId="2147470750"/>
        </pc:sldMkLst>
      </pc:sldChg>
      <pc:sldChg chg="del">
        <pc:chgData name="Mahima Khurana" userId="70510be9-2dc9-4a9c-8e68-7747b087b549" providerId="ADAL" clId="{2BE3F910-B736-E74F-ABFA-AA8CD4146EC5}" dt="2023-01-06T16:05:04.069" v="7378" actId="2696"/>
        <pc:sldMkLst>
          <pc:docMk/>
          <pc:sldMk cId="1543798169" sldId="2147470751"/>
        </pc:sldMkLst>
      </pc:sldChg>
      <pc:sldChg chg="del">
        <pc:chgData name="Mahima Khurana" userId="70510be9-2dc9-4a9c-8e68-7747b087b549" providerId="ADAL" clId="{2BE3F910-B736-E74F-ABFA-AA8CD4146EC5}" dt="2023-01-06T16:05:04.069" v="7378" actId="2696"/>
        <pc:sldMkLst>
          <pc:docMk/>
          <pc:sldMk cId="2293004729" sldId="2147470752"/>
        </pc:sldMkLst>
      </pc:sldChg>
      <pc:sldChg chg="del">
        <pc:chgData name="Mahima Khurana" userId="70510be9-2dc9-4a9c-8e68-7747b087b549" providerId="ADAL" clId="{2BE3F910-B736-E74F-ABFA-AA8CD4146EC5}" dt="2023-01-06T16:05:04.069" v="7378" actId="2696"/>
        <pc:sldMkLst>
          <pc:docMk/>
          <pc:sldMk cId="3465630500" sldId="2147470753"/>
        </pc:sldMkLst>
      </pc:sldChg>
      <pc:sldChg chg="del">
        <pc:chgData name="Mahima Khurana" userId="70510be9-2dc9-4a9c-8e68-7747b087b549" providerId="ADAL" clId="{2BE3F910-B736-E74F-ABFA-AA8CD4146EC5}" dt="2023-01-06T16:05:04.069" v="7378" actId="2696"/>
        <pc:sldMkLst>
          <pc:docMk/>
          <pc:sldMk cId="2652833995" sldId="2147470754"/>
        </pc:sldMkLst>
      </pc:sldChg>
      <pc:sldChg chg="del">
        <pc:chgData name="Mahima Khurana" userId="70510be9-2dc9-4a9c-8e68-7747b087b549" providerId="ADAL" clId="{2BE3F910-B736-E74F-ABFA-AA8CD4146EC5}" dt="2023-01-06T16:05:04.069" v="7378" actId="2696"/>
        <pc:sldMkLst>
          <pc:docMk/>
          <pc:sldMk cId="3317892459" sldId="2147470756"/>
        </pc:sldMkLst>
      </pc:sldChg>
      <pc:sldChg chg="del">
        <pc:chgData name="Mahima Khurana" userId="70510be9-2dc9-4a9c-8e68-7747b087b549" providerId="ADAL" clId="{2BE3F910-B736-E74F-ABFA-AA8CD4146EC5}" dt="2023-01-06T16:05:04.069" v="7378" actId="2696"/>
        <pc:sldMkLst>
          <pc:docMk/>
          <pc:sldMk cId="3731729422" sldId="2147470757"/>
        </pc:sldMkLst>
      </pc:sldChg>
      <pc:sldChg chg="del">
        <pc:chgData name="Mahima Khurana" userId="70510be9-2dc9-4a9c-8e68-7747b087b549" providerId="ADAL" clId="{2BE3F910-B736-E74F-ABFA-AA8CD4146EC5}" dt="2023-01-06T16:05:04.069" v="7378" actId="2696"/>
        <pc:sldMkLst>
          <pc:docMk/>
          <pc:sldMk cId="4288533154" sldId="2147470759"/>
        </pc:sldMkLst>
      </pc:sldChg>
      <pc:sldChg chg="del">
        <pc:chgData name="Mahima Khurana" userId="70510be9-2dc9-4a9c-8e68-7747b087b549" providerId="ADAL" clId="{2BE3F910-B736-E74F-ABFA-AA8CD4146EC5}" dt="2023-01-06T16:05:04.069" v="7378" actId="2696"/>
        <pc:sldMkLst>
          <pc:docMk/>
          <pc:sldMk cId="3096096125" sldId="2147473066"/>
        </pc:sldMkLst>
      </pc:sldChg>
      <pc:sldChg chg="del">
        <pc:chgData name="Mahima Khurana" userId="70510be9-2dc9-4a9c-8e68-7747b087b549" providerId="ADAL" clId="{2BE3F910-B736-E74F-ABFA-AA8CD4146EC5}" dt="2023-01-06T16:05:04.069" v="7378" actId="2696"/>
        <pc:sldMkLst>
          <pc:docMk/>
          <pc:sldMk cId="4164969660" sldId="2147473067"/>
        </pc:sldMkLst>
      </pc:sldChg>
      <pc:sldChg chg="del">
        <pc:chgData name="Mahima Khurana" userId="70510be9-2dc9-4a9c-8e68-7747b087b549" providerId="ADAL" clId="{2BE3F910-B736-E74F-ABFA-AA8CD4146EC5}" dt="2023-01-06T16:05:04.069" v="7378" actId="2696"/>
        <pc:sldMkLst>
          <pc:docMk/>
          <pc:sldMk cId="1962663966" sldId="2147473068"/>
        </pc:sldMkLst>
      </pc:sldChg>
      <pc:sldChg chg="addSp delSp modSp add mod ord">
        <pc:chgData name="Mahima Khurana" userId="70510be9-2dc9-4a9c-8e68-7747b087b549" providerId="ADAL" clId="{2BE3F910-B736-E74F-ABFA-AA8CD4146EC5}" dt="2022-12-23T13:38:03.344" v="6148" actId="1076"/>
        <pc:sldMkLst>
          <pc:docMk/>
          <pc:sldMk cId="2771639759" sldId="2147473069"/>
        </pc:sldMkLst>
        <pc:spChg chg="mod">
          <ac:chgData name="Mahima Khurana" userId="70510be9-2dc9-4a9c-8e68-7747b087b549" providerId="ADAL" clId="{2BE3F910-B736-E74F-ABFA-AA8CD4146EC5}" dt="2022-12-23T13:16:10.285" v="5414" actId="6549"/>
          <ac:spMkLst>
            <pc:docMk/>
            <pc:sldMk cId="2771639759" sldId="2147473069"/>
            <ac:spMk id="2" creationId="{D8CCFDD8-D184-4B7E-BB3D-E40CB6E181EB}"/>
          </ac:spMkLst>
        </pc:spChg>
        <pc:spChg chg="del mod">
          <ac:chgData name="Mahima Khurana" userId="70510be9-2dc9-4a9c-8e68-7747b087b549" providerId="ADAL" clId="{2BE3F910-B736-E74F-ABFA-AA8CD4146EC5}" dt="2022-12-22T13:28:30.350" v="475" actId="478"/>
          <ac:spMkLst>
            <pc:docMk/>
            <pc:sldMk cId="2771639759" sldId="2147473069"/>
            <ac:spMk id="5" creationId="{5A4C6E32-A39F-6DC4-57D9-371A0F833834}"/>
          </ac:spMkLst>
        </pc:spChg>
        <pc:spChg chg="del mod">
          <ac:chgData name="Mahima Khurana" userId="70510be9-2dc9-4a9c-8e68-7747b087b549" providerId="ADAL" clId="{2BE3F910-B736-E74F-ABFA-AA8CD4146EC5}" dt="2022-12-22T13:28:43.509" v="478" actId="478"/>
          <ac:spMkLst>
            <pc:docMk/>
            <pc:sldMk cId="2771639759" sldId="2147473069"/>
            <ac:spMk id="11" creationId="{CA6A22D4-2349-6053-AB5B-75501AF6FC43}"/>
          </ac:spMkLst>
        </pc:spChg>
        <pc:spChg chg="del mod">
          <ac:chgData name="Mahima Khurana" userId="70510be9-2dc9-4a9c-8e68-7747b087b549" providerId="ADAL" clId="{2BE3F910-B736-E74F-ABFA-AA8CD4146EC5}" dt="2022-12-22T13:28:45.603" v="479" actId="478"/>
          <ac:spMkLst>
            <pc:docMk/>
            <pc:sldMk cId="2771639759" sldId="2147473069"/>
            <ac:spMk id="17" creationId="{536F8986-FD2B-06C1-9621-923EA51FB3A1}"/>
          </ac:spMkLst>
        </pc:spChg>
        <pc:spChg chg="del mod">
          <ac:chgData name="Mahima Khurana" userId="70510be9-2dc9-4a9c-8e68-7747b087b549" providerId="ADAL" clId="{2BE3F910-B736-E74F-ABFA-AA8CD4146EC5}" dt="2022-12-22T13:28:47.613" v="480" actId="478"/>
          <ac:spMkLst>
            <pc:docMk/>
            <pc:sldMk cId="2771639759" sldId="2147473069"/>
            <ac:spMk id="23" creationId="{11579A9D-20DA-FEAB-380E-9F49DC1475BD}"/>
          </ac:spMkLst>
        </pc:spChg>
        <pc:spChg chg="del">
          <ac:chgData name="Mahima Khurana" userId="70510be9-2dc9-4a9c-8e68-7747b087b549" providerId="ADAL" clId="{2BE3F910-B736-E74F-ABFA-AA8CD4146EC5}" dt="2022-12-22T13:12:39.524" v="304" actId="478"/>
          <ac:spMkLst>
            <pc:docMk/>
            <pc:sldMk cId="2771639759" sldId="2147473069"/>
            <ac:spMk id="28" creationId="{528DA535-695E-4323-94A6-47831F67F02B}"/>
          </ac:spMkLst>
        </pc:spChg>
        <pc:spChg chg="del">
          <ac:chgData name="Mahima Khurana" userId="70510be9-2dc9-4a9c-8e68-7747b087b549" providerId="ADAL" clId="{2BE3F910-B736-E74F-ABFA-AA8CD4146EC5}" dt="2022-12-22T13:12:43.142" v="305" actId="478"/>
          <ac:spMkLst>
            <pc:docMk/>
            <pc:sldMk cId="2771639759" sldId="2147473069"/>
            <ac:spMk id="29" creationId="{156ECB4E-409B-4324-ACA3-C4057ED436D1}"/>
          </ac:spMkLst>
        </pc:spChg>
        <pc:spChg chg="del">
          <ac:chgData name="Mahima Khurana" userId="70510be9-2dc9-4a9c-8e68-7747b087b549" providerId="ADAL" clId="{2BE3F910-B736-E74F-ABFA-AA8CD4146EC5}" dt="2022-12-22T13:12:39.524" v="304" actId="478"/>
          <ac:spMkLst>
            <pc:docMk/>
            <pc:sldMk cId="2771639759" sldId="2147473069"/>
            <ac:spMk id="30" creationId="{ABA4FC60-59BA-402C-AECB-90BB8CB4E70D}"/>
          </ac:spMkLst>
        </pc:spChg>
        <pc:spChg chg="mod">
          <ac:chgData name="Mahima Khurana" userId="70510be9-2dc9-4a9c-8e68-7747b087b549" providerId="ADAL" clId="{2BE3F910-B736-E74F-ABFA-AA8CD4146EC5}" dt="2022-12-22T15:47:06.068" v="705" actId="20577"/>
          <ac:spMkLst>
            <pc:docMk/>
            <pc:sldMk cId="2771639759" sldId="2147473069"/>
            <ac:spMk id="32" creationId="{956613D7-9FA2-4015-8BCA-B4F6E6029627}"/>
          </ac:spMkLst>
        </pc:spChg>
        <pc:spChg chg="mod">
          <ac:chgData name="Mahima Khurana" userId="70510be9-2dc9-4a9c-8e68-7747b087b549" providerId="ADAL" clId="{2BE3F910-B736-E74F-ABFA-AA8CD4146EC5}" dt="2022-12-22T16:14:25.541" v="1109" actId="403"/>
          <ac:spMkLst>
            <pc:docMk/>
            <pc:sldMk cId="2771639759" sldId="2147473069"/>
            <ac:spMk id="33" creationId="{53648573-5FEE-4B4F-BBF0-C9BC3BDA09AD}"/>
          </ac:spMkLst>
        </pc:spChg>
        <pc:spChg chg="add mod">
          <ac:chgData name="Mahima Khurana" userId="70510be9-2dc9-4a9c-8e68-7747b087b549" providerId="ADAL" clId="{2BE3F910-B736-E74F-ABFA-AA8CD4146EC5}" dt="2022-12-22T13:29:08.499" v="486" actId="1076"/>
          <ac:spMkLst>
            <pc:docMk/>
            <pc:sldMk cId="2771639759" sldId="2147473069"/>
            <ac:spMk id="49" creationId="{7B5372A6-E8E0-E7BE-759E-91885BB4B258}"/>
          </ac:spMkLst>
        </pc:spChg>
        <pc:spChg chg="add mod">
          <ac:chgData name="Mahima Khurana" userId="70510be9-2dc9-4a9c-8e68-7747b087b549" providerId="ADAL" clId="{2BE3F910-B736-E74F-ABFA-AA8CD4146EC5}" dt="2022-12-22T13:34:26.248" v="585" actId="1076"/>
          <ac:spMkLst>
            <pc:docMk/>
            <pc:sldMk cId="2771639759" sldId="2147473069"/>
            <ac:spMk id="50" creationId="{BCB03618-A6A7-40D0-1E01-62764E68478D}"/>
          </ac:spMkLst>
        </pc:spChg>
        <pc:spChg chg="add mod">
          <ac:chgData name="Mahima Khurana" userId="70510be9-2dc9-4a9c-8e68-7747b087b549" providerId="ADAL" clId="{2BE3F910-B736-E74F-ABFA-AA8CD4146EC5}" dt="2022-12-22T13:32:58.323" v="551" actId="20577"/>
          <ac:spMkLst>
            <pc:docMk/>
            <pc:sldMk cId="2771639759" sldId="2147473069"/>
            <ac:spMk id="55" creationId="{F8FCC035-F45D-E837-86FB-6ED91CE78D12}"/>
          </ac:spMkLst>
        </pc:spChg>
        <pc:spChg chg="add mod">
          <ac:chgData name="Mahima Khurana" userId="70510be9-2dc9-4a9c-8e68-7747b087b549" providerId="ADAL" clId="{2BE3F910-B736-E74F-ABFA-AA8CD4146EC5}" dt="2022-12-22T13:32:34.661" v="541" actId="1076"/>
          <ac:spMkLst>
            <pc:docMk/>
            <pc:sldMk cId="2771639759" sldId="2147473069"/>
            <ac:spMk id="56" creationId="{94EF4C7C-DBEA-4E1B-5E0D-654FC93661C9}"/>
          </ac:spMkLst>
        </pc:spChg>
        <pc:spChg chg="add mod">
          <ac:chgData name="Mahima Khurana" userId="70510be9-2dc9-4a9c-8e68-7747b087b549" providerId="ADAL" clId="{2BE3F910-B736-E74F-ABFA-AA8CD4146EC5}" dt="2022-12-22T13:37:37.971" v="649" actId="207"/>
          <ac:spMkLst>
            <pc:docMk/>
            <pc:sldMk cId="2771639759" sldId="2147473069"/>
            <ac:spMk id="57" creationId="{6EF54B4B-71C4-C659-3845-D493E922EB33}"/>
          </ac:spMkLst>
        </pc:spChg>
        <pc:spChg chg="add mod">
          <ac:chgData name="Mahima Khurana" userId="70510be9-2dc9-4a9c-8e68-7747b087b549" providerId="ADAL" clId="{2BE3F910-B736-E74F-ABFA-AA8CD4146EC5}" dt="2022-12-22T13:34:31.438" v="586" actId="1076"/>
          <ac:spMkLst>
            <pc:docMk/>
            <pc:sldMk cId="2771639759" sldId="2147473069"/>
            <ac:spMk id="60" creationId="{5DD0692B-72BA-46CB-03AF-2A657C27469D}"/>
          </ac:spMkLst>
        </pc:spChg>
        <pc:spChg chg="add mod">
          <ac:chgData name="Mahima Khurana" userId="70510be9-2dc9-4a9c-8e68-7747b087b549" providerId="ADAL" clId="{2BE3F910-B736-E74F-ABFA-AA8CD4146EC5}" dt="2022-12-22T13:34:16.626" v="583" actId="1076"/>
          <ac:spMkLst>
            <pc:docMk/>
            <pc:sldMk cId="2771639759" sldId="2147473069"/>
            <ac:spMk id="61" creationId="{2ECD85CC-6E08-05B2-DD58-312343E2CC86}"/>
          </ac:spMkLst>
        </pc:spChg>
        <pc:spChg chg="add mod">
          <ac:chgData name="Mahima Khurana" userId="70510be9-2dc9-4a9c-8e68-7747b087b549" providerId="ADAL" clId="{2BE3F910-B736-E74F-ABFA-AA8CD4146EC5}" dt="2022-12-23T13:15:58.108" v="5413" actId="122"/>
          <ac:spMkLst>
            <pc:docMk/>
            <pc:sldMk cId="2771639759" sldId="2147473069"/>
            <ac:spMk id="71" creationId="{B15D3E54-437D-7DB4-DD56-245460DAD694}"/>
          </ac:spMkLst>
        </pc:spChg>
        <pc:spChg chg="add mod">
          <ac:chgData name="Mahima Khurana" userId="70510be9-2dc9-4a9c-8e68-7747b087b549" providerId="ADAL" clId="{2BE3F910-B736-E74F-ABFA-AA8CD4146EC5}" dt="2022-12-23T13:38:03.344" v="6148" actId="1076"/>
          <ac:spMkLst>
            <pc:docMk/>
            <pc:sldMk cId="2771639759" sldId="2147473069"/>
            <ac:spMk id="72" creationId="{67BFCE58-4636-E7A8-F4D8-1E013AF5B131}"/>
          </ac:spMkLst>
        </pc:spChg>
        <pc:grpChg chg="add mod">
          <ac:chgData name="Mahima Khurana" userId="70510be9-2dc9-4a9c-8e68-7747b087b549" providerId="ADAL" clId="{2BE3F910-B736-E74F-ABFA-AA8CD4146EC5}" dt="2022-12-22T13:24:31.280" v="408" actId="1076"/>
          <ac:grpSpMkLst>
            <pc:docMk/>
            <pc:sldMk cId="2771639759" sldId="2147473069"/>
            <ac:grpSpMk id="3" creationId="{F401E4F7-8ADD-0F43-7CFA-33F1BC6D94FA}"/>
          </ac:grpSpMkLst>
        </pc:grpChg>
        <pc:grpChg chg="add mod">
          <ac:chgData name="Mahima Khurana" userId="70510be9-2dc9-4a9c-8e68-7747b087b549" providerId="ADAL" clId="{2BE3F910-B736-E74F-ABFA-AA8CD4146EC5}" dt="2022-12-22T13:13:41.209" v="322" actId="1076"/>
          <ac:grpSpMkLst>
            <pc:docMk/>
            <pc:sldMk cId="2771639759" sldId="2147473069"/>
            <ac:grpSpMk id="9" creationId="{35F1625E-9FA4-7E9D-1F1F-5930BBA50C95}"/>
          </ac:grpSpMkLst>
        </pc:grpChg>
        <pc:grpChg chg="add mod">
          <ac:chgData name="Mahima Khurana" userId="70510be9-2dc9-4a9c-8e68-7747b087b549" providerId="ADAL" clId="{2BE3F910-B736-E74F-ABFA-AA8CD4146EC5}" dt="2022-12-22T13:13:46.501" v="324" actId="1076"/>
          <ac:grpSpMkLst>
            <pc:docMk/>
            <pc:sldMk cId="2771639759" sldId="2147473069"/>
            <ac:grpSpMk id="15" creationId="{009910E0-217E-6685-499C-3F00247F0BEB}"/>
          </ac:grpSpMkLst>
        </pc:grpChg>
        <pc:grpChg chg="add mod">
          <ac:chgData name="Mahima Khurana" userId="70510be9-2dc9-4a9c-8e68-7747b087b549" providerId="ADAL" clId="{2BE3F910-B736-E74F-ABFA-AA8CD4146EC5}" dt="2022-12-22T13:13:49.936" v="325" actId="1076"/>
          <ac:grpSpMkLst>
            <pc:docMk/>
            <pc:sldMk cId="2771639759" sldId="2147473069"/>
            <ac:grpSpMk id="21" creationId="{A81B6D97-AD1E-6CFC-3CC6-4AFD9A3631FA}"/>
          </ac:grpSpMkLst>
        </pc:grpChg>
        <pc:grpChg chg="add del mod">
          <ac:chgData name="Mahima Khurana" userId="70510be9-2dc9-4a9c-8e68-7747b087b549" providerId="ADAL" clId="{2BE3F910-B736-E74F-ABFA-AA8CD4146EC5}" dt="2022-12-22T13:25:13.889" v="416" actId="1076"/>
          <ac:grpSpMkLst>
            <pc:docMk/>
            <pc:sldMk cId="2771639759" sldId="2147473069"/>
            <ac:grpSpMk id="27" creationId="{E4F1AF85-2847-4F2C-8B61-4291FC22A274}"/>
          </ac:grpSpMkLst>
        </pc:grpChg>
        <pc:picChg chg="mod">
          <ac:chgData name="Mahima Khurana" userId="70510be9-2dc9-4a9c-8e68-7747b087b549" providerId="ADAL" clId="{2BE3F910-B736-E74F-ABFA-AA8CD4146EC5}" dt="2022-12-22T13:13:05.335" v="311"/>
          <ac:picMkLst>
            <pc:docMk/>
            <pc:sldMk cId="2771639759" sldId="2147473069"/>
            <ac:picMk id="4" creationId="{93B2E440-D01C-7402-1D1B-CEE56F8B2390}"/>
          </ac:picMkLst>
        </pc:picChg>
        <pc:picChg chg="mod">
          <ac:chgData name="Mahima Khurana" userId="70510be9-2dc9-4a9c-8e68-7747b087b549" providerId="ADAL" clId="{2BE3F910-B736-E74F-ABFA-AA8CD4146EC5}" dt="2022-12-22T13:13:05.335" v="311"/>
          <ac:picMkLst>
            <pc:docMk/>
            <pc:sldMk cId="2771639759" sldId="2147473069"/>
            <ac:picMk id="6" creationId="{8010E47A-2673-B98A-E20C-C8831761D916}"/>
          </ac:picMkLst>
        </pc:picChg>
        <pc:picChg chg="mod">
          <ac:chgData name="Mahima Khurana" userId="70510be9-2dc9-4a9c-8e68-7747b087b549" providerId="ADAL" clId="{2BE3F910-B736-E74F-ABFA-AA8CD4146EC5}" dt="2022-12-22T13:13:05.335" v="311"/>
          <ac:picMkLst>
            <pc:docMk/>
            <pc:sldMk cId="2771639759" sldId="2147473069"/>
            <ac:picMk id="7" creationId="{A3E83770-6D5F-1524-4790-547533844134}"/>
          </ac:picMkLst>
        </pc:picChg>
        <pc:picChg chg="del mod">
          <ac:chgData name="Mahima Khurana" userId="70510be9-2dc9-4a9c-8e68-7747b087b549" providerId="ADAL" clId="{2BE3F910-B736-E74F-ABFA-AA8CD4146EC5}" dt="2022-12-22T13:14:26.131" v="328" actId="478"/>
          <ac:picMkLst>
            <pc:docMk/>
            <pc:sldMk cId="2771639759" sldId="2147473069"/>
            <ac:picMk id="8" creationId="{FB98901C-6536-30A0-D2CA-DD56D41C2B4D}"/>
          </ac:picMkLst>
        </pc:picChg>
        <pc:picChg chg="mod">
          <ac:chgData name="Mahima Khurana" userId="70510be9-2dc9-4a9c-8e68-7747b087b549" providerId="ADAL" clId="{2BE3F910-B736-E74F-ABFA-AA8CD4146EC5}" dt="2022-12-22T13:13:13.481" v="313"/>
          <ac:picMkLst>
            <pc:docMk/>
            <pc:sldMk cId="2771639759" sldId="2147473069"/>
            <ac:picMk id="10" creationId="{3531C864-8817-494B-37F2-FBE604DBC188}"/>
          </ac:picMkLst>
        </pc:picChg>
        <pc:picChg chg="mod">
          <ac:chgData name="Mahima Khurana" userId="70510be9-2dc9-4a9c-8e68-7747b087b549" providerId="ADAL" clId="{2BE3F910-B736-E74F-ABFA-AA8CD4146EC5}" dt="2022-12-22T13:13:13.481" v="313"/>
          <ac:picMkLst>
            <pc:docMk/>
            <pc:sldMk cId="2771639759" sldId="2147473069"/>
            <ac:picMk id="12" creationId="{D25DD01A-EA0E-CC4A-1035-2ABD7BFA40BE}"/>
          </ac:picMkLst>
        </pc:picChg>
        <pc:picChg chg="mod">
          <ac:chgData name="Mahima Khurana" userId="70510be9-2dc9-4a9c-8e68-7747b087b549" providerId="ADAL" clId="{2BE3F910-B736-E74F-ABFA-AA8CD4146EC5}" dt="2022-12-22T13:13:13.481" v="313"/>
          <ac:picMkLst>
            <pc:docMk/>
            <pc:sldMk cId="2771639759" sldId="2147473069"/>
            <ac:picMk id="13" creationId="{E3BC6007-A87E-220B-A049-D0BB9E25C11B}"/>
          </ac:picMkLst>
        </pc:picChg>
        <pc:picChg chg="del mod">
          <ac:chgData name="Mahima Khurana" userId="70510be9-2dc9-4a9c-8e68-7747b087b549" providerId="ADAL" clId="{2BE3F910-B736-E74F-ABFA-AA8CD4146EC5}" dt="2022-12-22T13:14:33.523" v="331" actId="478"/>
          <ac:picMkLst>
            <pc:docMk/>
            <pc:sldMk cId="2771639759" sldId="2147473069"/>
            <ac:picMk id="14" creationId="{218F8BA2-8562-6501-CC9B-35D56FC06023}"/>
          </ac:picMkLst>
        </pc:picChg>
        <pc:picChg chg="mod">
          <ac:chgData name="Mahima Khurana" userId="70510be9-2dc9-4a9c-8e68-7747b087b549" providerId="ADAL" clId="{2BE3F910-B736-E74F-ABFA-AA8CD4146EC5}" dt="2022-12-22T13:13:14.268" v="314"/>
          <ac:picMkLst>
            <pc:docMk/>
            <pc:sldMk cId="2771639759" sldId="2147473069"/>
            <ac:picMk id="16" creationId="{6C9E218B-D7F5-37EB-B410-F642EC64C355}"/>
          </ac:picMkLst>
        </pc:picChg>
        <pc:picChg chg="mod">
          <ac:chgData name="Mahima Khurana" userId="70510be9-2dc9-4a9c-8e68-7747b087b549" providerId="ADAL" clId="{2BE3F910-B736-E74F-ABFA-AA8CD4146EC5}" dt="2022-12-22T13:13:14.268" v="314"/>
          <ac:picMkLst>
            <pc:docMk/>
            <pc:sldMk cId="2771639759" sldId="2147473069"/>
            <ac:picMk id="18" creationId="{60660374-03F4-E2D8-E048-ED6A911B9C53}"/>
          </ac:picMkLst>
        </pc:picChg>
        <pc:picChg chg="mod">
          <ac:chgData name="Mahima Khurana" userId="70510be9-2dc9-4a9c-8e68-7747b087b549" providerId="ADAL" clId="{2BE3F910-B736-E74F-ABFA-AA8CD4146EC5}" dt="2022-12-22T13:13:14.268" v="314"/>
          <ac:picMkLst>
            <pc:docMk/>
            <pc:sldMk cId="2771639759" sldId="2147473069"/>
            <ac:picMk id="19" creationId="{7B34DBB4-CE7C-7C8D-7125-23C0FCDD5B09}"/>
          </ac:picMkLst>
        </pc:picChg>
        <pc:picChg chg="del mod">
          <ac:chgData name="Mahima Khurana" userId="70510be9-2dc9-4a9c-8e68-7747b087b549" providerId="ADAL" clId="{2BE3F910-B736-E74F-ABFA-AA8CD4146EC5}" dt="2022-12-22T13:14:36.351" v="332" actId="478"/>
          <ac:picMkLst>
            <pc:docMk/>
            <pc:sldMk cId="2771639759" sldId="2147473069"/>
            <ac:picMk id="20" creationId="{C93814F4-C08B-9C69-EB25-80082075A64D}"/>
          </ac:picMkLst>
        </pc:picChg>
        <pc:picChg chg="mod">
          <ac:chgData name="Mahima Khurana" userId="70510be9-2dc9-4a9c-8e68-7747b087b549" providerId="ADAL" clId="{2BE3F910-B736-E74F-ABFA-AA8CD4146EC5}" dt="2022-12-22T13:13:15.586" v="315"/>
          <ac:picMkLst>
            <pc:docMk/>
            <pc:sldMk cId="2771639759" sldId="2147473069"/>
            <ac:picMk id="22" creationId="{A716F4E7-F1BB-7F17-6781-2508A19F2922}"/>
          </ac:picMkLst>
        </pc:picChg>
        <pc:picChg chg="mod">
          <ac:chgData name="Mahima Khurana" userId="70510be9-2dc9-4a9c-8e68-7747b087b549" providerId="ADAL" clId="{2BE3F910-B736-E74F-ABFA-AA8CD4146EC5}" dt="2022-12-22T13:13:15.586" v="315"/>
          <ac:picMkLst>
            <pc:docMk/>
            <pc:sldMk cId="2771639759" sldId="2147473069"/>
            <ac:picMk id="25" creationId="{9A241A9F-670C-FCD0-EFCF-9C439C385E69}"/>
          </ac:picMkLst>
        </pc:picChg>
        <pc:picChg chg="mod">
          <ac:chgData name="Mahima Khurana" userId="70510be9-2dc9-4a9c-8e68-7747b087b549" providerId="ADAL" clId="{2BE3F910-B736-E74F-ABFA-AA8CD4146EC5}" dt="2022-12-22T13:13:15.586" v="315"/>
          <ac:picMkLst>
            <pc:docMk/>
            <pc:sldMk cId="2771639759" sldId="2147473069"/>
            <ac:picMk id="26" creationId="{FB61646D-4135-F301-21BE-8B4C51202158}"/>
          </ac:picMkLst>
        </pc:picChg>
        <pc:picChg chg="del mod">
          <ac:chgData name="Mahima Khurana" userId="70510be9-2dc9-4a9c-8e68-7747b087b549" providerId="ADAL" clId="{2BE3F910-B736-E74F-ABFA-AA8CD4146EC5}" dt="2022-12-22T13:14:39.410" v="333" actId="478"/>
          <ac:picMkLst>
            <pc:docMk/>
            <pc:sldMk cId="2771639759" sldId="2147473069"/>
            <ac:picMk id="31" creationId="{4D24DAED-A33E-19EF-069B-8FECE2BBF464}"/>
          </ac:picMkLst>
        </pc:picChg>
        <pc:picChg chg="del">
          <ac:chgData name="Mahima Khurana" userId="70510be9-2dc9-4a9c-8e68-7747b087b549" providerId="ADAL" clId="{2BE3F910-B736-E74F-ABFA-AA8CD4146EC5}" dt="2022-12-22T13:12:43.142" v="305" actId="478"/>
          <ac:picMkLst>
            <pc:docMk/>
            <pc:sldMk cId="2771639759" sldId="2147473069"/>
            <ac:picMk id="35" creationId="{AFC712B4-B743-4088-BBC5-EDC922FEC1E4}"/>
          </ac:picMkLst>
        </pc:picChg>
        <pc:picChg chg="add mod">
          <ac:chgData name="Mahima Khurana" userId="70510be9-2dc9-4a9c-8e68-7747b087b549" providerId="ADAL" clId="{2BE3F910-B736-E74F-ABFA-AA8CD4146EC5}" dt="2022-12-22T13:14:30.059" v="330" actId="1076"/>
          <ac:picMkLst>
            <pc:docMk/>
            <pc:sldMk cId="2771639759" sldId="2147473069"/>
            <ac:picMk id="36" creationId="{3F8C99AC-5654-CEF6-C115-3BF52D7C9411}"/>
          </ac:picMkLst>
        </pc:picChg>
        <pc:picChg chg="add mod">
          <ac:chgData name="Mahima Khurana" userId="70510be9-2dc9-4a9c-8e68-7747b087b549" providerId="ADAL" clId="{2BE3F910-B736-E74F-ABFA-AA8CD4146EC5}" dt="2022-12-22T15:47:45.175" v="718" actId="1076"/>
          <ac:picMkLst>
            <pc:docMk/>
            <pc:sldMk cId="2771639759" sldId="2147473069"/>
            <ac:picMk id="37" creationId="{EDAF4312-FC6D-6F3A-61F5-12A8452D3D91}"/>
          </ac:picMkLst>
        </pc:picChg>
        <pc:picChg chg="add del mod">
          <ac:chgData name="Mahima Khurana" userId="70510be9-2dc9-4a9c-8e68-7747b087b549" providerId="ADAL" clId="{2BE3F910-B736-E74F-ABFA-AA8CD4146EC5}" dt="2022-12-22T13:25:21.853" v="418" actId="478"/>
          <ac:picMkLst>
            <pc:docMk/>
            <pc:sldMk cId="2771639759" sldId="2147473069"/>
            <ac:picMk id="38" creationId="{0E2EA214-BAD8-4FE2-9FA6-6E2B30903EC2}"/>
          </ac:picMkLst>
        </pc:picChg>
        <pc:picChg chg="add mod">
          <ac:chgData name="Mahima Khurana" userId="70510be9-2dc9-4a9c-8e68-7747b087b549" providerId="ADAL" clId="{2BE3F910-B736-E74F-ABFA-AA8CD4146EC5}" dt="2022-12-22T15:47:41.607" v="717" actId="1076"/>
          <ac:picMkLst>
            <pc:docMk/>
            <pc:sldMk cId="2771639759" sldId="2147473069"/>
            <ac:picMk id="39" creationId="{4D477D20-4CAF-7A36-7660-B7987CF6AC03}"/>
          </ac:picMkLst>
        </pc:picChg>
        <pc:picChg chg="add del mod">
          <ac:chgData name="Mahima Khurana" userId="70510be9-2dc9-4a9c-8e68-7747b087b549" providerId="ADAL" clId="{2BE3F910-B736-E74F-ABFA-AA8CD4146EC5}" dt="2022-12-22T13:19:40.079" v="342" actId="478"/>
          <ac:picMkLst>
            <pc:docMk/>
            <pc:sldMk cId="2771639759" sldId="2147473069"/>
            <ac:picMk id="41" creationId="{7A2E937C-E434-DA6B-502F-B37C307CE131}"/>
          </ac:picMkLst>
        </pc:picChg>
        <pc:picChg chg="add del mod">
          <ac:chgData name="Mahima Khurana" userId="70510be9-2dc9-4a9c-8e68-7747b087b549" providerId="ADAL" clId="{2BE3F910-B736-E74F-ABFA-AA8CD4146EC5}" dt="2022-12-22T13:19:40.079" v="342" actId="478"/>
          <ac:picMkLst>
            <pc:docMk/>
            <pc:sldMk cId="2771639759" sldId="2147473069"/>
            <ac:picMk id="43" creationId="{E0E1C87E-6931-68FB-7C8B-839393144115}"/>
          </ac:picMkLst>
        </pc:picChg>
        <pc:picChg chg="add del mod">
          <ac:chgData name="Mahima Khurana" userId="70510be9-2dc9-4a9c-8e68-7747b087b549" providerId="ADAL" clId="{2BE3F910-B736-E74F-ABFA-AA8CD4146EC5}" dt="2022-12-22T13:19:40.079" v="342" actId="478"/>
          <ac:picMkLst>
            <pc:docMk/>
            <pc:sldMk cId="2771639759" sldId="2147473069"/>
            <ac:picMk id="45" creationId="{1C562AFC-ED3E-72A9-0A54-4EE9F01B81AB}"/>
          </ac:picMkLst>
        </pc:picChg>
        <pc:picChg chg="add del mod">
          <ac:chgData name="Mahima Khurana" userId="70510be9-2dc9-4a9c-8e68-7747b087b549" providerId="ADAL" clId="{2BE3F910-B736-E74F-ABFA-AA8CD4146EC5}" dt="2022-12-22T13:24:23.921" v="404" actId="478"/>
          <ac:picMkLst>
            <pc:docMk/>
            <pc:sldMk cId="2771639759" sldId="2147473069"/>
            <ac:picMk id="47" creationId="{38114E44-E5A6-70C2-C558-D518F92F1840}"/>
          </ac:picMkLst>
        </pc:picChg>
        <pc:picChg chg="del">
          <ac:chgData name="Mahima Khurana" userId="70510be9-2dc9-4a9c-8e68-7747b087b549" providerId="ADAL" clId="{2BE3F910-B736-E74F-ABFA-AA8CD4146EC5}" dt="2022-12-22T13:12:43.142" v="305" actId="478"/>
          <ac:picMkLst>
            <pc:docMk/>
            <pc:sldMk cId="2771639759" sldId="2147473069"/>
            <ac:picMk id="48" creationId="{25092ECB-AAB1-4D85-8756-AB8A8AE76FBE}"/>
          </ac:picMkLst>
        </pc:picChg>
        <pc:picChg chg="del">
          <ac:chgData name="Mahima Khurana" userId="70510be9-2dc9-4a9c-8e68-7747b087b549" providerId="ADAL" clId="{2BE3F910-B736-E74F-ABFA-AA8CD4146EC5}" dt="2022-12-22T13:12:43.142" v="305" actId="478"/>
          <ac:picMkLst>
            <pc:docMk/>
            <pc:sldMk cId="2771639759" sldId="2147473069"/>
            <ac:picMk id="52" creationId="{50496BFD-374D-41EE-889F-20202AA5425C}"/>
          </ac:picMkLst>
        </pc:picChg>
        <pc:picChg chg="add mod">
          <ac:chgData name="Mahima Khurana" userId="70510be9-2dc9-4a9c-8e68-7747b087b549" providerId="ADAL" clId="{2BE3F910-B736-E74F-ABFA-AA8CD4146EC5}" dt="2022-12-22T13:25:09.639" v="414" actId="1076"/>
          <ac:picMkLst>
            <pc:docMk/>
            <pc:sldMk cId="2771639759" sldId="2147473069"/>
            <ac:picMk id="54" creationId="{DBF7ECF0-7BED-CD0E-9600-2DEF5CEADF5D}"/>
          </ac:picMkLst>
        </pc:picChg>
        <pc:picChg chg="del">
          <ac:chgData name="Mahima Khurana" userId="70510be9-2dc9-4a9c-8e68-7747b087b549" providerId="ADAL" clId="{2BE3F910-B736-E74F-ABFA-AA8CD4146EC5}" dt="2022-12-22T13:12:39.524" v="304" actId="478"/>
          <ac:picMkLst>
            <pc:docMk/>
            <pc:sldMk cId="2771639759" sldId="2147473069"/>
            <ac:picMk id="62" creationId="{24DB03ED-A4AD-44B3-B575-205332878EAF}"/>
          </ac:picMkLst>
        </pc:picChg>
        <pc:picChg chg="del">
          <ac:chgData name="Mahima Khurana" userId="70510be9-2dc9-4a9c-8e68-7747b087b549" providerId="ADAL" clId="{2BE3F910-B736-E74F-ABFA-AA8CD4146EC5}" dt="2022-12-22T13:12:43.142" v="305" actId="478"/>
          <ac:picMkLst>
            <pc:docMk/>
            <pc:sldMk cId="2771639759" sldId="2147473069"/>
            <ac:picMk id="63" creationId="{10DE1611-1841-4608-8278-B49B99C3D20E}"/>
          </ac:picMkLst>
        </pc:picChg>
        <pc:picChg chg="del">
          <ac:chgData name="Mahima Khurana" userId="70510be9-2dc9-4a9c-8e68-7747b087b549" providerId="ADAL" clId="{2BE3F910-B736-E74F-ABFA-AA8CD4146EC5}" dt="2022-12-22T13:12:43.142" v="305" actId="478"/>
          <ac:picMkLst>
            <pc:docMk/>
            <pc:sldMk cId="2771639759" sldId="2147473069"/>
            <ac:picMk id="64" creationId="{7764F80D-C461-4C00-9772-15929477DA26}"/>
          </ac:picMkLst>
        </pc:picChg>
        <pc:picChg chg="del">
          <ac:chgData name="Mahima Khurana" userId="70510be9-2dc9-4a9c-8e68-7747b087b549" providerId="ADAL" clId="{2BE3F910-B736-E74F-ABFA-AA8CD4146EC5}" dt="2022-12-22T13:12:39.524" v="304" actId="478"/>
          <ac:picMkLst>
            <pc:docMk/>
            <pc:sldMk cId="2771639759" sldId="2147473069"/>
            <ac:picMk id="65" creationId="{58781033-70EA-45ED-A048-11E77A524383}"/>
          </ac:picMkLst>
        </pc:picChg>
        <pc:picChg chg="del">
          <ac:chgData name="Mahima Khurana" userId="70510be9-2dc9-4a9c-8e68-7747b087b549" providerId="ADAL" clId="{2BE3F910-B736-E74F-ABFA-AA8CD4146EC5}" dt="2022-12-22T13:12:43.142" v="305" actId="478"/>
          <ac:picMkLst>
            <pc:docMk/>
            <pc:sldMk cId="2771639759" sldId="2147473069"/>
            <ac:picMk id="66" creationId="{3071C3F1-D369-477B-B340-CEE62FFE4EA8}"/>
          </ac:picMkLst>
        </pc:picChg>
        <pc:picChg chg="del">
          <ac:chgData name="Mahima Khurana" userId="70510be9-2dc9-4a9c-8e68-7747b087b549" providerId="ADAL" clId="{2BE3F910-B736-E74F-ABFA-AA8CD4146EC5}" dt="2022-12-22T13:12:43.142" v="305" actId="478"/>
          <ac:picMkLst>
            <pc:docMk/>
            <pc:sldMk cId="2771639759" sldId="2147473069"/>
            <ac:picMk id="67" creationId="{10B825E5-2A9A-40AE-91D3-91B173139A78}"/>
          </ac:picMkLst>
        </pc:picChg>
        <pc:picChg chg="del mod">
          <ac:chgData name="Mahima Khurana" userId="70510be9-2dc9-4a9c-8e68-7747b087b549" providerId="ADAL" clId="{2BE3F910-B736-E74F-ABFA-AA8CD4146EC5}" dt="2022-12-22T13:12:39.524" v="304" actId="478"/>
          <ac:picMkLst>
            <pc:docMk/>
            <pc:sldMk cId="2771639759" sldId="2147473069"/>
            <ac:picMk id="68" creationId="{B973DCEE-BBD8-4225-8973-28DFDF4CBF18}"/>
          </ac:picMkLst>
        </pc:picChg>
        <pc:picChg chg="del">
          <ac:chgData name="Mahima Khurana" userId="70510be9-2dc9-4a9c-8e68-7747b087b549" providerId="ADAL" clId="{2BE3F910-B736-E74F-ABFA-AA8CD4146EC5}" dt="2022-12-22T13:12:43.142" v="305" actId="478"/>
          <ac:picMkLst>
            <pc:docMk/>
            <pc:sldMk cId="2771639759" sldId="2147473069"/>
            <ac:picMk id="69" creationId="{FBF7BEC1-FE5E-4D48-8F23-91545E17E0A6}"/>
          </ac:picMkLst>
        </pc:picChg>
        <pc:picChg chg="del">
          <ac:chgData name="Mahima Khurana" userId="70510be9-2dc9-4a9c-8e68-7747b087b549" providerId="ADAL" clId="{2BE3F910-B736-E74F-ABFA-AA8CD4146EC5}" dt="2022-12-22T13:12:43.142" v="305" actId="478"/>
          <ac:picMkLst>
            <pc:docMk/>
            <pc:sldMk cId="2771639759" sldId="2147473069"/>
            <ac:picMk id="70" creationId="{1492F960-19C8-414D-A35A-702CCF765172}"/>
          </ac:picMkLst>
        </pc:picChg>
      </pc:sldChg>
      <pc:sldChg chg="addSp delSp modSp add del mod ord">
        <pc:chgData name="Mahima Khurana" userId="70510be9-2dc9-4a9c-8e68-7747b087b549" providerId="ADAL" clId="{2BE3F910-B736-E74F-ABFA-AA8CD4146EC5}" dt="2023-01-06T15:16:25.426" v="7361" actId="2696"/>
        <pc:sldMkLst>
          <pc:docMk/>
          <pc:sldMk cId="2527284425" sldId="2147473070"/>
        </pc:sldMkLst>
        <pc:spChg chg="mod">
          <ac:chgData name="Mahima Khurana" userId="70510be9-2dc9-4a9c-8e68-7747b087b549" providerId="ADAL" clId="{2BE3F910-B736-E74F-ABFA-AA8CD4146EC5}" dt="2022-12-22T17:31:53.150" v="2065" actId="403"/>
          <ac:spMkLst>
            <pc:docMk/>
            <pc:sldMk cId="2527284425" sldId="2147473070"/>
            <ac:spMk id="2" creationId="{9CA66F24-EDC1-3D6D-31AB-89FC680ECFEB}"/>
          </ac:spMkLst>
        </pc:spChg>
        <pc:spChg chg="mod">
          <ac:chgData name="Mahima Khurana" userId="70510be9-2dc9-4a9c-8e68-7747b087b549" providerId="ADAL" clId="{2BE3F910-B736-E74F-ABFA-AA8CD4146EC5}" dt="2022-12-22T18:00:57.637" v="2919" actId="20577"/>
          <ac:spMkLst>
            <pc:docMk/>
            <pc:sldMk cId="2527284425" sldId="2147473070"/>
            <ac:spMk id="27" creationId="{37ADE586-577A-42F0-8D2A-D9B5E6200E5A}"/>
          </ac:spMkLst>
        </pc:spChg>
        <pc:spChg chg="mod">
          <ac:chgData name="Mahima Khurana" userId="70510be9-2dc9-4a9c-8e68-7747b087b549" providerId="ADAL" clId="{2BE3F910-B736-E74F-ABFA-AA8CD4146EC5}" dt="2022-12-22T17:00:46.342" v="1601" actId="20577"/>
          <ac:spMkLst>
            <pc:docMk/>
            <pc:sldMk cId="2527284425" sldId="2147473070"/>
            <ac:spMk id="40" creationId="{05698034-FB8D-4031-B960-0F18015393D6}"/>
          </ac:spMkLst>
        </pc:spChg>
        <pc:spChg chg="mod">
          <ac:chgData name="Mahima Khurana" userId="70510be9-2dc9-4a9c-8e68-7747b087b549" providerId="ADAL" clId="{2BE3F910-B736-E74F-ABFA-AA8CD4146EC5}" dt="2022-12-22T16:07:12.691" v="1031" actId="108"/>
          <ac:spMkLst>
            <pc:docMk/>
            <pc:sldMk cId="2527284425" sldId="2147473070"/>
            <ac:spMk id="42" creationId="{78A079FE-C06D-48BE-8316-D8C651E7BC30}"/>
          </ac:spMkLst>
        </pc:spChg>
        <pc:spChg chg="mod">
          <ac:chgData name="Mahima Khurana" userId="70510be9-2dc9-4a9c-8e68-7747b087b549" providerId="ADAL" clId="{2BE3F910-B736-E74F-ABFA-AA8CD4146EC5}" dt="2022-12-22T16:37:26.464" v="1452" actId="20577"/>
          <ac:spMkLst>
            <pc:docMk/>
            <pc:sldMk cId="2527284425" sldId="2147473070"/>
            <ac:spMk id="43" creationId="{2899A260-B31A-476D-8022-D8954ADF519E}"/>
          </ac:spMkLst>
        </pc:spChg>
        <pc:spChg chg="mod">
          <ac:chgData name="Mahima Khurana" userId="70510be9-2dc9-4a9c-8e68-7747b087b549" providerId="ADAL" clId="{2BE3F910-B736-E74F-ABFA-AA8CD4146EC5}" dt="2023-01-04T16:25:19.007" v="7323" actId="20577"/>
          <ac:spMkLst>
            <pc:docMk/>
            <pc:sldMk cId="2527284425" sldId="2147473070"/>
            <ac:spMk id="48" creationId="{C68A7EAB-CC07-4C2A-890C-53AE68A1C758}"/>
          </ac:spMkLst>
        </pc:spChg>
        <pc:spChg chg="mod">
          <ac:chgData name="Mahima Khurana" userId="70510be9-2dc9-4a9c-8e68-7747b087b549" providerId="ADAL" clId="{2BE3F910-B736-E74F-ABFA-AA8CD4146EC5}" dt="2022-12-22T16:12:35.103" v="1099" actId="1076"/>
          <ac:spMkLst>
            <pc:docMk/>
            <pc:sldMk cId="2527284425" sldId="2147473070"/>
            <ac:spMk id="118" creationId="{29F92945-86CE-447F-8003-B59CD1CA52AA}"/>
          </ac:spMkLst>
        </pc:spChg>
        <pc:spChg chg="mod">
          <ac:chgData name="Mahima Khurana" userId="70510be9-2dc9-4a9c-8e68-7747b087b549" providerId="ADAL" clId="{2BE3F910-B736-E74F-ABFA-AA8CD4146EC5}" dt="2023-01-04T16:25:14.032" v="7322" actId="20577"/>
          <ac:spMkLst>
            <pc:docMk/>
            <pc:sldMk cId="2527284425" sldId="2147473070"/>
            <ac:spMk id="119" creationId="{B3A2EE31-3B45-41F8-8A08-8519789E1191}"/>
          </ac:spMkLst>
        </pc:spChg>
        <pc:grpChg chg="mod">
          <ac:chgData name="Mahima Khurana" userId="70510be9-2dc9-4a9c-8e68-7747b087b549" providerId="ADAL" clId="{2BE3F910-B736-E74F-ABFA-AA8CD4146EC5}" dt="2023-01-04T16:25:34.392" v="7327" actId="14100"/>
          <ac:grpSpMkLst>
            <pc:docMk/>
            <pc:sldMk cId="2527284425" sldId="2147473070"/>
            <ac:grpSpMk id="15" creationId="{283E5CF8-1925-4A17-A319-8AF0FF539813}"/>
          </ac:grpSpMkLst>
        </pc:grpChg>
        <pc:picChg chg="add del mod">
          <ac:chgData name="Mahima Khurana" userId="70510be9-2dc9-4a9c-8e68-7747b087b549" providerId="ADAL" clId="{2BE3F910-B736-E74F-ABFA-AA8CD4146EC5}" dt="2022-12-22T18:00:51.611" v="2916" actId="478"/>
          <ac:picMkLst>
            <pc:docMk/>
            <pc:sldMk cId="2527284425" sldId="2147473070"/>
            <ac:picMk id="3" creationId="{1E268806-BF0B-BABC-E8E9-54474DA9FCA7}"/>
          </ac:picMkLst>
        </pc:picChg>
        <pc:picChg chg="add mod">
          <ac:chgData name="Mahima Khurana" userId="70510be9-2dc9-4a9c-8e68-7747b087b549" providerId="ADAL" clId="{2BE3F910-B736-E74F-ABFA-AA8CD4146EC5}" dt="2023-01-04T16:25:38.602" v="7330" actId="1076"/>
          <ac:picMkLst>
            <pc:docMk/>
            <pc:sldMk cId="2527284425" sldId="2147473070"/>
            <ac:picMk id="4" creationId="{A8F16DE4-82D2-A723-41A6-1292B86BEFBB}"/>
          </ac:picMkLst>
        </pc:picChg>
        <pc:picChg chg="mod">
          <ac:chgData name="Mahima Khurana" userId="70510be9-2dc9-4a9c-8e68-7747b087b549" providerId="ADAL" clId="{2BE3F910-B736-E74F-ABFA-AA8CD4146EC5}" dt="2022-12-23T13:42:08.109" v="6177" actId="14100"/>
          <ac:picMkLst>
            <pc:docMk/>
            <pc:sldMk cId="2527284425" sldId="2147473070"/>
            <ac:picMk id="23" creationId="{B8560A1F-CE1A-48C7-9566-7DE94F379ABA}"/>
          </ac:picMkLst>
        </pc:picChg>
        <pc:picChg chg="add del">
          <ac:chgData name="Mahima Khurana" userId="70510be9-2dc9-4a9c-8e68-7747b087b549" providerId="ADAL" clId="{2BE3F910-B736-E74F-ABFA-AA8CD4146EC5}" dt="2023-01-04T16:25:37.231" v="7328" actId="478"/>
          <ac:picMkLst>
            <pc:docMk/>
            <pc:sldMk cId="2527284425" sldId="2147473070"/>
            <ac:picMk id="103" creationId="{5F312740-6D84-4FB3-A9AE-21BCB52A402F}"/>
          </ac:picMkLst>
        </pc:picChg>
        <pc:picChg chg="mod">
          <ac:chgData name="Mahima Khurana" userId="70510be9-2dc9-4a9c-8e68-7747b087b549" providerId="ADAL" clId="{2BE3F910-B736-E74F-ABFA-AA8CD4146EC5}" dt="2022-12-22T16:07:23.879" v="1033" actId="14100"/>
          <ac:picMkLst>
            <pc:docMk/>
            <pc:sldMk cId="2527284425" sldId="2147473070"/>
            <ac:picMk id="104" creationId="{FDA865F5-3827-4EB8-AD08-B8D01187C85D}"/>
          </ac:picMkLst>
        </pc:picChg>
        <pc:picChg chg="mod">
          <ac:chgData name="Mahima Khurana" userId="70510be9-2dc9-4a9c-8e68-7747b087b549" providerId="ADAL" clId="{2BE3F910-B736-E74F-ABFA-AA8CD4146EC5}" dt="2022-12-22T16:08:38.248" v="1058" actId="14100"/>
          <ac:picMkLst>
            <pc:docMk/>
            <pc:sldMk cId="2527284425" sldId="2147473070"/>
            <ac:picMk id="105" creationId="{36063ADB-01CC-4CFE-AECA-BABFBBA06653}"/>
          </ac:picMkLst>
        </pc:picChg>
        <pc:picChg chg="add del mod">
          <ac:chgData name="Mahima Khurana" userId="70510be9-2dc9-4a9c-8e68-7747b087b549" providerId="ADAL" clId="{2BE3F910-B736-E74F-ABFA-AA8CD4146EC5}" dt="2023-01-04T16:25:37.633" v="7329" actId="478"/>
          <ac:picMkLst>
            <pc:docMk/>
            <pc:sldMk cId="2527284425" sldId="2147473070"/>
            <ac:picMk id="107" creationId="{603F7D75-3E48-4D4C-95CF-6C3D9545BBAA}"/>
          </ac:picMkLst>
        </pc:picChg>
      </pc:sldChg>
      <pc:sldChg chg="modSp add del mod">
        <pc:chgData name="Mahima Khurana" userId="70510be9-2dc9-4a9c-8e68-7747b087b549" providerId="ADAL" clId="{2BE3F910-B736-E74F-ABFA-AA8CD4146EC5}" dt="2022-12-22T17:37:07.428" v="2201" actId="2696"/>
        <pc:sldMkLst>
          <pc:docMk/>
          <pc:sldMk cId="1969941171" sldId="2147473071"/>
        </pc:sldMkLst>
        <pc:spChg chg="mod">
          <ac:chgData name="Mahima Khurana" userId="70510be9-2dc9-4a9c-8e68-7747b087b549" providerId="ADAL" clId="{2BE3F910-B736-E74F-ABFA-AA8CD4146EC5}" dt="2022-12-22T16:15:17.677" v="1128" actId="1076"/>
          <ac:spMkLst>
            <pc:docMk/>
            <pc:sldMk cId="1969941171" sldId="2147473071"/>
            <ac:spMk id="2" creationId="{9CA66F24-EDC1-3D6D-31AB-89FC680ECFEB}"/>
          </ac:spMkLst>
        </pc:spChg>
      </pc:sldChg>
      <pc:sldChg chg="add del">
        <pc:chgData name="Mahima Khurana" userId="70510be9-2dc9-4a9c-8e68-7747b087b549" providerId="ADAL" clId="{2BE3F910-B736-E74F-ABFA-AA8CD4146EC5}" dt="2023-01-06T16:05:04.069" v="7378" actId="2696"/>
        <pc:sldMkLst>
          <pc:docMk/>
          <pc:sldMk cId="696698374" sldId="2147473072"/>
        </pc:sldMkLst>
      </pc:sldChg>
      <pc:sldChg chg="addSp delSp modSp add del mod ord modTransition">
        <pc:chgData name="Mahima Khurana" userId="70510be9-2dc9-4a9c-8e68-7747b087b549" providerId="ADAL" clId="{2BE3F910-B736-E74F-ABFA-AA8CD4146EC5}" dt="2022-12-23T13:44:46.666" v="6193" actId="2696"/>
        <pc:sldMkLst>
          <pc:docMk/>
          <pc:sldMk cId="3670700473" sldId="2147473072"/>
        </pc:sldMkLst>
        <pc:spChg chg="add mod">
          <ac:chgData name="Mahima Khurana" userId="70510be9-2dc9-4a9c-8e68-7747b087b549" providerId="ADAL" clId="{2BE3F910-B736-E74F-ABFA-AA8CD4146EC5}" dt="2022-12-22T16:17:03.864" v="1131"/>
          <ac:spMkLst>
            <pc:docMk/>
            <pc:sldMk cId="3670700473" sldId="2147473072"/>
            <ac:spMk id="2" creationId="{2EF03B89-E8A7-C42B-F90F-F6EA72F67186}"/>
          </ac:spMkLst>
        </pc:spChg>
        <pc:spChg chg="mod">
          <ac:chgData name="Mahima Khurana" userId="70510be9-2dc9-4a9c-8e68-7747b087b549" providerId="ADAL" clId="{2BE3F910-B736-E74F-ABFA-AA8CD4146EC5}" dt="2022-12-22T17:10:48.220" v="1811" actId="1076"/>
          <ac:spMkLst>
            <pc:docMk/>
            <pc:sldMk cId="3670700473" sldId="2147473072"/>
            <ac:spMk id="9" creationId="{996E8B82-4782-4394-A695-EE9C1F1A4B77}"/>
          </ac:spMkLst>
        </pc:spChg>
        <pc:spChg chg="add del mod">
          <ac:chgData name="Mahima Khurana" userId="70510be9-2dc9-4a9c-8e68-7747b087b549" providerId="ADAL" clId="{2BE3F910-B736-E74F-ABFA-AA8CD4146EC5}" dt="2022-12-22T16:17:09.704" v="1133" actId="478"/>
          <ac:spMkLst>
            <pc:docMk/>
            <pc:sldMk cId="3670700473" sldId="2147473072"/>
            <ac:spMk id="10" creationId="{56E76346-1E10-7B56-16DB-397F5A09379C}"/>
          </ac:spMkLst>
        </pc:spChg>
        <pc:spChg chg="add mod">
          <ac:chgData name="Mahima Khurana" userId="70510be9-2dc9-4a9c-8e68-7747b087b549" providerId="ADAL" clId="{2BE3F910-B736-E74F-ABFA-AA8CD4146EC5}" dt="2022-12-22T17:52:48.164" v="2821" actId="207"/>
          <ac:spMkLst>
            <pc:docMk/>
            <pc:sldMk cId="3670700473" sldId="2147473072"/>
            <ac:spMk id="11" creationId="{98535593-430E-E935-591D-4AA06F0AF99A}"/>
          </ac:spMkLst>
        </pc:spChg>
        <pc:spChg chg="add mod">
          <ac:chgData name="Mahima Khurana" userId="70510be9-2dc9-4a9c-8e68-7747b087b549" providerId="ADAL" clId="{2BE3F910-B736-E74F-ABFA-AA8CD4146EC5}" dt="2022-12-22T17:17:20.095" v="1904" actId="207"/>
          <ac:spMkLst>
            <pc:docMk/>
            <pc:sldMk cId="3670700473" sldId="2147473072"/>
            <ac:spMk id="13" creationId="{B2BD5DDD-4AF2-2EFA-7738-DA23E36212C4}"/>
          </ac:spMkLst>
        </pc:spChg>
        <pc:spChg chg="add mod">
          <ac:chgData name="Mahima Khurana" userId="70510be9-2dc9-4a9c-8e68-7747b087b549" providerId="ADAL" clId="{2BE3F910-B736-E74F-ABFA-AA8CD4146EC5}" dt="2022-12-22T17:18:19.176" v="1914" actId="1076"/>
          <ac:spMkLst>
            <pc:docMk/>
            <pc:sldMk cId="3670700473" sldId="2147473072"/>
            <ac:spMk id="14" creationId="{62467947-C1AF-C180-6982-19C5716F5F9C}"/>
          </ac:spMkLst>
        </pc:spChg>
        <pc:spChg chg="mod">
          <ac:chgData name="Mahima Khurana" userId="70510be9-2dc9-4a9c-8e68-7747b087b549" providerId="ADAL" clId="{2BE3F910-B736-E74F-ABFA-AA8CD4146EC5}" dt="2022-12-22T17:10:29.704" v="1806" actId="1076"/>
          <ac:spMkLst>
            <pc:docMk/>
            <pc:sldMk cId="3670700473" sldId="2147473072"/>
            <ac:spMk id="15" creationId="{550195A4-6A05-4C2A-9298-119D51822CA5}"/>
          </ac:spMkLst>
        </pc:spChg>
        <pc:spChg chg="del mod">
          <ac:chgData name="Mahima Khurana" userId="70510be9-2dc9-4a9c-8e68-7747b087b549" providerId="ADAL" clId="{2BE3F910-B736-E74F-ABFA-AA8CD4146EC5}" dt="2022-12-22T17:18:13.320" v="1912" actId="478"/>
          <ac:spMkLst>
            <pc:docMk/>
            <pc:sldMk cId="3670700473" sldId="2147473072"/>
            <ac:spMk id="19" creationId="{AE7008D0-9C63-4465-9832-23C329730775}"/>
          </ac:spMkLst>
        </pc:spChg>
        <pc:spChg chg="mod">
          <ac:chgData name="Mahima Khurana" userId="70510be9-2dc9-4a9c-8e68-7747b087b549" providerId="ADAL" clId="{2BE3F910-B736-E74F-ABFA-AA8CD4146EC5}" dt="2022-12-22T17:30:53.515" v="2060" actId="207"/>
          <ac:spMkLst>
            <pc:docMk/>
            <pc:sldMk cId="3670700473" sldId="2147473072"/>
            <ac:spMk id="22" creationId="{961C51C0-3EA1-6802-94CB-F59827CC8BB2}"/>
          </ac:spMkLst>
        </pc:spChg>
        <pc:spChg chg="del">
          <ac:chgData name="Mahima Khurana" userId="70510be9-2dc9-4a9c-8e68-7747b087b549" providerId="ADAL" clId="{2BE3F910-B736-E74F-ABFA-AA8CD4146EC5}" dt="2022-12-22T16:17:17.518" v="1134" actId="478"/>
          <ac:spMkLst>
            <pc:docMk/>
            <pc:sldMk cId="3670700473" sldId="2147473072"/>
            <ac:spMk id="23" creationId="{832C95E2-94CC-4E39-8E6C-1C91C9797ED6}"/>
          </ac:spMkLst>
        </pc:spChg>
        <pc:spChg chg="del">
          <ac:chgData name="Mahima Khurana" userId="70510be9-2dc9-4a9c-8e68-7747b087b549" providerId="ADAL" clId="{2BE3F910-B736-E74F-ABFA-AA8CD4146EC5}" dt="2022-12-22T16:17:06.935" v="1132" actId="478"/>
          <ac:spMkLst>
            <pc:docMk/>
            <pc:sldMk cId="3670700473" sldId="2147473072"/>
            <ac:spMk id="26" creationId="{A50E14B2-3F82-0676-3BCF-D2C4E71C5E0A}"/>
          </ac:spMkLst>
        </pc:spChg>
        <pc:spChg chg="mod">
          <ac:chgData name="Mahima Khurana" userId="70510be9-2dc9-4a9c-8e68-7747b087b549" providerId="ADAL" clId="{2BE3F910-B736-E74F-ABFA-AA8CD4146EC5}" dt="2022-12-22T17:17:12.511" v="1903" actId="14100"/>
          <ac:spMkLst>
            <pc:docMk/>
            <pc:sldMk cId="3670700473" sldId="2147473072"/>
            <ac:spMk id="39" creationId="{BAB89616-86D2-48B7-BE65-F36A3ACA5272}"/>
          </ac:spMkLst>
        </pc:spChg>
        <pc:spChg chg="mod">
          <ac:chgData name="Mahima Khurana" userId="70510be9-2dc9-4a9c-8e68-7747b087b549" providerId="ADAL" clId="{2BE3F910-B736-E74F-ABFA-AA8CD4146EC5}" dt="2022-12-22T17:17:51.622" v="1910" actId="1076"/>
          <ac:spMkLst>
            <pc:docMk/>
            <pc:sldMk cId="3670700473" sldId="2147473072"/>
            <ac:spMk id="41" creationId="{B05C8A72-5042-44E6-B8AE-558DC90B527D}"/>
          </ac:spMkLst>
        </pc:spChg>
        <pc:spChg chg="del mod">
          <ac:chgData name="Mahima Khurana" userId="70510be9-2dc9-4a9c-8e68-7747b087b549" providerId="ADAL" clId="{2BE3F910-B736-E74F-ABFA-AA8CD4146EC5}" dt="2022-12-22T17:15:21.941" v="1849" actId="21"/>
          <ac:spMkLst>
            <pc:docMk/>
            <pc:sldMk cId="3670700473" sldId="2147473072"/>
            <ac:spMk id="42" creationId="{0813257D-5C9A-4117-9A62-8846FB874A34}"/>
          </ac:spMkLst>
        </pc:spChg>
        <pc:grpChg chg="mod">
          <ac:chgData name="Mahima Khurana" userId="70510be9-2dc9-4a9c-8e68-7747b087b549" providerId="ADAL" clId="{2BE3F910-B736-E74F-ABFA-AA8CD4146EC5}" dt="2022-12-22T17:10:57.096" v="1813" actId="14100"/>
          <ac:grpSpMkLst>
            <pc:docMk/>
            <pc:sldMk cId="3670700473" sldId="2147473072"/>
            <ac:grpSpMk id="4" creationId="{826FC18B-D5F9-4C92-8CA8-9F8E3A6F31B6}"/>
          </ac:grpSpMkLst>
        </pc:grpChg>
        <pc:grpChg chg="mod">
          <ac:chgData name="Mahima Khurana" userId="70510be9-2dc9-4a9c-8e68-7747b087b549" providerId="ADAL" clId="{2BE3F910-B736-E74F-ABFA-AA8CD4146EC5}" dt="2022-12-22T17:10:53.337" v="1812" actId="14100"/>
          <ac:grpSpMkLst>
            <pc:docMk/>
            <pc:sldMk cId="3670700473" sldId="2147473072"/>
            <ac:grpSpMk id="6" creationId="{015F65E7-F6DD-4851-8935-62C0E14B0ACC}"/>
          </ac:grpSpMkLst>
        </pc:grpChg>
        <pc:grpChg chg="add del mod">
          <ac:chgData name="Mahima Khurana" userId="70510be9-2dc9-4a9c-8e68-7747b087b549" providerId="ADAL" clId="{2BE3F910-B736-E74F-ABFA-AA8CD4146EC5}" dt="2022-12-22T17:18:01.465" v="1911" actId="14100"/>
          <ac:grpSpMkLst>
            <pc:docMk/>
            <pc:sldMk cId="3670700473" sldId="2147473072"/>
            <ac:grpSpMk id="7" creationId="{0590C3F2-0451-46BC-B45F-25F77F90DCE7}"/>
          </ac:grpSpMkLst>
        </pc:grpChg>
        <pc:picChg chg="add del mod">
          <ac:chgData name="Mahima Khurana" userId="70510be9-2dc9-4a9c-8e68-7747b087b549" providerId="ADAL" clId="{2BE3F910-B736-E74F-ABFA-AA8CD4146EC5}" dt="2022-12-22T17:21:43.203" v="1951" actId="21"/>
          <ac:picMkLst>
            <pc:docMk/>
            <pc:sldMk cId="3670700473" sldId="2147473072"/>
            <ac:picMk id="12" creationId="{BDD1030F-37B1-8921-757B-1236FEDE2B7F}"/>
          </ac:picMkLst>
        </pc:picChg>
        <pc:picChg chg="add del mod">
          <ac:chgData name="Mahima Khurana" userId="70510be9-2dc9-4a9c-8e68-7747b087b549" providerId="ADAL" clId="{2BE3F910-B736-E74F-ABFA-AA8CD4146EC5}" dt="2022-12-22T17:23:44.042" v="1964" actId="478"/>
          <ac:picMkLst>
            <pc:docMk/>
            <pc:sldMk cId="3670700473" sldId="2147473072"/>
            <ac:picMk id="16" creationId="{4EDFF73F-2DFA-A2EF-BEEF-4A1C2E761337}"/>
          </ac:picMkLst>
        </pc:picChg>
        <pc:picChg chg="add del mod">
          <ac:chgData name="Mahima Khurana" userId="70510be9-2dc9-4a9c-8e68-7747b087b549" providerId="ADAL" clId="{2BE3F910-B736-E74F-ABFA-AA8CD4146EC5}" dt="2022-12-22T17:28:03.393" v="2025"/>
          <ac:picMkLst>
            <pc:docMk/>
            <pc:sldMk cId="3670700473" sldId="2147473072"/>
            <ac:picMk id="17" creationId="{C715A3FE-5C1D-D351-9D29-FC8647073789}"/>
          </ac:picMkLst>
        </pc:picChg>
        <pc:picChg chg="add mod">
          <ac:chgData name="Mahima Khurana" userId="70510be9-2dc9-4a9c-8e68-7747b087b549" providerId="ADAL" clId="{2BE3F910-B736-E74F-ABFA-AA8CD4146EC5}" dt="2022-12-22T17:29:06.900" v="2042" actId="1076"/>
          <ac:picMkLst>
            <pc:docMk/>
            <pc:sldMk cId="3670700473" sldId="2147473072"/>
            <ac:picMk id="18" creationId="{302670C4-FE23-9A8C-A709-9295A14D40AB}"/>
          </ac:picMkLst>
        </pc:picChg>
        <pc:picChg chg="add del mod">
          <ac:chgData name="Mahima Khurana" userId="70510be9-2dc9-4a9c-8e68-7747b087b549" providerId="ADAL" clId="{2BE3F910-B736-E74F-ABFA-AA8CD4146EC5}" dt="2022-12-22T17:28:23.570" v="2030" actId="478"/>
          <ac:picMkLst>
            <pc:docMk/>
            <pc:sldMk cId="3670700473" sldId="2147473072"/>
            <ac:picMk id="21" creationId="{06145AC4-27E6-9376-0F57-22FB198694CF}"/>
          </ac:picMkLst>
        </pc:picChg>
        <pc:picChg chg="mod">
          <ac:chgData name="Mahima Khurana" userId="70510be9-2dc9-4a9c-8e68-7747b087b549" providerId="ADAL" clId="{2BE3F910-B736-E74F-ABFA-AA8CD4146EC5}" dt="2022-12-22T17:06:53.761" v="1767" actId="207"/>
          <ac:picMkLst>
            <pc:docMk/>
            <pc:sldMk cId="3670700473" sldId="2147473072"/>
            <ac:picMk id="30" creationId="{670CEC0E-D46F-4826-9996-A3377EED967F}"/>
          </ac:picMkLst>
        </pc:picChg>
        <pc:picChg chg="mod">
          <ac:chgData name="Mahima Khurana" userId="70510be9-2dc9-4a9c-8e68-7747b087b549" providerId="ADAL" clId="{2BE3F910-B736-E74F-ABFA-AA8CD4146EC5}" dt="2022-12-22T17:06:48.766" v="1766" actId="207"/>
          <ac:picMkLst>
            <pc:docMk/>
            <pc:sldMk cId="3670700473" sldId="2147473072"/>
            <ac:picMk id="32" creationId="{E4B6D37C-4B0A-49E7-8EED-372508A8DA2C}"/>
          </ac:picMkLst>
        </pc:picChg>
        <pc:picChg chg="mod">
          <ac:chgData name="Mahima Khurana" userId="70510be9-2dc9-4a9c-8e68-7747b087b549" providerId="ADAL" clId="{2BE3F910-B736-E74F-ABFA-AA8CD4146EC5}" dt="2022-12-22T17:06:43.071" v="1765" actId="207"/>
          <ac:picMkLst>
            <pc:docMk/>
            <pc:sldMk cId="3670700473" sldId="2147473072"/>
            <ac:picMk id="33" creationId="{A9C29D0B-C672-4613-A60B-4F402093A01E}"/>
          </ac:picMkLst>
        </pc:picChg>
      </pc:sldChg>
      <pc:sldChg chg="delSp modSp add del mod modTransition">
        <pc:chgData name="Mahima Khurana" userId="70510be9-2dc9-4a9c-8e68-7747b087b549" providerId="ADAL" clId="{2BE3F910-B736-E74F-ABFA-AA8CD4146EC5}" dt="2022-12-22T17:01:01.804" v="1603" actId="2696"/>
        <pc:sldMkLst>
          <pc:docMk/>
          <pc:sldMk cId="1837026860" sldId="2147473073"/>
        </pc:sldMkLst>
        <pc:spChg chg="del">
          <ac:chgData name="Mahima Khurana" userId="70510be9-2dc9-4a9c-8e68-7747b087b549" providerId="ADAL" clId="{2BE3F910-B736-E74F-ABFA-AA8CD4146EC5}" dt="2022-12-22T16:17:58.145" v="1147" actId="478"/>
          <ac:spMkLst>
            <pc:docMk/>
            <pc:sldMk cId="1837026860" sldId="2147473073"/>
            <ac:spMk id="41" creationId="{B05C8A72-5042-44E6-B8AE-558DC90B527D}"/>
          </ac:spMkLst>
        </pc:spChg>
        <pc:grpChg chg="del">
          <ac:chgData name="Mahima Khurana" userId="70510be9-2dc9-4a9c-8e68-7747b087b549" providerId="ADAL" clId="{2BE3F910-B736-E74F-ABFA-AA8CD4146EC5}" dt="2022-12-22T16:17:55.265" v="1146" actId="478"/>
          <ac:grpSpMkLst>
            <pc:docMk/>
            <pc:sldMk cId="1837026860" sldId="2147473073"/>
            <ac:grpSpMk id="4" creationId="{826FC18B-D5F9-4C92-8CA8-9F8E3A6F31B6}"/>
          </ac:grpSpMkLst>
        </pc:grpChg>
        <pc:grpChg chg="mod">
          <ac:chgData name="Mahima Khurana" userId="70510be9-2dc9-4a9c-8e68-7747b087b549" providerId="ADAL" clId="{2BE3F910-B736-E74F-ABFA-AA8CD4146EC5}" dt="2022-12-22T16:18:03.556" v="1148" actId="1076"/>
          <ac:grpSpMkLst>
            <pc:docMk/>
            <pc:sldMk cId="1837026860" sldId="2147473073"/>
            <ac:grpSpMk id="6" creationId="{015F65E7-F6DD-4851-8935-62C0E14B0ACC}"/>
          </ac:grpSpMkLst>
        </pc:grpChg>
      </pc:sldChg>
      <pc:sldChg chg="addSp delSp modSp add mod ord setBg">
        <pc:chgData name="Mahima Khurana" userId="70510be9-2dc9-4a9c-8e68-7747b087b549" providerId="ADAL" clId="{2BE3F910-B736-E74F-ABFA-AA8CD4146EC5}" dt="2023-01-09T19:02:51.445" v="7397" actId="1076"/>
        <pc:sldMkLst>
          <pc:docMk/>
          <pc:sldMk cId="4020977759" sldId="2147473074"/>
        </pc:sldMkLst>
        <pc:spChg chg="add mod">
          <ac:chgData name="Mahima Khurana" userId="70510be9-2dc9-4a9c-8e68-7747b087b549" providerId="ADAL" clId="{2BE3F910-B736-E74F-ABFA-AA8CD4146EC5}" dt="2023-01-09T19:02:51.445" v="7397" actId="1076"/>
          <ac:spMkLst>
            <pc:docMk/>
            <pc:sldMk cId="4020977759" sldId="2147473074"/>
            <ac:spMk id="2" creationId="{91E0DA9E-095B-2E48-3C58-FD7D3CE8B420}"/>
          </ac:spMkLst>
        </pc:spChg>
        <pc:spChg chg="add del mod">
          <ac:chgData name="Mahima Khurana" userId="70510be9-2dc9-4a9c-8e68-7747b087b549" providerId="ADAL" clId="{2BE3F910-B736-E74F-ABFA-AA8CD4146EC5}" dt="2022-12-22T17:26:17.465" v="2015"/>
          <ac:spMkLst>
            <pc:docMk/>
            <pc:sldMk cId="4020977759" sldId="2147473074"/>
            <ac:spMk id="2" creationId="{E0172EB5-3314-66D3-8D64-5A57BD4D9473}"/>
          </ac:spMkLst>
        </pc:spChg>
        <pc:spChg chg="add del mod">
          <ac:chgData name="Mahima Khurana" userId="70510be9-2dc9-4a9c-8e68-7747b087b549" providerId="ADAL" clId="{2BE3F910-B736-E74F-ABFA-AA8CD4146EC5}" dt="2022-12-22T17:26:22.566" v="2018"/>
          <ac:spMkLst>
            <pc:docMk/>
            <pc:sldMk cId="4020977759" sldId="2147473074"/>
            <ac:spMk id="3" creationId="{3E061383-E344-BF12-9E0B-9497DF983B36}"/>
          </ac:spMkLst>
        </pc:spChg>
        <pc:spChg chg="add mod">
          <ac:chgData name="Mahima Khurana" userId="70510be9-2dc9-4a9c-8e68-7747b087b549" providerId="ADAL" clId="{2BE3F910-B736-E74F-ABFA-AA8CD4146EC5}" dt="2022-12-23T13:17:28.913" v="5428" actId="27636"/>
          <ac:spMkLst>
            <pc:docMk/>
            <pc:sldMk cId="4020977759" sldId="2147473074"/>
            <ac:spMk id="5" creationId="{11992C9F-40A5-2806-E5E0-39C0F0673773}"/>
          </ac:spMkLst>
        </pc:spChg>
        <pc:spChg chg="add mod">
          <ac:chgData name="Mahima Khurana" userId="70510be9-2dc9-4a9c-8e68-7747b087b549" providerId="ADAL" clId="{2BE3F910-B736-E74F-ABFA-AA8CD4146EC5}" dt="2023-01-06T15:17:16.548" v="7375" actId="207"/>
          <ac:spMkLst>
            <pc:docMk/>
            <pc:sldMk cId="4020977759" sldId="2147473074"/>
            <ac:spMk id="6" creationId="{3573F783-7C3D-DC26-24A8-B090CA0F3FBC}"/>
          </ac:spMkLst>
        </pc:spChg>
        <pc:spChg chg="add mod">
          <ac:chgData name="Mahima Khurana" userId="70510be9-2dc9-4a9c-8e68-7747b087b549" providerId="ADAL" clId="{2BE3F910-B736-E74F-ABFA-AA8CD4146EC5}" dt="2022-12-23T12:54:57.134" v="4780" actId="20577"/>
          <ac:spMkLst>
            <pc:docMk/>
            <pc:sldMk cId="4020977759" sldId="2147473074"/>
            <ac:spMk id="7" creationId="{4D39395F-F83B-3B1C-33B4-416C01E8DC73}"/>
          </ac:spMkLst>
        </pc:spChg>
        <pc:spChg chg="add del mod">
          <ac:chgData name="Mahima Khurana" userId="70510be9-2dc9-4a9c-8e68-7747b087b549" providerId="ADAL" clId="{2BE3F910-B736-E74F-ABFA-AA8CD4146EC5}" dt="2023-01-06T15:17:28.794" v="7377" actId="478"/>
          <ac:spMkLst>
            <pc:docMk/>
            <pc:sldMk cId="4020977759" sldId="2147473074"/>
            <ac:spMk id="9" creationId="{50C74982-FAC1-81AF-582A-6F8D960F408C}"/>
          </ac:spMkLst>
        </pc:spChg>
        <pc:spChg chg="add mod">
          <ac:chgData name="Mahima Khurana" userId="70510be9-2dc9-4a9c-8e68-7747b087b549" providerId="ADAL" clId="{2BE3F910-B736-E74F-ABFA-AA8CD4146EC5}" dt="2022-12-23T12:56:41.311" v="4881" actId="5793"/>
          <ac:spMkLst>
            <pc:docMk/>
            <pc:sldMk cId="4020977759" sldId="2147473074"/>
            <ac:spMk id="16" creationId="{52BE3A03-7EDD-06B4-E7B0-3E1C808CA000}"/>
          </ac:spMkLst>
        </pc:spChg>
        <pc:spChg chg="del">
          <ac:chgData name="Mahima Khurana" userId="70510be9-2dc9-4a9c-8e68-7747b087b549" providerId="ADAL" clId="{2BE3F910-B736-E74F-ABFA-AA8CD4146EC5}" dt="2022-12-22T17:34:25.190" v="2144" actId="478"/>
          <ac:spMkLst>
            <pc:docMk/>
            <pc:sldMk cId="4020977759" sldId="2147473074"/>
            <ac:spMk id="18" creationId="{281622C0-0BB4-41E6-B09F-C80E3E065072}"/>
          </ac:spMkLst>
        </pc:spChg>
        <pc:spChg chg="add mod">
          <ac:chgData name="Mahima Khurana" userId="70510be9-2dc9-4a9c-8e68-7747b087b549" providerId="ADAL" clId="{2BE3F910-B736-E74F-ABFA-AA8CD4146EC5}" dt="2022-12-23T13:18:10.932" v="5434" actId="20577"/>
          <ac:spMkLst>
            <pc:docMk/>
            <pc:sldMk cId="4020977759" sldId="2147473074"/>
            <ac:spMk id="20" creationId="{5ADC6ACA-5BB6-C050-B500-14F583B202F7}"/>
          </ac:spMkLst>
        </pc:spChg>
        <pc:spChg chg="del mod">
          <ac:chgData name="Mahima Khurana" userId="70510be9-2dc9-4a9c-8e68-7747b087b549" providerId="ADAL" clId="{2BE3F910-B736-E74F-ABFA-AA8CD4146EC5}" dt="2022-12-23T12:48:52.665" v="4389" actId="478"/>
          <ac:spMkLst>
            <pc:docMk/>
            <pc:sldMk cId="4020977759" sldId="2147473074"/>
            <ac:spMk id="22" creationId="{0DBED2E6-6817-4090-AC3C-C036907A7E39}"/>
          </ac:spMkLst>
        </pc:spChg>
        <pc:spChg chg="add del mod">
          <ac:chgData name="Mahima Khurana" userId="70510be9-2dc9-4a9c-8e68-7747b087b549" providerId="ADAL" clId="{2BE3F910-B736-E74F-ABFA-AA8CD4146EC5}" dt="2022-12-23T12:59:20.307" v="4957" actId="478"/>
          <ac:spMkLst>
            <pc:docMk/>
            <pc:sldMk cId="4020977759" sldId="2147473074"/>
            <ac:spMk id="24" creationId="{101CCBC0-79E4-CC95-DFB6-CECEC295BDF8}"/>
          </ac:spMkLst>
        </pc:spChg>
        <pc:spChg chg="add mod">
          <ac:chgData name="Mahima Khurana" userId="70510be9-2dc9-4a9c-8e68-7747b087b549" providerId="ADAL" clId="{2BE3F910-B736-E74F-ABFA-AA8CD4146EC5}" dt="2022-12-23T13:00:16.830" v="4990" actId="1076"/>
          <ac:spMkLst>
            <pc:docMk/>
            <pc:sldMk cId="4020977759" sldId="2147473074"/>
            <ac:spMk id="25" creationId="{72914C5E-A9AF-12F5-E065-C0604525B5F7}"/>
          </ac:spMkLst>
        </pc:spChg>
        <pc:spChg chg="del">
          <ac:chgData name="Mahima Khurana" userId="70510be9-2dc9-4a9c-8e68-7747b087b549" providerId="ADAL" clId="{2BE3F910-B736-E74F-ABFA-AA8CD4146EC5}" dt="2022-12-23T12:50:26.974" v="4465" actId="478"/>
          <ac:spMkLst>
            <pc:docMk/>
            <pc:sldMk cId="4020977759" sldId="2147473074"/>
            <ac:spMk id="26" creationId="{65AFE15C-B2AB-4013-9F44-61E91A331923}"/>
          </ac:spMkLst>
        </pc:spChg>
        <pc:spChg chg="add mod">
          <ac:chgData name="Mahima Khurana" userId="70510be9-2dc9-4a9c-8e68-7747b087b549" providerId="ADAL" clId="{2BE3F910-B736-E74F-ABFA-AA8CD4146EC5}" dt="2022-12-23T13:00:10.008" v="4989" actId="1076"/>
          <ac:spMkLst>
            <pc:docMk/>
            <pc:sldMk cId="4020977759" sldId="2147473074"/>
            <ac:spMk id="29" creationId="{92EC4320-0D02-7BB7-E465-B4074299975F}"/>
          </ac:spMkLst>
        </pc:spChg>
        <pc:spChg chg="del mod">
          <ac:chgData name="Mahima Khurana" userId="70510be9-2dc9-4a9c-8e68-7747b087b549" providerId="ADAL" clId="{2BE3F910-B736-E74F-ABFA-AA8CD4146EC5}" dt="2022-12-23T12:55:04.166" v="4781" actId="478"/>
          <ac:spMkLst>
            <pc:docMk/>
            <pc:sldMk cId="4020977759" sldId="2147473074"/>
            <ac:spMk id="30" creationId="{39CAEC71-C3D3-4229-A056-846B9D648C71}"/>
          </ac:spMkLst>
        </pc:spChg>
        <pc:spChg chg="del mod">
          <ac:chgData name="Mahima Khurana" userId="70510be9-2dc9-4a9c-8e68-7747b087b549" providerId="ADAL" clId="{2BE3F910-B736-E74F-ABFA-AA8CD4146EC5}" dt="2022-12-23T12:58:14.775" v="4947" actId="478"/>
          <ac:spMkLst>
            <pc:docMk/>
            <pc:sldMk cId="4020977759" sldId="2147473074"/>
            <ac:spMk id="50" creationId="{CBDD0034-0D06-C855-7645-1B273B984776}"/>
          </ac:spMkLst>
        </pc:spChg>
        <pc:spChg chg="add del mod">
          <ac:chgData name="Mahima Khurana" userId="70510be9-2dc9-4a9c-8e68-7747b087b549" providerId="ADAL" clId="{2BE3F910-B736-E74F-ABFA-AA8CD4146EC5}" dt="2022-12-23T12:56:11.912" v="4844" actId="478"/>
          <ac:spMkLst>
            <pc:docMk/>
            <pc:sldMk cId="4020977759" sldId="2147473074"/>
            <ac:spMk id="51" creationId="{B3B0FF8E-EE19-3ED9-AF40-9B0A238CC827}"/>
          </ac:spMkLst>
        </pc:spChg>
        <pc:picChg chg="add mod">
          <ac:chgData name="Mahima Khurana" userId="70510be9-2dc9-4a9c-8e68-7747b087b549" providerId="ADAL" clId="{2BE3F910-B736-E74F-ABFA-AA8CD4146EC5}" dt="2022-12-23T12:58:37.482" v="4953" actId="167"/>
          <ac:picMkLst>
            <pc:docMk/>
            <pc:sldMk cId="4020977759" sldId="2147473074"/>
            <ac:picMk id="28" creationId="{0DAA7BD4-8AF7-EB32-7F42-F3F85FE4AB3D}"/>
          </ac:picMkLst>
        </pc:picChg>
        <pc:cxnChg chg="add mod">
          <ac:chgData name="Mahima Khurana" userId="70510be9-2dc9-4a9c-8e68-7747b087b549" providerId="ADAL" clId="{2BE3F910-B736-E74F-ABFA-AA8CD4146EC5}" dt="2022-12-23T12:47:04" v="4276" actId="1076"/>
          <ac:cxnSpMkLst>
            <pc:docMk/>
            <pc:sldMk cId="4020977759" sldId="2147473074"/>
            <ac:cxnSpMk id="4" creationId="{BA571A0E-E157-7939-030B-B418E48D509E}"/>
          </ac:cxnSpMkLst>
        </pc:cxnChg>
        <pc:cxnChg chg="add mod">
          <ac:chgData name="Mahima Khurana" userId="70510be9-2dc9-4a9c-8e68-7747b087b549" providerId="ADAL" clId="{2BE3F910-B736-E74F-ABFA-AA8CD4146EC5}" dt="2022-12-23T12:56:21.546" v="4846" actId="1076"/>
          <ac:cxnSpMkLst>
            <pc:docMk/>
            <pc:sldMk cId="4020977759" sldId="2147473074"/>
            <ac:cxnSpMk id="17" creationId="{7289641D-E21B-EF10-24F9-FA41D61D3984}"/>
          </ac:cxnSpMkLst>
        </pc:cxnChg>
        <pc:cxnChg chg="del">
          <ac:chgData name="Mahima Khurana" userId="70510be9-2dc9-4a9c-8e68-7747b087b549" providerId="ADAL" clId="{2BE3F910-B736-E74F-ABFA-AA8CD4146EC5}" dt="2022-12-22T17:34:27.405" v="2145" actId="478"/>
          <ac:cxnSpMkLst>
            <pc:docMk/>
            <pc:sldMk cId="4020977759" sldId="2147473074"/>
            <ac:cxnSpMk id="19" creationId="{1C78B55D-6B00-4782-B2DE-0BA35360463E}"/>
          </ac:cxnSpMkLst>
        </pc:cxnChg>
        <pc:cxnChg chg="del">
          <ac:chgData name="Mahima Khurana" userId="70510be9-2dc9-4a9c-8e68-7747b087b549" providerId="ADAL" clId="{2BE3F910-B736-E74F-ABFA-AA8CD4146EC5}" dt="2022-12-22T17:35:04.319" v="2150" actId="478"/>
          <ac:cxnSpMkLst>
            <pc:docMk/>
            <pc:sldMk cId="4020977759" sldId="2147473074"/>
            <ac:cxnSpMk id="23" creationId="{B9A8A4ED-7BBD-45F0-B90C-9D06FA9D0C54}"/>
          </ac:cxnSpMkLst>
        </pc:cxnChg>
        <pc:cxnChg chg="mod">
          <ac:chgData name="Mahima Khurana" userId="70510be9-2dc9-4a9c-8e68-7747b087b549" providerId="ADAL" clId="{2BE3F910-B736-E74F-ABFA-AA8CD4146EC5}" dt="2022-12-23T12:50:51.638" v="4490" actId="1076"/>
          <ac:cxnSpMkLst>
            <pc:docMk/>
            <pc:sldMk cId="4020977759" sldId="2147473074"/>
            <ac:cxnSpMk id="27" creationId="{B0A8CE89-CAC8-403C-9DB9-10DFF24531A7}"/>
          </ac:cxnSpMkLst>
        </pc:cxnChg>
        <pc:cxnChg chg="mod">
          <ac:chgData name="Mahima Khurana" userId="70510be9-2dc9-4a9c-8e68-7747b087b549" providerId="ADAL" clId="{2BE3F910-B736-E74F-ABFA-AA8CD4146EC5}" dt="2022-12-23T12:49:10.062" v="4394" actId="1076"/>
          <ac:cxnSpMkLst>
            <pc:docMk/>
            <pc:sldMk cId="4020977759" sldId="2147473074"/>
            <ac:cxnSpMk id="31" creationId="{9A48653D-0F72-4FEB-AC9A-379D1B9208A5}"/>
          </ac:cxnSpMkLst>
        </pc:cxnChg>
        <pc:cxnChg chg="mod">
          <ac:chgData name="Mahima Khurana" userId="70510be9-2dc9-4a9c-8e68-7747b087b549" providerId="ADAL" clId="{2BE3F910-B736-E74F-ABFA-AA8CD4146EC5}" dt="2022-12-23T12:57:01.429" v="4883" actId="1076"/>
          <ac:cxnSpMkLst>
            <pc:docMk/>
            <pc:sldMk cId="4020977759" sldId="2147473074"/>
            <ac:cxnSpMk id="35" creationId="{14B6FBA1-AEFC-4809-BDE4-5131DD8C88E9}"/>
          </ac:cxnSpMkLst>
        </pc:cxnChg>
      </pc:sldChg>
      <pc:sldChg chg="addSp delSp modSp add del mod ord">
        <pc:chgData name="Mahima Khurana" userId="70510be9-2dc9-4a9c-8e68-7747b087b549" providerId="ADAL" clId="{2BE3F910-B736-E74F-ABFA-AA8CD4146EC5}" dt="2023-01-06T15:16:25.426" v="7361" actId="2696"/>
        <pc:sldMkLst>
          <pc:docMk/>
          <pc:sldMk cId="2491709509" sldId="2147473075"/>
        </pc:sldMkLst>
        <pc:spChg chg="del mod">
          <ac:chgData name="Mahima Khurana" userId="70510be9-2dc9-4a9c-8e68-7747b087b549" providerId="ADAL" clId="{2BE3F910-B736-E74F-ABFA-AA8CD4146EC5}" dt="2022-12-22T17:18:32.014" v="1915" actId="478"/>
          <ac:spMkLst>
            <pc:docMk/>
            <pc:sldMk cId="2491709509" sldId="2147473075"/>
            <ac:spMk id="9" creationId="{996E8B82-4782-4394-A695-EE9C1F1A4B77}"/>
          </ac:spMkLst>
        </pc:spChg>
        <pc:spChg chg="mod">
          <ac:chgData name="Mahima Khurana" userId="70510be9-2dc9-4a9c-8e68-7747b087b549" providerId="ADAL" clId="{2BE3F910-B736-E74F-ABFA-AA8CD4146EC5}" dt="2022-12-22T17:52:41.785" v="2820" actId="207"/>
          <ac:spMkLst>
            <pc:docMk/>
            <pc:sldMk cId="2491709509" sldId="2147473075"/>
            <ac:spMk id="11" creationId="{98535593-430E-E935-591D-4AA06F0AF99A}"/>
          </ac:spMkLst>
        </pc:spChg>
        <pc:spChg chg="mod">
          <ac:chgData name="Mahima Khurana" userId="70510be9-2dc9-4a9c-8e68-7747b087b549" providerId="ADAL" clId="{2BE3F910-B736-E74F-ABFA-AA8CD4146EC5}" dt="2022-12-22T17:19:00.032" v="1922" actId="1076"/>
          <ac:spMkLst>
            <pc:docMk/>
            <pc:sldMk cId="2491709509" sldId="2147473075"/>
            <ac:spMk id="13" creationId="{5D9B5ACC-AECE-9AFF-C877-83F4B9C96E9E}"/>
          </ac:spMkLst>
        </pc:spChg>
        <pc:spChg chg="add del mod">
          <ac:chgData name="Mahima Khurana" userId="70510be9-2dc9-4a9c-8e68-7747b087b549" providerId="ADAL" clId="{2BE3F910-B736-E74F-ABFA-AA8CD4146EC5}" dt="2022-12-22T17:18:44.981" v="1918" actId="21"/>
          <ac:spMkLst>
            <pc:docMk/>
            <pc:sldMk cId="2491709509" sldId="2147473075"/>
            <ac:spMk id="14" creationId="{239B1DBD-2170-A103-B821-35A2EE526FD0}"/>
          </ac:spMkLst>
        </pc:spChg>
        <pc:spChg chg="mod">
          <ac:chgData name="Mahima Khurana" userId="70510be9-2dc9-4a9c-8e68-7747b087b549" providerId="ADAL" clId="{2BE3F910-B736-E74F-ABFA-AA8CD4146EC5}" dt="2022-12-22T17:10:00.122" v="1800" actId="1076"/>
          <ac:spMkLst>
            <pc:docMk/>
            <pc:sldMk cId="2491709509" sldId="2147473075"/>
            <ac:spMk id="15" creationId="{550195A4-6A05-4C2A-9298-119D51822CA5}"/>
          </ac:spMkLst>
        </pc:spChg>
        <pc:spChg chg="add mod">
          <ac:chgData name="Mahima Khurana" userId="70510be9-2dc9-4a9c-8e68-7747b087b549" providerId="ADAL" clId="{2BE3F910-B736-E74F-ABFA-AA8CD4146EC5}" dt="2022-12-22T17:19:03.766" v="1924" actId="5793"/>
          <ac:spMkLst>
            <pc:docMk/>
            <pc:sldMk cId="2491709509" sldId="2147473075"/>
            <ac:spMk id="16" creationId="{42E4F38B-84F6-A71F-A708-B37E98B5A770}"/>
          </ac:spMkLst>
        </pc:spChg>
        <pc:spChg chg="add del mod">
          <ac:chgData name="Mahima Khurana" userId="70510be9-2dc9-4a9c-8e68-7747b087b549" providerId="ADAL" clId="{2BE3F910-B736-E74F-ABFA-AA8CD4146EC5}" dt="2022-12-23T13:43:55.629" v="6186" actId="478"/>
          <ac:spMkLst>
            <pc:docMk/>
            <pc:sldMk cId="2491709509" sldId="2147473075"/>
            <ac:spMk id="17" creationId="{4AF3C9D6-CE8B-2FB9-713C-EFD44BE8AED9}"/>
          </ac:spMkLst>
        </pc:spChg>
        <pc:spChg chg="add mod">
          <ac:chgData name="Mahima Khurana" userId="70510be9-2dc9-4a9c-8e68-7747b087b549" providerId="ADAL" clId="{2BE3F910-B736-E74F-ABFA-AA8CD4146EC5}" dt="2022-12-22T17:31:08.061" v="2062" actId="207"/>
          <ac:spMkLst>
            <pc:docMk/>
            <pc:sldMk cId="2491709509" sldId="2147473075"/>
            <ac:spMk id="20" creationId="{AD889A9D-F713-4C8F-8B47-BBE6611BC287}"/>
          </ac:spMkLst>
        </pc:spChg>
        <pc:spChg chg="del mod">
          <ac:chgData name="Mahima Khurana" userId="70510be9-2dc9-4a9c-8e68-7747b087b549" providerId="ADAL" clId="{2BE3F910-B736-E74F-ABFA-AA8CD4146EC5}" dt="2022-12-22T17:30:21.883" v="2055"/>
          <ac:spMkLst>
            <pc:docMk/>
            <pc:sldMk cId="2491709509" sldId="2147473075"/>
            <ac:spMk id="22" creationId="{961C51C0-3EA1-6802-94CB-F59827CC8BB2}"/>
          </ac:spMkLst>
        </pc:spChg>
        <pc:spChg chg="add mod">
          <ac:chgData name="Mahima Khurana" userId="70510be9-2dc9-4a9c-8e68-7747b087b549" providerId="ADAL" clId="{2BE3F910-B736-E74F-ABFA-AA8CD4146EC5}" dt="2022-12-23T13:44:01.183" v="6188" actId="1076"/>
          <ac:spMkLst>
            <pc:docMk/>
            <pc:sldMk cId="2491709509" sldId="2147473075"/>
            <ac:spMk id="24" creationId="{081C75D1-B9AE-7A22-64D6-B99D08DF50C3}"/>
          </ac:spMkLst>
        </pc:spChg>
        <pc:spChg chg="add mod">
          <ac:chgData name="Mahima Khurana" userId="70510be9-2dc9-4a9c-8e68-7747b087b549" providerId="ADAL" clId="{2BE3F910-B736-E74F-ABFA-AA8CD4146EC5}" dt="2022-12-23T13:44:17.376" v="6190" actId="1076"/>
          <ac:spMkLst>
            <pc:docMk/>
            <pc:sldMk cId="2491709509" sldId="2147473075"/>
            <ac:spMk id="26" creationId="{C0B9AF96-B1D4-A128-0AE8-E0A8AB42159D}"/>
          </ac:spMkLst>
        </pc:spChg>
        <pc:spChg chg="del mod">
          <ac:chgData name="Mahima Khurana" userId="70510be9-2dc9-4a9c-8e68-7747b087b549" providerId="ADAL" clId="{2BE3F910-B736-E74F-ABFA-AA8CD4146EC5}" dt="2022-12-22T17:18:40.593" v="1917" actId="478"/>
          <ac:spMkLst>
            <pc:docMk/>
            <pc:sldMk cId="2491709509" sldId="2147473075"/>
            <ac:spMk id="39" creationId="{BAB89616-86D2-48B7-BE65-F36A3ACA5272}"/>
          </ac:spMkLst>
        </pc:spChg>
        <pc:spChg chg="del mod">
          <ac:chgData name="Mahima Khurana" userId="70510be9-2dc9-4a9c-8e68-7747b087b549" providerId="ADAL" clId="{2BE3F910-B736-E74F-ABFA-AA8CD4146EC5}" dt="2022-12-22T17:13:05.731" v="1832" actId="478"/>
          <ac:spMkLst>
            <pc:docMk/>
            <pc:sldMk cId="2491709509" sldId="2147473075"/>
            <ac:spMk id="41" creationId="{B05C8A72-5042-44E6-B8AE-558DC90B527D}"/>
          </ac:spMkLst>
        </pc:spChg>
        <pc:spChg chg="del">
          <ac:chgData name="Mahima Khurana" userId="70510be9-2dc9-4a9c-8e68-7747b087b549" providerId="ADAL" clId="{2BE3F910-B736-E74F-ABFA-AA8CD4146EC5}" dt="2022-12-22T17:07:29.314" v="1773" actId="478"/>
          <ac:spMkLst>
            <pc:docMk/>
            <pc:sldMk cId="2491709509" sldId="2147473075"/>
            <ac:spMk id="42" creationId="{0813257D-5C9A-4117-9A62-8846FB874A34}"/>
          </ac:spMkLst>
        </pc:spChg>
        <pc:grpChg chg="del mod">
          <ac:chgData name="Mahima Khurana" userId="70510be9-2dc9-4a9c-8e68-7747b087b549" providerId="ADAL" clId="{2BE3F910-B736-E74F-ABFA-AA8CD4146EC5}" dt="2022-12-22T17:19:18.837" v="1928" actId="478"/>
          <ac:grpSpMkLst>
            <pc:docMk/>
            <pc:sldMk cId="2491709509" sldId="2147473075"/>
            <ac:grpSpMk id="4" creationId="{826FC18B-D5F9-4C92-8CA8-9F8E3A6F31B6}"/>
          </ac:grpSpMkLst>
        </pc:grpChg>
        <pc:grpChg chg="mod">
          <ac:chgData name="Mahima Khurana" userId="70510be9-2dc9-4a9c-8e68-7747b087b549" providerId="ADAL" clId="{2BE3F910-B736-E74F-ABFA-AA8CD4146EC5}" dt="2022-12-22T17:18:54.810" v="1921" actId="14100"/>
          <ac:grpSpMkLst>
            <pc:docMk/>
            <pc:sldMk cId="2491709509" sldId="2147473075"/>
            <ac:grpSpMk id="6" creationId="{015F65E7-F6DD-4851-8935-62C0E14B0ACC}"/>
          </ac:grpSpMkLst>
        </pc:grpChg>
        <pc:grpChg chg="del">
          <ac:chgData name="Mahima Khurana" userId="70510be9-2dc9-4a9c-8e68-7747b087b549" providerId="ADAL" clId="{2BE3F910-B736-E74F-ABFA-AA8CD4146EC5}" dt="2022-12-22T17:07:27.314" v="1772" actId="478"/>
          <ac:grpSpMkLst>
            <pc:docMk/>
            <pc:sldMk cId="2491709509" sldId="2147473075"/>
            <ac:grpSpMk id="7" creationId="{0590C3F2-0451-46BC-B45F-25F77F90DCE7}"/>
          </ac:grpSpMkLst>
        </pc:grpChg>
        <pc:grpChg chg="add mod">
          <ac:chgData name="Mahima Khurana" userId="70510be9-2dc9-4a9c-8e68-7747b087b549" providerId="ADAL" clId="{2BE3F910-B736-E74F-ABFA-AA8CD4146EC5}" dt="2022-12-22T17:19:51.800" v="1935" actId="1076"/>
          <ac:grpSpMkLst>
            <pc:docMk/>
            <pc:sldMk cId="2491709509" sldId="2147473075"/>
            <ac:grpSpMk id="8" creationId="{B8105463-A0C0-5542-E902-43DC2AA01383}"/>
          </ac:grpSpMkLst>
        </pc:grpChg>
        <pc:picChg chg="mod">
          <ac:chgData name="Mahima Khurana" userId="70510be9-2dc9-4a9c-8e68-7747b087b549" providerId="ADAL" clId="{2BE3F910-B736-E74F-ABFA-AA8CD4146EC5}" dt="2022-12-22T17:19:44.423" v="1933" actId="1076"/>
          <ac:picMkLst>
            <pc:docMk/>
            <pc:sldMk cId="2491709509" sldId="2147473075"/>
            <ac:picMk id="10" creationId="{64B2AEC7-7BFF-14D4-3686-637DF16E1998}"/>
          </ac:picMkLst>
        </pc:picChg>
        <pc:picChg chg="mod">
          <ac:chgData name="Mahima Khurana" userId="70510be9-2dc9-4a9c-8e68-7747b087b549" providerId="ADAL" clId="{2BE3F910-B736-E74F-ABFA-AA8CD4146EC5}" dt="2022-12-22T17:20:13.121" v="1939" actId="14100"/>
          <ac:picMkLst>
            <pc:docMk/>
            <pc:sldMk cId="2491709509" sldId="2147473075"/>
            <ac:picMk id="12" creationId="{2E8B4B4F-297D-E658-28DE-7588D88BDB05}"/>
          </ac:picMkLst>
        </pc:picChg>
        <pc:picChg chg="add mod">
          <ac:chgData name="Mahima Khurana" userId="70510be9-2dc9-4a9c-8e68-7747b087b549" providerId="ADAL" clId="{2BE3F910-B736-E74F-ABFA-AA8CD4146EC5}" dt="2022-12-22T17:30:39.490" v="2059" actId="14100"/>
          <ac:picMkLst>
            <pc:docMk/>
            <pc:sldMk cId="2491709509" sldId="2147473075"/>
            <ac:picMk id="18" creationId="{E776C9ED-28A5-BCEE-097D-322400C4AD85}"/>
          </ac:picMkLst>
        </pc:picChg>
        <pc:picChg chg="del">
          <ac:chgData name="Mahima Khurana" userId="70510be9-2dc9-4a9c-8e68-7747b087b549" providerId="ADAL" clId="{2BE3F910-B736-E74F-ABFA-AA8CD4146EC5}" dt="2022-12-22T17:30:30.411" v="2056" actId="478"/>
          <ac:picMkLst>
            <pc:docMk/>
            <pc:sldMk cId="2491709509" sldId="2147473075"/>
            <ac:picMk id="21" creationId="{06145AC4-27E6-9376-0F57-22FB198694CF}"/>
          </ac:picMkLst>
        </pc:picChg>
        <pc:picChg chg="add mod">
          <ac:chgData name="Mahima Khurana" userId="70510be9-2dc9-4a9c-8e68-7747b087b549" providerId="ADAL" clId="{2BE3F910-B736-E74F-ABFA-AA8CD4146EC5}" dt="2022-12-22T17:31:04.174" v="2061" actId="167"/>
          <ac:picMkLst>
            <pc:docMk/>
            <pc:sldMk cId="2491709509" sldId="2147473075"/>
            <ac:picMk id="23" creationId="{4D057A6D-0DB7-398F-DBFE-3D59A8148D52}"/>
          </ac:picMkLst>
        </pc:picChg>
        <pc:picChg chg="mod">
          <ac:chgData name="Mahima Khurana" userId="70510be9-2dc9-4a9c-8e68-7747b087b549" providerId="ADAL" clId="{2BE3F910-B736-E74F-ABFA-AA8CD4146EC5}" dt="2022-12-22T17:20:20.631" v="1940" actId="14100"/>
          <ac:picMkLst>
            <pc:docMk/>
            <pc:sldMk cId="2491709509" sldId="2147473075"/>
            <ac:picMk id="30" creationId="{670CEC0E-D46F-4826-9996-A3377EED967F}"/>
          </ac:picMkLst>
        </pc:picChg>
      </pc:sldChg>
      <pc:sldChg chg="modSp add del mod ord">
        <pc:chgData name="Mahima Khurana" userId="70510be9-2dc9-4a9c-8e68-7747b087b549" providerId="ADAL" clId="{2BE3F910-B736-E74F-ABFA-AA8CD4146EC5}" dt="2022-12-23T13:13:34.396" v="5383" actId="2696"/>
        <pc:sldMkLst>
          <pc:docMk/>
          <pc:sldMk cId="2965141770" sldId="2147473076"/>
        </pc:sldMkLst>
        <pc:spChg chg="mod">
          <ac:chgData name="Mahima Khurana" userId="70510be9-2dc9-4a9c-8e68-7747b087b549" providerId="ADAL" clId="{2BE3F910-B736-E74F-ABFA-AA8CD4146EC5}" dt="2022-12-23T13:08:46.005" v="5268" actId="1076"/>
          <ac:spMkLst>
            <pc:docMk/>
            <pc:sldMk cId="2965141770" sldId="2147473076"/>
            <ac:spMk id="19" creationId="{F463DAF4-3D1E-4DE7-ABF2-CE4620DDDB6B}"/>
          </ac:spMkLst>
        </pc:spChg>
        <pc:spChg chg="mod">
          <ac:chgData name="Mahima Khurana" userId="70510be9-2dc9-4a9c-8e68-7747b087b549" providerId="ADAL" clId="{2BE3F910-B736-E74F-ABFA-AA8CD4146EC5}" dt="2022-12-23T13:08:39.463" v="5267" actId="1076"/>
          <ac:spMkLst>
            <pc:docMk/>
            <pc:sldMk cId="2965141770" sldId="2147473076"/>
            <ac:spMk id="20" creationId="{02FAB2F0-FA6F-4E59-9194-B2EF1D9DC3EC}"/>
          </ac:spMkLst>
        </pc:spChg>
      </pc:sldChg>
      <pc:sldChg chg="addSp delSp modSp add mod ord">
        <pc:chgData name="Mahima Khurana" userId="70510be9-2dc9-4a9c-8e68-7747b087b549" providerId="ADAL" clId="{2BE3F910-B736-E74F-ABFA-AA8CD4146EC5}" dt="2023-01-06T16:06:10.611" v="7393" actId="6549"/>
        <pc:sldMkLst>
          <pc:docMk/>
          <pc:sldMk cId="2652383067" sldId="2147473077"/>
        </pc:sldMkLst>
        <pc:spChg chg="add mod">
          <ac:chgData name="Mahima Khurana" userId="70510be9-2dc9-4a9c-8e68-7747b087b549" providerId="ADAL" clId="{2BE3F910-B736-E74F-ABFA-AA8CD4146EC5}" dt="2023-01-06T16:06:10.611" v="7393" actId="6549"/>
          <ac:spMkLst>
            <pc:docMk/>
            <pc:sldMk cId="2652383067" sldId="2147473077"/>
            <ac:spMk id="2" creationId="{78CEE677-F601-0A7A-0192-782B2BC6CC81}"/>
          </ac:spMkLst>
        </pc:spChg>
        <pc:spChg chg="mod">
          <ac:chgData name="Mahima Khurana" userId="70510be9-2dc9-4a9c-8e68-7747b087b549" providerId="ADAL" clId="{2BE3F910-B736-E74F-ABFA-AA8CD4146EC5}" dt="2022-12-23T13:12:02.711" v="5356" actId="1076"/>
          <ac:spMkLst>
            <pc:docMk/>
            <pc:sldMk cId="2652383067" sldId="2147473077"/>
            <ac:spMk id="12" creationId="{CA699C6E-E520-4AEB-8B61-880535E63D6B}"/>
          </ac:spMkLst>
        </pc:spChg>
        <pc:spChg chg="mod">
          <ac:chgData name="Mahima Khurana" userId="70510be9-2dc9-4a9c-8e68-7747b087b549" providerId="ADAL" clId="{2BE3F910-B736-E74F-ABFA-AA8CD4146EC5}" dt="2022-12-23T13:30:51.995" v="6031" actId="1076"/>
          <ac:spMkLst>
            <pc:docMk/>
            <pc:sldMk cId="2652383067" sldId="2147473077"/>
            <ac:spMk id="15" creationId="{5D964B74-DFF6-44D4-B876-D496673B60AE}"/>
          </ac:spMkLst>
        </pc:spChg>
        <pc:spChg chg="del mod">
          <ac:chgData name="Mahima Khurana" userId="70510be9-2dc9-4a9c-8e68-7747b087b549" providerId="ADAL" clId="{2BE3F910-B736-E74F-ABFA-AA8CD4146EC5}" dt="2022-12-23T13:30:59.957" v="6033" actId="478"/>
          <ac:spMkLst>
            <pc:docMk/>
            <pc:sldMk cId="2652383067" sldId="2147473077"/>
            <ac:spMk id="19" creationId="{F463DAF4-3D1E-4DE7-ABF2-CE4620DDDB6B}"/>
          </ac:spMkLst>
        </pc:spChg>
        <pc:spChg chg="mod">
          <ac:chgData name="Mahima Khurana" userId="70510be9-2dc9-4a9c-8e68-7747b087b549" providerId="ADAL" clId="{2BE3F910-B736-E74F-ABFA-AA8CD4146EC5}" dt="2022-12-23T13:33:06.481" v="6108" actId="20577"/>
          <ac:spMkLst>
            <pc:docMk/>
            <pc:sldMk cId="2652383067" sldId="2147473077"/>
            <ac:spMk id="20" creationId="{02FAB2F0-FA6F-4E59-9194-B2EF1D9DC3EC}"/>
          </ac:spMkLst>
        </pc:spChg>
      </pc:sldChg>
      <pc:sldChg chg="addSp delSp modSp add mod ord">
        <pc:chgData name="Mahima Khurana" userId="70510be9-2dc9-4a9c-8e68-7747b087b549" providerId="ADAL" clId="{2BE3F910-B736-E74F-ABFA-AA8CD4146EC5}" dt="2022-12-23T13:21:58.757" v="5525" actId="478"/>
        <pc:sldMkLst>
          <pc:docMk/>
          <pc:sldMk cId="2694750631" sldId="2147473078"/>
        </pc:sldMkLst>
        <pc:spChg chg="add del mod">
          <ac:chgData name="Mahima Khurana" userId="70510be9-2dc9-4a9c-8e68-7747b087b549" providerId="ADAL" clId="{2BE3F910-B736-E74F-ABFA-AA8CD4146EC5}" dt="2022-12-23T13:21:58.757" v="5525" actId="478"/>
          <ac:spMkLst>
            <pc:docMk/>
            <pc:sldMk cId="2694750631" sldId="2147473078"/>
            <ac:spMk id="2" creationId="{22ED78AF-B67F-34A9-C083-F5277A8AB36B}"/>
          </ac:spMkLst>
        </pc:spChg>
        <pc:spChg chg="mod">
          <ac:chgData name="Mahima Khurana" userId="70510be9-2dc9-4a9c-8e68-7747b087b549" providerId="ADAL" clId="{2BE3F910-B736-E74F-ABFA-AA8CD4146EC5}" dt="2022-12-23T13:21:23.171" v="5500" actId="1076"/>
          <ac:spMkLst>
            <pc:docMk/>
            <pc:sldMk cId="2694750631" sldId="2147473078"/>
            <ac:spMk id="15" creationId="{5D964B74-DFF6-44D4-B876-D496673B60AE}"/>
          </ac:spMkLst>
        </pc:spChg>
        <pc:spChg chg="del">
          <ac:chgData name="Mahima Khurana" userId="70510be9-2dc9-4a9c-8e68-7747b087b549" providerId="ADAL" clId="{2BE3F910-B736-E74F-ABFA-AA8CD4146EC5}" dt="2022-12-23T13:13:23.933" v="5381" actId="478"/>
          <ac:spMkLst>
            <pc:docMk/>
            <pc:sldMk cId="2694750631" sldId="2147473078"/>
            <ac:spMk id="19" creationId="{F463DAF4-3D1E-4DE7-ABF2-CE4620DDDB6B}"/>
          </ac:spMkLst>
        </pc:spChg>
        <pc:spChg chg="mod">
          <ac:chgData name="Mahima Khurana" userId="70510be9-2dc9-4a9c-8e68-7747b087b549" providerId="ADAL" clId="{2BE3F910-B736-E74F-ABFA-AA8CD4146EC5}" dt="2022-12-23T13:21:19.777" v="5499" actId="20577"/>
          <ac:spMkLst>
            <pc:docMk/>
            <pc:sldMk cId="2694750631" sldId="2147473078"/>
            <ac:spMk id="20" creationId="{02FAB2F0-FA6F-4E59-9194-B2EF1D9DC3EC}"/>
          </ac:spMkLst>
        </pc:spChg>
      </pc:sldChg>
      <pc:sldChg chg="add del">
        <pc:chgData name="Mahima Khurana" userId="70510be9-2dc9-4a9c-8e68-7747b087b549" providerId="ADAL" clId="{2BE3F910-B736-E74F-ABFA-AA8CD4146EC5}" dt="2022-12-23T13:19:22.394" v="5442" actId="2890"/>
        <pc:sldMkLst>
          <pc:docMk/>
          <pc:sldMk cId="808432556" sldId="2147473079"/>
        </pc:sldMkLst>
      </pc:sldChg>
      <pc:sldChg chg="modSp add del mod">
        <pc:chgData name="Mahima Khurana" userId="70510be9-2dc9-4a9c-8e68-7747b087b549" providerId="ADAL" clId="{2BE3F910-B736-E74F-ABFA-AA8CD4146EC5}" dt="2022-12-23T14:05:05.229" v="6651" actId="2696"/>
        <pc:sldMkLst>
          <pc:docMk/>
          <pc:sldMk cId="2320917926" sldId="2147473079"/>
        </pc:sldMkLst>
        <pc:spChg chg="mod">
          <ac:chgData name="Mahima Khurana" userId="70510be9-2dc9-4a9c-8e68-7747b087b549" providerId="ADAL" clId="{2BE3F910-B736-E74F-ABFA-AA8CD4146EC5}" dt="2022-12-23T13:23:06.479" v="5578" actId="20577"/>
          <ac:spMkLst>
            <pc:docMk/>
            <pc:sldMk cId="2320917926" sldId="2147473079"/>
            <ac:spMk id="20" creationId="{02FAB2F0-FA6F-4E59-9194-B2EF1D9DC3EC}"/>
          </ac:spMkLst>
        </pc:spChg>
        <pc:picChg chg="mod">
          <ac:chgData name="Mahima Khurana" userId="70510be9-2dc9-4a9c-8e68-7747b087b549" providerId="ADAL" clId="{2BE3F910-B736-E74F-ABFA-AA8CD4146EC5}" dt="2022-12-23T13:22:43.033" v="5550" actId="14100"/>
          <ac:picMkLst>
            <pc:docMk/>
            <pc:sldMk cId="2320917926" sldId="2147473079"/>
            <ac:picMk id="17" creationId="{B2DC5F91-4F4C-432B-9399-99FA3D420B67}"/>
          </ac:picMkLst>
        </pc:picChg>
      </pc:sldChg>
      <pc:sldChg chg="modSp add mod">
        <pc:chgData name="Mahima Khurana" userId="70510be9-2dc9-4a9c-8e68-7747b087b549" providerId="ADAL" clId="{2BE3F910-B736-E74F-ABFA-AA8CD4146EC5}" dt="2022-12-23T13:29:23.200" v="5990" actId="20577"/>
        <pc:sldMkLst>
          <pc:docMk/>
          <pc:sldMk cId="3024129246" sldId="2147473080"/>
        </pc:sldMkLst>
        <pc:spChg chg="mod">
          <ac:chgData name="Mahima Khurana" userId="70510be9-2dc9-4a9c-8e68-7747b087b549" providerId="ADAL" clId="{2BE3F910-B736-E74F-ABFA-AA8CD4146EC5}" dt="2022-12-23T13:29:23.200" v="5990" actId="20577"/>
          <ac:spMkLst>
            <pc:docMk/>
            <pc:sldMk cId="3024129246" sldId="2147473080"/>
            <ac:spMk id="46" creationId="{3EE80F6F-A50A-44F3-B0FC-C20E5BC6E136}"/>
          </ac:spMkLst>
        </pc:spChg>
        <pc:spChg chg="mod">
          <ac:chgData name="Mahima Khurana" userId="70510be9-2dc9-4a9c-8e68-7747b087b549" providerId="ADAL" clId="{2BE3F910-B736-E74F-ABFA-AA8CD4146EC5}" dt="2022-12-23T13:29:00.855" v="5925" actId="20577"/>
          <ac:spMkLst>
            <pc:docMk/>
            <pc:sldMk cId="3024129246" sldId="2147473080"/>
            <ac:spMk id="56" creationId="{4F67E43C-07C3-4927-B281-0FC1044BCBA5}"/>
          </ac:spMkLst>
        </pc:spChg>
      </pc:sldChg>
      <pc:sldChg chg="add del">
        <pc:chgData name="Mahima Khurana" userId="70510be9-2dc9-4a9c-8e68-7747b087b549" providerId="ADAL" clId="{2BE3F910-B736-E74F-ABFA-AA8CD4146EC5}" dt="2023-01-06T16:05:04.069" v="7378" actId="2696"/>
        <pc:sldMkLst>
          <pc:docMk/>
          <pc:sldMk cId="699543182" sldId="2147473081"/>
        </pc:sldMkLst>
      </pc:sldChg>
      <pc:sldChg chg="add del">
        <pc:chgData name="Mahima Khurana" userId="70510be9-2dc9-4a9c-8e68-7747b087b549" providerId="ADAL" clId="{2BE3F910-B736-E74F-ABFA-AA8CD4146EC5}" dt="2022-12-23T13:44:32.680" v="6191" actId="2696"/>
        <pc:sldMkLst>
          <pc:docMk/>
          <pc:sldMk cId="3973140763" sldId="2147473081"/>
        </pc:sldMkLst>
      </pc:sldChg>
      <pc:sldChg chg="addSp delSp modSp add del mod">
        <pc:chgData name="Mahima Khurana" userId="70510be9-2dc9-4a9c-8e68-7747b087b549" providerId="ADAL" clId="{2BE3F910-B736-E74F-ABFA-AA8CD4146EC5}" dt="2023-01-06T15:16:25.426" v="7361" actId="2696"/>
        <pc:sldMkLst>
          <pc:docMk/>
          <pc:sldMk cId="1813851101" sldId="2147473082"/>
        </pc:sldMkLst>
        <pc:spChg chg="del">
          <ac:chgData name="Mahima Khurana" userId="70510be9-2dc9-4a9c-8e68-7747b087b549" providerId="ADAL" clId="{2BE3F910-B736-E74F-ABFA-AA8CD4146EC5}" dt="2022-12-23T13:40:31.442" v="6151" actId="478"/>
          <ac:spMkLst>
            <pc:docMk/>
            <pc:sldMk cId="1813851101" sldId="2147473082"/>
            <ac:spMk id="13" creationId="{B2BD5DDD-4AF2-2EFA-7738-DA23E36212C4}"/>
          </ac:spMkLst>
        </pc:spChg>
        <pc:spChg chg="add del">
          <ac:chgData name="Mahima Khurana" userId="70510be9-2dc9-4a9c-8e68-7747b087b549" providerId="ADAL" clId="{2BE3F910-B736-E74F-ABFA-AA8CD4146EC5}" dt="2022-12-23T13:40:58.657" v="6161" actId="478"/>
          <ac:spMkLst>
            <pc:docMk/>
            <pc:sldMk cId="1813851101" sldId="2147473082"/>
            <ac:spMk id="14" creationId="{62467947-C1AF-C180-6982-19C5716F5F9C}"/>
          </ac:spMkLst>
        </pc:spChg>
        <pc:spChg chg="mod">
          <ac:chgData name="Mahima Khurana" userId="70510be9-2dc9-4a9c-8e68-7747b087b549" providerId="ADAL" clId="{2BE3F910-B736-E74F-ABFA-AA8CD4146EC5}" dt="2023-01-04T16:26:09.135" v="7354" actId="20577"/>
          <ac:spMkLst>
            <pc:docMk/>
            <pc:sldMk cId="1813851101" sldId="2147473082"/>
            <ac:spMk id="39" creationId="{BAB89616-86D2-48B7-BE65-F36A3ACA5272}"/>
          </ac:spMkLst>
        </pc:spChg>
        <pc:spChg chg="mod">
          <ac:chgData name="Mahima Khurana" userId="70510be9-2dc9-4a9c-8e68-7747b087b549" providerId="ADAL" clId="{2BE3F910-B736-E74F-ABFA-AA8CD4146EC5}" dt="2022-12-23T13:41:38.460" v="6171" actId="1076"/>
          <ac:spMkLst>
            <pc:docMk/>
            <pc:sldMk cId="1813851101" sldId="2147473082"/>
            <ac:spMk id="41" creationId="{B05C8A72-5042-44E6-B8AE-558DC90B527D}"/>
          </ac:spMkLst>
        </pc:spChg>
        <pc:grpChg chg="mod">
          <ac:chgData name="Mahima Khurana" userId="70510be9-2dc9-4a9c-8e68-7747b087b549" providerId="ADAL" clId="{2BE3F910-B736-E74F-ABFA-AA8CD4146EC5}" dt="2022-12-23T13:41:35.402" v="6170" actId="1076"/>
          <ac:grpSpMkLst>
            <pc:docMk/>
            <pc:sldMk cId="1813851101" sldId="2147473082"/>
            <ac:grpSpMk id="4" creationId="{826FC18B-D5F9-4C92-8CA8-9F8E3A6F31B6}"/>
          </ac:grpSpMkLst>
        </pc:grpChg>
        <pc:grpChg chg="mod">
          <ac:chgData name="Mahima Khurana" userId="70510be9-2dc9-4a9c-8e68-7747b087b549" providerId="ADAL" clId="{2BE3F910-B736-E74F-ABFA-AA8CD4146EC5}" dt="2022-12-23T13:41:25.927" v="6168" actId="1076"/>
          <ac:grpSpMkLst>
            <pc:docMk/>
            <pc:sldMk cId="1813851101" sldId="2147473082"/>
            <ac:grpSpMk id="6" creationId="{015F65E7-F6DD-4851-8935-62C0E14B0ACC}"/>
          </ac:grpSpMkLst>
        </pc:grpChg>
        <pc:grpChg chg="del">
          <ac:chgData name="Mahima Khurana" userId="70510be9-2dc9-4a9c-8e68-7747b087b549" providerId="ADAL" clId="{2BE3F910-B736-E74F-ABFA-AA8CD4146EC5}" dt="2022-12-23T13:40:33.197" v="6152" actId="478"/>
          <ac:grpSpMkLst>
            <pc:docMk/>
            <pc:sldMk cId="1813851101" sldId="2147473082"/>
            <ac:grpSpMk id="7" creationId="{0590C3F2-0451-46BC-B45F-25F77F90DCE7}"/>
          </ac:grpSpMkLst>
        </pc:grpChg>
        <pc:picChg chg="add del mod">
          <ac:chgData name="Mahima Khurana" userId="70510be9-2dc9-4a9c-8e68-7747b087b549" providerId="ADAL" clId="{2BE3F910-B736-E74F-ABFA-AA8CD4146EC5}" dt="2022-12-23T13:42:21.916" v="6180" actId="478"/>
          <ac:picMkLst>
            <pc:docMk/>
            <pc:sldMk cId="1813851101" sldId="2147473082"/>
            <ac:picMk id="8" creationId="{5F30D241-9A81-F937-3A94-F3EC0D59210C}"/>
          </ac:picMkLst>
        </pc:picChg>
        <pc:picChg chg="add mod">
          <ac:chgData name="Mahima Khurana" userId="70510be9-2dc9-4a9c-8e68-7747b087b549" providerId="ADAL" clId="{2BE3F910-B736-E74F-ABFA-AA8CD4146EC5}" dt="2022-12-23T13:43:34.072" v="6185" actId="14100"/>
          <ac:picMkLst>
            <pc:docMk/>
            <pc:sldMk cId="1813851101" sldId="2147473082"/>
            <ac:picMk id="10" creationId="{0E7755D4-32B5-13B8-42C2-91E6C1048824}"/>
          </ac:picMkLst>
        </pc:picChg>
        <pc:picChg chg="mod">
          <ac:chgData name="Mahima Khurana" userId="70510be9-2dc9-4a9c-8e68-7747b087b549" providerId="ADAL" clId="{2BE3F910-B736-E74F-ABFA-AA8CD4146EC5}" dt="2022-12-23T13:41:19.668" v="6167" actId="1076"/>
          <ac:picMkLst>
            <pc:docMk/>
            <pc:sldMk cId="1813851101" sldId="2147473082"/>
            <ac:picMk id="18" creationId="{302670C4-FE23-9A8C-A709-9295A14D40AB}"/>
          </ac:picMkLst>
        </pc:picChg>
      </pc:sldChg>
      <pc:sldChg chg="modSp add mod">
        <pc:chgData name="Mahima Khurana" userId="70510be9-2dc9-4a9c-8e68-7747b087b549" providerId="ADAL" clId="{2BE3F910-B736-E74F-ABFA-AA8CD4146EC5}" dt="2023-01-04T16:29:21.907" v="7358" actId="1076"/>
        <pc:sldMkLst>
          <pc:docMk/>
          <pc:sldMk cId="546974026" sldId="2147473083"/>
        </pc:sldMkLst>
        <pc:spChg chg="mod">
          <ac:chgData name="Mahima Khurana" userId="70510be9-2dc9-4a9c-8e68-7747b087b549" providerId="ADAL" clId="{2BE3F910-B736-E74F-ABFA-AA8CD4146EC5}" dt="2023-01-04T16:29:21.907" v="7358" actId="1076"/>
          <ac:spMkLst>
            <pc:docMk/>
            <pc:sldMk cId="546974026" sldId="2147473083"/>
            <ac:spMk id="3" creationId="{8E5E93E6-02B1-AA16-4EC2-0291806D28F7}"/>
          </ac:spMkLst>
        </pc:spChg>
        <pc:spChg chg="mod">
          <ac:chgData name="Mahima Khurana" userId="70510be9-2dc9-4a9c-8e68-7747b087b549" providerId="ADAL" clId="{2BE3F910-B736-E74F-ABFA-AA8CD4146EC5}" dt="2022-12-23T14:14:41.220" v="7074" actId="20577"/>
          <ac:spMkLst>
            <pc:docMk/>
            <pc:sldMk cId="546974026" sldId="2147473083"/>
            <ac:spMk id="22" creationId="{020D7E43-73D3-4C48-920B-C125930049B0}"/>
          </ac:spMkLst>
        </pc:spChg>
        <pc:spChg chg="mod">
          <ac:chgData name="Mahima Khurana" userId="70510be9-2dc9-4a9c-8e68-7747b087b549" providerId="ADAL" clId="{2BE3F910-B736-E74F-ABFA-AA8CD4146EC5}" dt="2022-12-23T14:14:44.978" v="7081" actId="20577"/>
          <ac:spMkLst>
            <pc:docMk/>
            <pc:sldMk cId="546974026" sldId="2147473083"/>
            <ac:spMk id="23" creationId="{57020ECE-260B-4F68-BF71-11179E914B21}"/>
          </ac:spMkLst>
        </pc:spChg>
        <pc:spChg chg="mod">
          <ac:chgData name="Mahima Khurana" userId="70510be9-2dc9-4a9c-8e68-7747b087b549" providerId="ADAL" clId="{2BE3F910-B736-E74F-ABFA-AA8CD4146EC5}" dt="2022-12-23T14:19:15.739" v="7302" actId="1076"/>
          <ac:spMkLst>
            <pc:docMk/>
            <pc:sldMk cId="546974026" sldId="2147473083"/>
            <ac:spMk id="55" creationId="{3A348D48-0A64-4637-BF60-F62A3487374E}"/>
          </ac:spMkLst>
        </pc:spChg>
      </pc:sldChg>
      <pc:sldChg chg="add">
        <pc:chgData name="Mahima Khurana" userId="70510be9-2dc9-4a9c-8e68-7747b087b549" providerId="ADAL" clId="{2BE3F910-B736-E74F-ABFA-AA8CD4146EC5}" dt="2023-01-06T15:15:44.858" v="7359"/>
        <pc:sldMkLst>
          <pc:docMk/>
          <pc:sldMk cId="1177528343" sldId="2147473086"/>
        </pc:sldMkLst>
      </pc:sldChg>
      <pc:sldChg chg="add">
        <pc:chgData name="Mahima Khurana" userId="70510be9-2dc9-4a9c-8e68-7747b087b549" providerId="ADAL" clId="{2BE3F910-B736-E74F-ABFA-AA8CD4146EC5}" dt="2023-01-06T15:16:10.531" v="7360"/>
        <pc:sldMkLst>
          <pc:docMk/>
          <pc:sldMk cId="1023215564" sldId="2147473087"/>
        </pc:sldMkLst>
      </pc:sldChg>
      <pc:sldChg chg="add">
        <pc:chgData name="Mahima Khurana" userId="70510be9-2dc9-4a9c-8e68-7747b087b549" providerId="ADAL" clId="{2BE3F910-B736-E74F-ABFA-AA8CD4146EC5}" dt="2023-01-06T15:16:10.531" v="7360"/>
        <pc:sldMkLst>
          <pc:docMk/>
          <pc:sldMk cId="3405967831" sldId="2147473088"/>
        </pc:sldMkLst>
      </pc:sldChg>
      <pc:sldChg chg="add">
        <pc:chgData name="Mahima Khurana" userId="70510be9-2dc9-4a9c-8e68-7747b087b549" providerId="ADAL" clId="{2BE3F910-B736-E74F-ABFA-AA8CD4146EC5}" dt="2023-01-06T15:16:10.531" v="7360"/>
        <pc:sldMkLst>
          <pc:docMk/>
          <pc:sldMk cId="2357156831" sldId="2147473089"/>
        </pc:sldMkLst>
      </pc:sldChg>
      <pc:sldChg chg="add">
        <pc:chgData name="Mahima Khurana" userId="70510be9-2dc9-4a9c-8e68-7747b087b549" providerId="ADAL" clId="{2BE3F910-B736-E74F-ABFA-AA8CD4146EC5}" dt="2023-01-06T15:16:10.531" v="7360"/>
        <pc:sldMkLst>
          <pc:docMk/>
          <pc:sldMk cId="1775258156" sldId="2147473090"/>
        </pc:sldMkLst>
      </pc:sldChg>
      <pc:sldMasterChg chg="delSldLayout">
        <pc:chgData name="Mahima Khurana" userId="70510be9-2dc9-4a9c-8e68-7747b087b549" providerId="ADAL" clId="{2BE3F910-B736-E74F-ABFA-AA8CD4146EC5}" dt="2023-01-06T16:05:04.069" v="7378" actId="2696"/>
        <pc:sldMasterMkLst>
          <pc:docMk/>
          <pc:sldMasterMk cId="3768359071" sldId="2147483660"/>
        </pc:sldMasterMkLst>
        <pc:sldLayoutChg chg="del">
          <pc:chgData name="Mahima Khurana" userId="70510be9-2dc9-4a9c-8e68-7747b087b549" providerId="ADAL" clId="{2BE3F910-B736-E74F-ABFA-AA8CD4146EC5}" dt="2023-01-06T16:05:04.069" v="7378" actId="2696"/>
          <pc:sldLayoutMkLst>
            <pc:docMk/>
            <pc:sldMasterMk cId="3768359071" sldId="2147483660"/>
            <pc:sldLayoutMk cId="100435463" sldId="2147483674"/>
          </pc:sldLayoutMkLst>
        </pc:sldLayoutChg>
        <pc:sldLayoutChg chg="del">
          <pc:chgData name="Mahima Khurana" userId="70510be9-2dc9-4a9c-8e68-7747b087b549" providerId="ADAL" clId="{2BE3F910-B736-E74F-ABFA-AA8CD4146EC5}" dt="2023-01-06T16:05:04.069" v="7378" actId="2696"/>
          <pc:sldLayoutMkLst>
            <pc:docMk/>
            <pc:sldMasterMk cId="3768359071" sldId="2147483660"/>
            <pc:sldLayoutMk cId="3399596577" sldId="2147483682"/>
          </pc:sldLayoutMkLst>
        </pc:sldLayoutChg>
      </pc:sldMasterChg>
      <pc:sldMasterChg chg="delSldLayout">
        <pc:chgData name="Mahima Khurana" userId="70510be9-2dc9-4a9c-8e68-7747b087b549" providerId="ADAL" clId="{2BE3F910-B736-E74F-ABFA-AA8CD4146EC5}" dt="2023-01-06T16:05:04.069" v="7378" actId="2696"/>
        <pc:sldMasterMkLst>
          <pc:docMk/>
          <pc:sldMasterMk cId="3589281356" sldId="2147483684"/>
        </pc:sldMasterMkLst>
        <pc:sldLayoutChg chg="del">
          <pc:chgData name="Mahima Khurana" userId="70510be9-2dc9-4a9c-8e68-7747b087b549" providerId="ADAL" clId="{2BE3F910-B736-E74F-ABFA-AA8CD4146EC5}" dt="2023-01-06T16:05:04.069" v="7378" actId="2696"/>
          <pc:sldLayoutMkLst>
            <pc:docMk/>
            <pc:sldMasterMk cId="3589281356" sldId="2147483684"/>
            <pc:sldLayoutMk cId="765341160" sldId="214748369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D58BF-6924-B848-A311-4D2E68867792}" type="datetimeFigureOut">
              <a:rPr lang="en-US" smtClean="0"/>
              <a:t>1/9/23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A515D1-7129-F94C-B56D-7D9489A7CFBB}" type="slidenum">
              <a:rPr lang="en-US" smtClean="0"/>
              <a:t>‹#›</a:t>
            </a:fld>
            <a:endParaRPr lang="en-US"/>
          </a:p>
        </p:txBody>
      </p:sp>
    </p:spTree>
    <p:extLst>
      <p:ext uri="{BB962C8B-B14F-4D97-AF65-F5344CB8AC3E}">
        <p14:creationId xmlns:p14="http://schemas.microsoft.com/office/powerpoint/2010/main" val="2825501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8</a:t>
            </a:fld>
            <a:endParaRPr lang="en-GB"/>
          </a:p>
        </p:txBody>
      </p:sp>
    </p:spTree>
    <p:extLst>
      <p:ext uri="{BB962C8B-B14F-4D97-AF65-F5344CB8AC3E}">
        <p14:creationId xmlns:p14="http://schemas.microsoft.com/office/powerpoint/2010/main" val="2472378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9</a:t>
            </a:fld>
            <a:endParaRPr lang="en-GB"/>
          </a:p>
        </p:txBody>
      </p:sp>
    </p:spTree>
    <p:extLst>
      <p:ext uri="{BB962C8B-B14F-4D97-AF65-F5344CB8AC3E}">
        <p14:creationId xmlns:p14="http://schemas.microsoft.com/office/powerpoint/2010/main" val="1509383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240" rtl="0" eaLnBrk="1" fontAlgn="auto" latinLnBrk="0" hangingPunct="1">
              <a:lnSpc>
                <a:spcPct val="100000"/>
              </a:lnSpc>
              <a:spcBef>
                <a:spcPts val="0"/>
              </a:spcBef>
              <a:spcAft>
                <a:spcPts val="0"/>
              </a:spcAft>
              <a:buClrTx/>
              <a:buSzTx/>
              <a:buFontTx/>
              <a:buNone/>
              <a:tabLst/>
              <a:defRPr/>
            </a:pPr>
            <a:fld id="{B8DADABD-C688-46CF-9DA6-EAD5470E37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42349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308005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3"/>
            <a:ext cx="5349084" cy="1168415"/>
          </a:xfrm>
          <a:prstGeom prst="rect">
            <a:avLst/>
          </a:prstGeom>
        </p:spPr>
        <p:txBody>
          <a:bodyPr>
            <a:noAutofit/>
          </a:bodyPr>
          <a:lstStyle>
            <a:lvl1pPr>
              <a:defRPr sz="6518"/>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357"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7" y="6112252"/>
            <a:ext cx="3974127" cy="547907"/>
          </a:xfrm>
          <a:prstGeom prst="rect">
            <a:avLst/>
          </a:prstGeom>
          <a:noFill/>
        </p:spPr>
        <p:txBody>
          <a:bodyPr wrap="square" rtlCol="0">
            <a:spAutoFit/>
          </a:bodyPr>
          <a:lstStyle/>
          <a:p>
            <a:pPr algn="r"/>
            <a:r>
              <a:rPr kumimoji="0" lang="en-US" altLang="zh-CN" sz="592"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592" i="0" u="none" strike="noStrike" cap="none" normalizeH="0" baseline="0">
                <a:ln>
                  <a:noFill/>
                </a:ln>
                <a:solidFill>
                  <a:schemeClr val="accent3"/>
                </a:solidFill>
                <a:effectLst/>
                <a:latin typeface="+mj-lt"/>
              </a:rPr>
              <a:t> </a:t>
            </a:r>
          </a:p>
          <a:p>
            <a:pPr algn="r"/>
            <a:endParaRPr lang="en-GB" sz="592">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58245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2" y="1759111"/>
            <a:ext cx="6838105" cy="2654612"/>
          </a:xfrm>
        </p:spPr>
        <p:txBody>
          <a:bodyPr tIns="0" anchor="t">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076029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711099"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478951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8"/>
            <a:ext cx="10029944" cy="4970059"/>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1066648"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652777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99035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680188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3"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2"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8252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hank you  - Labs">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5"/>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4092294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single wor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241F8BF7-0995-494E-AFA1-E2768DF69618}"/>
              </a:ext>
            </a:extLst>
          </p:cNvPr>
          <p:cNvSpPr>
            <a:spLocks noGrp="1"/>
          </p:cNvSpPr>
          <p:nvPr>
            <p:ph type="body" sz="quarter" idx="10" hasCustomPrompt="1"/>
          </p:nvPr>
        </p:nvSpPr>
        <p:spPr>
          <a:xfrm>
            <a:off x="781879" y="2009694"/>
            <a:ext cx="10251280" cy="2770706"/>
          </a:xfrm>
        </p:spPr>
        <p:txBody>
          <a:bodyPr>
            <a:noAutofit/>
          </a:bodyPr>
          <a:lstStyle>
            <a:lvl1pPr marL="0" indent="0">
              <a:buFont typeface="Arial" panose="020B0604020202020204" pitchFamily="34" charset="0"/>
              <a:buNone/>
              <a:defRPr sz="16395" b="1">
                <a:solidFill>
                  <a:schemeClr val="bg1"/>
                </a:solidFill>
              </a:defRPr>
            </a:lvl1pPr>
          </a:lstStyle>
          <a:p>
            <a:pPr lvl="0"/>
            <a:r>
              <a:rPr lang="en-US" err="1"/>
              <a:t>oneword</a:t>
            </a:r>
            <a:endParaRPr lang="en-US"/>
          </a:p>
        </p:txBody>
      </p:sp>
    </p:spTree>
    <p:extLst>
      <p:ext uri="{BB962C8B-B14F-4D97-AF65-F5344CB8AC3E}">
        <p14:creationId xmlns:p14="http://schemas.microsoft.com/office/powerpoint/2010/main" val="70392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_Blank">
    <p:bg>
      <p:bgPr>
        <a:gradFill>
          <a:gsLst>
            <a:gs pos="0">
              <a:schemeClr val="accent2"/>
            </a:gs>
            <a:gs pos="100000">
              <a:schemeClr val="accent1"/>
            </a:gs>
          </a:gsLst>
          <a:lin ang="0" scaled="1"/>
        </a:gradFill>
        <a:effectLst/>
      </p:bgPr>
    </p:bg>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0E964784-6B60-B137-A771-B6405AB1D1A4}"/>
              </a:ext>
            </a:extLst>
          </p:cNvPr>
          <p:cNvSpPr>
            <a:spLocks noGrp="1"/>
          </p:cNvSpPr>
          <p:nvPr>
            <p:ph type="title"/>
          </p:nvPr>
        </p:nvSpPr>
        <p:spPr>
          <a:xfrm>
            <a:off x="2983523" y="2612459"/>
            <a:ext cx="6224954" cy="1633082"/>
          </a:xfrm>
        </p:spPr>
        <p:txBody>
          <a:bodyPr anchor="ctr">
            <a:noAutofit/>
          </a:bodyPr>
          <a:lstStyle>
            <a:lvl1pPr algn="ctr">
              <a:defRPr sz="4346" b="1">
                <a:solidFill>
                  <a:schemeClr val="bg1"/>
                </a:solidFill>
                <a:latin typeface="+mj-lt"/>
              </a:defRPr>
            </a:lvl1pPr>
          </a:lstStyle>
          <a:p>
            <a:endParaRPr lang="en-GB"/>
          </a:p>
        </p:txBody>
      </p:sp>
    </p:spTree>
    <p:extLst>
      <p:ext uri="{BB962C8B-B14F-4D97-AF65-F5344CB8AC3E}">
        <p14:creationId xmlns:p14="http://schemas.microsoft.com/office/powerpoint/2010/main" val="3428033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669093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a:prstGeom prst="rect">
            <a:avLst/>
          </a:prstGeo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8461022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a:prstGeom prst="rect">
            <a:avLst/>
          </a:prstGeo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7834762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0622191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870248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459804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a:prstGeom prst="rect">
            <a:avLst/>
          </a:prstGeo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968803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694283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a:prstGeom prst="rect">
            <a:avLst/>
          </a:prstGeo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13635819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chemeClr val="accent1"/>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
        <p:nvSpPr>
          <p:cNvPr id="7" name="Title Placeholder 1">
            <a:extLst>
              <a:ext uri="{FF2B5EF4-FFF2-40B4-BE49-F238E27FC236}">
                <a16:creationId xmlns:a16="http://schemas.microsoft.com/office/drawing/2014/main" id="{451B8F78-6DD0-45B8-B794-F19293694F10}"/>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bg1"/>
                </a:solidFill>
              </a:defRPr>
            </a:lvl1pPr>
          </a:lstStyle>
          <a:p>
            <a:r>
              <a:rPr lang="en-GB"/>
              <a:t>Click to edit Master title style</a:t>
            </a:r>
          </a:p>
        </p:txBody>
      </p:sp>
    </p:spTree>
    <p:extLst>
      <p:ext uri="{BB962C8B-B14F-4D97-AF65-F5344CB8AC3E}">
        <p14:creationId xmlns:p14="http://schemas.microsoft.com/office/powerpoint/2010/main" val="39704749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87550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5679582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12" name="Picture 11" descr="A picture containing sitting, red, photo, orange&#10;&#10;Description automatically generated">
            <a:extLst>
              <a:ext uri="{FF2B5EF4-FFF2-40B4-BE49-F238E27FC236}">
                <a16:creationId xmlns:a16="http://schemas.microsoft.com/office/drawing/2014/main" id="{A6E9C84F-7BDD-4B8E-A644-6C568FFCA2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sp>
        <p:nvSpPr>
          <p:cNvPr id="2" name="Title 1"/>
          <p:cNvSpPr>
            <a:spLocks noGrp="1"/>
          </p:cNvSpPr>
          <p:nvPr>
            <p:ph type="title"/>
          </p:nvPr>
        </p:nvSpPr>
        <p:spPr>
          <a:xfrm>
            <a:off x="252000" y="191711"/>
            <a:ext cx="10103940" cy="443198"/>
          </a:xfrm>
        </p:spPr>
        <p:txBody>
          <a:bodyPr wrap="square">
            <a:normAutofit/>
          </a:bodyPr>
          <a:lstStyle/>
          <a:p>
            <a:r>
              <a:rPr lang="en-US" dirty="0"/>
              <a:t>Click to edit Master title style</a:t>
            </a:r>
          </a:p>
        </p:txBody>
      </p:sp>
      <p:grpSp>
        <p:nvGrpSpPr>
          <p:cNvPr id="3" name="Group 2">
            <a:extLst>
              <a:ext uri="{FF2B5EF4-FFF2-40B4-BE49-F238E27FC236}">
                <a16:creationId xmlns:a16="http://schemas.microsoft.com/office/drawing/2014/main" id="{F8D6A1D4-81B5-4894-B5C3-5AE060549161}"/>
              </a:ext>
            </a:extLst>
          </p:cNvPr>
          <p:cNvGrpSpPr>
            <a:grpSpLocks noChangeAspect="1"/>
          </p:cNvGrpSpPr>
          <p:nvPr userDrawn="1"/>
        </p:nvGrpSpPr>
        <p:grpSpPr bwMode="auto">
          <a:xfrm>
            <a:off x="10388600" y="180975"/>
            <a:ext cx="1287463" cy="287917"/>
            <a:chOff x="2736" y="2155"/>
            <a:chExt cx="2996" cy="670"/>
          </a:xfrm>
        </p:grpSpPr>
        <p:sp>
          <p:nvSpPr>
            <p:cNvPr id="4" name="Freeform 5">
              <a:extLst>
                <a:ext uri="{FF2B5EF4-FFF2-40B4-BE49-F238E27FC236}">
                  <a16:creationId xmlns:a16="http://schemas.microsoft.com/office/drawing/2014/main" id="{3F47F1A1-FD58-4712-AEFA-CCCE021DEDFB}"/>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7385563-22E6-4349-B3F4-E4C66CF77BB3}"/>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AC76067A-D649-4D23-9303-B7268532C2C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3057B61-E235-40AE-9C0E-E0FA596FE09E}"/>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a:extLst>
                <a:ext uri="{FF2B5EF4-FFF2-40B4-BE49-F238E27FC236}">
                  <a16:creationId xmlns:a16="http://schemas.microsoft.com/office/drawing/2014/main" id="{37A04CD3-1BB2-4BD7-B900-92DC541D0F0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a:extLst>
                <a:ext uri="{FF2B5EF4-FFF2-40B4-BE49-F238E27FC236}">
                  <a16:creationId xmlns:a16="http://schemas.microsoft.com/office/drawing/2014/main" id="{55AC90D8-2FDC-4AF9-B962-38CBDA5C9814}"/>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348297764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9484359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9356171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0689167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2674886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8376897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097321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42091316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828489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2_Title">
    <p:bg>
      <p:bgPr>
        <a:solidFill>
          <a:schemeClr val="accent1"/>
        </a:solidFill>
        <a:effectLst/>
      </p:bgPr>
    </p:bg>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908105DD-A7E4-483E-BE10-722157BC00C3}"/>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chemeClr val="accent3"/>
          </a:solidFill>
        </p:spPr>
        <p:txBody>
          <a:bodyPr wrap="square" lIns="0" tIns="0" rIns="0" bIns="0" rtlCol="0"/>
          <a:lstStyle/>
          <a:p>
            <a:endParaRPr/>
          </a:p>
        </p:txBody>
      </p:sp>
      <p:sp>
        <p:nvSpPr>
          <p:cNvPr id="4" name="Text Placeholder 3">
            <a:extLst>
              <a:ext uri="{FF2B5EF4-FFF2-40B4-BE49-F238E27FC236}">
                <a16:creationId xmlns:a16="http://schemas.microsoft.com/office/drawing/2014/main" id="{AFC0E756-6D97-466C-8DF0-BBCB29AF2664}"/>
              </a:ext>
            </a:extLst>
          </p:cNvPr>
          <p:cNvSpPr>
            <a:spLocks noGrp="1"/>
          </p:cNvSpPr>
          <p:nvPr>
            <p:ph type="body" sz="half" idx="2"/>
          </p:nvPr>
        </p:nvSpPr>
        <p:spPr>
          <a:xfrm>
            <a:off x="910270" y="699449"/>
            <a:ext cx="8902072" cy="418832"/>
          </a:xfrm>
        </p:spPr>
        <p:txBody>
          <a:bodyPr tIns="0">
            <a:noAutofit/>
          </a:bodyPr>
          <a:lstStyle>
            <a:lvl1pPr marL="0" indent="0">
              <a:lnSpc>
                <a:spcPct val="100000"/>
              </a:lnSpc>
              <a:buNone/>
              <a:defRPr sz="13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Title Placeholder 1">
            <a:extLst>
              <a:ext uri="{FF2B5EF4-FFF2-40B4-BE49-F238E27FC236}">
                <a16:creationId xmlns:a16="http://schemas.microsoft.com/office/drawing/2014/main" id="{46328F77-05C3-49C8-991C-E3E92521A7B5}"/>
              </a:ext>
            </a:extLst>
          </p:cNvPr>
          <p:cNvSpPr>
            <a:spLocks noGrp="1"/>
          </p:cNvSpPr>
          <p:nvPr>
            <p:ph type="title"/>
          </p:nvPr>
        </p:nvSpPr>
        <p:spPr>
          <a:xfrm>
            <a:off x="452852" y="294639"/>
            <a:ext cx="9816909" cy="549275"/>
          </a:xfrm>
          <a:prstGeom prst="rect">
            <a:avLst/>
          </a:prstGeom>
        </p:spPr>
        <p:txBody>
          <a:bodyPr vert="horz" lIns="91440" tIns="45720" rIns="91440" bIns="45720" rtlCol="0" anchor="t">
            <a:normAutofit/>
          </a:bodyPr>
          <a:lstStyle>
            <a:lvl1pPr>
              <a:defRPr>
                <a:solidFill>
                  <a:schemeClr val="bg1"/>
                </a:solidFill>
              </a:defRPr>
            </a:lvl1pPr>
          </a:lstStyle>
          <a:p>
            <a:r>
              <a:rPr lang="en-US"/>
              <a:t>Click to edit master title style</a:t>
            </a:r>
            <a:endParaRPr lang="en-GB"/>
          </a:p>
        </p:txBody>
      </p:sp>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3477024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480764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96289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41288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132656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59975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165165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2.sv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1.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3.pn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2.sv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3.pn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image" Target="../media/image2.sv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image" Target="../media/image1.png"/><Relationship Id="rId5" Type="http://schemas.openxmlformats.org/officeDocument/2006/relationships/slideLayout" Target="../slideLayouts/slideLayout35.xml"/><Relationship Id="rId10" Type="http://schemas.openxmlformats.org/officeDocument/2006/relationships/theme" Target="../theme/theme4.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768359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83" r:id="rId9"/>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2" y="6515267"/>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4" y="6515267"/>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11393142" y="6602146"/>
            <a:ext cx="620759" cy="130532"/>
          </a:xfrm>
          <a:prstGeom prst="rect">
            <a:avLst/>
          </a:prstGeom>
        </p:spPr>
      </p:pic>
    </p:spTree>
    <p:extLst>
      <p:ext uri="{BB962C8B-B14F-4D97-AF65-F5344CB8AC3E}">
        <p14:creationId xmlns:p14="http://schemas.microsoft.com/office/powerpoint/2010/main" val="35892813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5" r:id="rId10"/>
  </p:sldLayoutIdLst>
  <p:hf hdr="0" ftr="0" dt="0"/>
  <p:txStyles>
    <p:titleStyle>
      <a:lvl1pPr algn="l" defTabSz="903095" rtl="0" eaLnBrk="1" latinLnBrk="0" hangingPunct="1">
        <a:lnSpc>
          <a:spcPct val="90000"/>
        </a:lnSpc>
        <a:spcBef>
          <a:spcPct val="0"/>
        </a:spcBef>
        <a:buNone/>
        <a:defRPr sz="2765" b="1" kern="1200">
          <a:solidFill>
            <a:schemeClr val="accent1"/>
          </a:solidFill>
          <a:latin typeface="+mj-lt"/>
          <a:ea typeface="+mj-ea"/>
          <a:cs typeface="+mj-cs"/>
        </a:defRPr>
      </a:lvl1pPr>
    </p:titleStyle>
    <p:bodyStyle>
      <a:lvl1pPr marL="282217" indent="-282217" algn="l" defTabSz="903095" rtl="0" eaLnBrk="1" latinLnBrk="0" hangingPunct="1">
        <a:lnSpc>
          <a:spcPct val="110000"/>
        </a:lnSpc>
        <a:spcBef>
          <a:spcPts val="0"/>
        </a:spcBef>
        <a:spcAft>
          <a:spcPts val="1185"/>
        </a:spcAft>
        <a:buFontTx/>
        <a:buBlip>
          <a:blip r:embed="rId14"/>
        </a:buBlip>
        <a:defRPr sz="1778" kern="1200">
          <a:solidFill>
            <a:schemeClr val="accent1"/>
          </a:solidFill>
          <a:latin typeface="+mn-lt"/>
          <a:ea typeface="+mn-ea"/>
          <a:cs typeface="+mn-cs"/>
        </a:defRPr>
      </a:lvl1pPr>
      <a:lvl2pPr marL="733765" indent="-282217" algn="l" defTabSz="903095" rtl="0" eaLnBrk="1" latinLnBrk="0" hangingPunct="1">
        <a:lnSpc>
          <a:spcPct val="110000"/>
        </a:lnSpc>
        <a:spcBef>
          <a:spcPts val="0"/>
        </a:spcBef>
        <a:spcAft>
          <a:spcPts val="1185"/>
        </a:spcAft>
        <a:buFontTx/>
        <a:buBlip>
          <a:blip r:embed="rId14"/>
        </a:buBlip>
        <a:defRPr sz="1580" kern="1200">
          <a:solidFill>
            <a:schemeClr val="accent1"/>
          </a:solidFill>
          <a:latin typeface="+mn-lt"/>
          <a:ea typeface="+mn-ea"/>
          <a:cs typeface="+mn-cs"/>
        </a:defRPr>
      </a:lvl2pPr>
      <a:lvl3pPr marL="1185313" indent="-282217" algn="l" defTabSz="903095" rtl="0" eaLnBrk="1" latinLnBrk="0" hangingPunct="1">
        <a:lnSpc>
          <a:spcPct val="110000"/>
        </a:lnSpc>
        <a:spcBef>
          <a:spcPts val="0"/>
        </a:spcBef>
        <a:spcAft>
          <a:spcPts val="1185"/>
        </a:spcAft>
        <a:buFontTx/>
        <a:buBlip>
          <a:blip r:embed="rId14"/>
        </a:buBlip>
        <a:defRPr sz="1383" kern="1200">
          <a:solidFill>
            <a:schemeClr val="accent1"/>
          </a:solidFill>
          <a:latin typeface="+mn-lt"/>
          <a:ea typeface="+mn-ea"/>
          <a:cs typeface="+mn-cs"/>
        </a:defRPr>
      </a:lvl3pPr>
      <a:lvl4pPr marL="1523974"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4pPr>
      <a:lvl5pPr marL="1975521"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5pPr>
      <a:lvl6pPr marL="2483512"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6pPr>
      <a:lvl7pPr marL="2935059"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7pPr>
      <a:lvl8pPr marL="3386607"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8pPr>
      <a:lvl9pPr marL="3838155"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9pPr>
    </p:bodyStyle>
    <p:otherStyle>
      <a:defPPr>
        <a:defRPr lang="en-US"/>
      </a:defPPr>
      <a:lvl1pPr marL="0" algn="l" defTabSz="903095" rtl="0" eaLnBrk="1" latinLnBrk="0" hangingPunct="1">
        <a:defRPr sz="1778" kern="1200">
          <a:solidFill>
            <a:schemeClr val="tx1"/>
          </a:solidFill>
          <a:latin typeface="+mn-lt"/>
          <a:ea typeface="+mn-ea"/>
          <a:cs typeface="+mn-cs"/>
        </a:defRPr>
      </a:lvl1pPr>
      <a:lvl2pPr marL="451548" algn="l" defTabSz="903095" rtl="0" eaLnBrk="1" latinLnBrk="0" hangingPunct="1">
        <a:defRPr sz="1778" kern="1200">
          <a:solidFill>
            <a:schemeClr val="tx1"/>
          </a:solidFill>
          <a:latin typeface="+mn-lt"/>
          <a:ea typeface="+mn-ea"/>
          <a:cs typeface="+mn-cs"/>
        </a:defRPr>
      </a:lvl2pPr>
      <a:lvl3pPr marL="903095" algn="l" defTabSz="903095" rtl="0" eaLnBrk="1" latinLnBrk="0" hangingPunct="1">
        <a:defRPr sz="1778" kern="1200">
          <a:solidFill>
            <a:schemeClr val="tx1"/>
          </a:solidFill>
          <a:latin typeface="+mn-lt"/>
          <a:ea typeface="+mn-ea"/>
          <a:cs typeface="+mn-cs"/>
        </a:defRPr>
      </a:lvl3pPr>
      <a:lvl4pPr marL="1354643" algn="l" defTabSz="903095" rtl="0" eaLnBrk="1" latinLnBrk="0" hangingPunct="1">
        <a:defRPr sz="1778" kern="1200">
          <a:solidFill>
            <a:schemeClr val="tx1"/>
          </a:solidFill>
          <a:latin typeface="+mn-lt"/>
          <a:ea typeface="+mn-ea"/>
          <a:cs typeface="+mn-cs"/>
        </a:defRPr>
      </a:lvl4pPr>
      <a:lvl5pPr marL="1806190" algn="l" defTabSz="903095" rtl="0" eaLnBrk="1" latinLnBrk="0" hangingPunct="1">
        <a:defRPr sz="1778" kern="1200">
          <a:solidFill>
            <a:schemeClr val="tx1"/>
          </a:solidFill>
          <a:latin typeface="+mn-lt"/>
          <a:ea typeface="+mn-ea"/>
          <a:cs typeface="+mn-cs"/>
        </a:defRPr>
      </a:lvl5pPr>
      <a:lvl6pPr marL="2257738" algn="l" defTabSz="903095" rtl="0" eaLnBrk="1" latinLnBrk="0" hangingPunct="1">
        <a:defRPr sz="1778" kern="1200">
          <a:solidFill>
            <a:schemeClr val="tx1"/>
          </a:solidFill>
          <a:latin typeface="+mn-lt"/>
          <a:ea typeface="+mn-ea"/>
          <a:cs typeface="+mn-cs"/>
        </a:defRPr>
      </a:lvl6pPr>
      <a:lvl7pPr marL="2709285" algn="l" defTabSz="903095" rtl="0" eaLnBrk="1" latinLnBrk="0" hangingPunct="1">
        <a:defRPr sz="1778" kern="1200">
          <a:solidFill>
            <a:schemeClr val="tx1"/>
          </a:solidFill>
          <a:latin typeface="+mn-lt"/>
          <a:ea typeface="+mn-ea"/>
          <a:cs typeface="+mn-cs"/>
        </a:defRPr>
      </a:lvl7pPr>
      <a:lvl8pPr marL="3160833" algn="l" defTabSz="903095" rtl="0" eaLnBrk="1" latinLnBrk="0" hangingPunct="1">
        <a:defRPr sz="1778" kern="1200">
          <a:solidFill>
            <a:schemeClr val="tx1"/>
          </a:solidFill>
          <a:latin typeface="+mn-lt"/>
          <a:ea typeface="+mn-ea"/>
          <a:cs typeface="+mn-cs"/>
        </a:defRPr>
      </a:lvl8pPr>
      <a:lvl9pPr marL="3612381" algn="l" defTabSz="903095" rtl="0" eaLnBrk="1" latinLnBrk="0" hangingPunct="1">
        <a:defRPr sz="177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2509090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17" r:id="rId11"/>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5"/>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5"/>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5"/>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5"/>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5"/>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bg object 16">
            <a:extLst>
              <a:ext uri="{FF2B5EF4-FFF2-40B4-BE49-F238E27FC236}">
                <a16:creationId xmlns:a16="http://schemas.microsoft.com/office/drawing/2014/main" id="{2CBA2FE5-8310-0847-9FE3-483F704FA9E8}"/>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27351475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Layout" Target="../slideLayouts/slideLayout36.xml"/><Relationship Id="rId6" Type="http://schemas.openxmlformats.org/officeDocument/2006/relationships/image" Target="../media/image15.svg"/><Relationship Id="rId5" Type="http://schemas.openxmlformats.org/officeDocument/2006/relationships/image" Target="../media/image4.png"/><Relationship Id="rId4" Type="http://schemas.openxmlformats.org/officeDocument/2006/relationships/image" Target="../media/image14.svg"/></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 Target="slide5.xml"/><Relationship Id="rId1" Type="http://schemas.openxmlformats.org/officeDocument/2006/relationships/slideLayout" Target="../slideLayouts/slideLayout28.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4.svg"/><Relationship Id="rId3" Type="http://schemas.openxmlformats.org/officeDocument/2006/relationships/image" Target="../media/image18.png"/><Relationship Id="rId7" Type="http://schemas.openxmlformats.org/officeDocument/2006/relationships/image" Target="../media/image68.svg"/><Relationship Id="rId12" Type="http://schemas.openxmlformats.org/officeDocument/2006/relationships/image" Target="../media/image73.png"/><Relationship Id="rId2" Type="http://schemas.openxmlformats.org/officeDocument/2006/relationships/notesSlide" Target="../notesSlides/notesSlide3.xml"/><Relationship Id="rId1" Type="http://schemas.openxmlformats.org/officeDocument/2006/relationships/slideLayout" Target="../slideLayouts/slideLayout30.xml"/><Relationship Id="rId6" Type="http://schemas.openxmlformats.org/officeDocument/2006/relationships/image" Target="../media/image67.png"/><Relationship Id="rId11" Type="http://schemas.openxmlformats.org/officeDocument/2006/relationships/image" Target="../media/image72.svg"/><Relationship Id="rId5" Type="http://schemas.openxmlformats.org/officeDocument/2006/relationships/image" Target="../media/image66.png"/><Relationship Id="rId10" Type="http://schemas.openxmlformats.org/officeDocument/2006/relationships/image" Target="../media/image71.png"/><Relationship Id="rId4" Type="http://schemas.openxmlformats.org/officeDocument/2006/relationships/image" Target="../media/image19.svg"/><Relationship Id="rId9" Type="http://schemas.openxmlformats.org/officeDocument/2006/relationships/image" Target="../media/image70.svg"/></Relationships>
</file>

<file path=ppt/slides/_rels/slide12.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svg"/><Relationship Id="rId3" Type="http://schemas.openxmlformats.org/officeDocument/2006/relationships/image" Target="../media/image19.svg"/><Relationship Id="rId7" Type="http://schemas.openxmlformats.org/officeDocument/2006/relationships/image" Target="../media/image77.svg"/><Relationship Id="rId12" Type="http://schemas.openxmlformats.org/officeDocument/2006/relationships/image" Target="../media/image82.png"/><Relationship Id="rId2" Type="http://schemas.openxmlformats.org/officeDocument/2006/relationships/image" Target="../media/image18.png"/><Relationship Id="rId1" Type="http://schemas.openxmlformats.org/officeDocument/2006/relationships/slideLayout" Target="../slideLayouts/slideLayout24.xml"/><Relationship Id="rId6" Type="http://schemas.openxmlformats.org/officeDocument/2006/relationships/image" Target="../media/image76.png"/><Relationship Id="rId11" Type="http://schemas.openxmlformats.org/officeDocument/2006/relationships/image" Target="../media/image81.svg"/><Relationship Id="rId5" Type="http://schemas.openxmlformats.org/officeDocument/2006/relationships/image" Target="../media/image75.svg"/><Relationship Id="rId10" Type="http://schemas.openxmlformats.org/officeDocument/2006/relationships/image" Target="../media/image80.png"/><Relationship Id="rId4" Type="http://schemas.openxmlformats.org/officeDocument/2006/relationships/image" Target="../media/image22.png"/><Relationship Id="rId9" Type="http://schemas.openxmlformats.org/officeDocument/2006/relationships/image" Target="../media/image79.svg"/></Relationships>
</file>

<file path=ppt/slides/_rels/slide13.xml.rels><?xml version="1.0" encoding="UTF-8" standalone="yes"?>
<Relationships xmlns="http://schemas.openxmlformats.org/package/2006/relationships"><Relationship Id="rId8" Type="http://schemas.openxmlformats.org/officeDocument/2006/relationships/image" Target="../media/image88.png"/><Relationship Id="rId13" Type="http://schemas.openxmlformats.org/officeDocument/2006/relationships/hyperlink" Target="https://projects.tmforum.org/wiki/display/CS/2023+DTW-Asia+Catalyst+Awards" TargetMode="External"/><Relationship Id="rId18" Type="http://schemas.openxmlformats.org/officeDocument/2006/relationships/hyperlink" Target="mailto:catalystops@tmforum.org" TargetMode="External"/><Relationship Id="rId3" Type="http://schemas.openxmlformats.org/officeDocument/2006/relationships/image" Target="../media/image27.svg"/><Relationship Id="rId7" Type="http://schemas.openxmlformats.org/officeDocument/2006/relationships/image" Target="../media/image87.png"/><Relationship Id="rId12" Type="http://schemas.openxmlformats.org/officeDocument/2006/relationships/image" Target="../media/image3.png"/><Relationship Id="rId17" Type="http://schemas.openxmlformats.org/officeDocument/2006/relationships/hyperlink" Target="https://projects.tmforum.org/jira/servicedesk/customer/portal/3" TargetMode="External"/><Relationship Id="rId2" Type="http://schemas.openxmlformats.org/officeDocument/2006/relationships/image" Target="../media/image26.png"/><Relationship Id="rId16" Type="http://schemas.openxmlformats.org/officeDocument/2006/relationships/hyperlink" Target="mailto:https://www.tmforum.org/catalyst-faq/" TargetMode="External"/><Relationship Id="rId20" Type="http://schemas.openxmlformats.org/officeDocument/2006/relationships/hyperlink" Target="mailto:shou@tmforum.org" TargetMode="External"/><Relationship Id="rId1" Type="http://schemas.openxmlformats.org/officeDocument/2006/relationships/slideLayout" Target="../slideLayouts/slideLayout24.xml"/><Relationship Id="rId6" Type="http://schemas.openxmlformats.org/officeDocument/2006/relationships/image" Target="../media/image86.svg"/><Relationship Id="rId11" Type="http://schemas.openxmlformats.org/officeDocument/2006/relationships/image" Target="../media/image19.svg"/><Relationship Id="rId5" Type="http://schemas.openxmlformats.org/officeDocument/2006/relationships/image" Target="../media/image85.png"/><Relationship Id="rId15" Type="http://schemas.openxmlformats.org/officeDocument/2006/relationships/hyperlink" Target="mailto:https://myaccount.tmforum.org/catalysts" TargetMode="External"/><Relationship Id="rId10" Type="http://schemas.openxmlformats.org/officeDocument/2006/relationships/image" Target="../media/image18.png"/><Relationship Id="rId19" Type="http://schemas.openxmlformats.org/officeDocument/2006/relationships/hyperlink" Target="mailto:mkhurana@tmforum.org" TargetMode="External"/><Relationship Id="rId4" Type="http://schemas.openxmlformats.org/officeDocument/2006/relationships/image" Target="../media/image84.png"/><Relationship Id="rId9" Type="http://schemas.openxmlformats.org/officeDocument/2006/relationships/image" Target="../media/image89.svg"/><Relationship Id="rId14" Type="http://schemas.openxmlformats.org/officeDocument/2006/relationships/hyperlink" Target="mailto:https://www.tmforum.org/collaboration/catalyst-program/home/"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27.svg"/><Relationship Id="rId7" Type="http://schemas.openxmlformats.org/officeDocument/2006/relationships/image" Target="../media/image87.png"/><Relationship Id="rId12" Type="http://schemas.openxmlformats.org/officeDocument/2006/relationships/image" Target="../media/image3.png"/><Relationship Id="rId2" Type="http://schemas.openxmlformats.org/officeDocument/2006/relationships/image" Target="../media/image26.png"/><Relationship Id="rId1" Type="http://schemas.openxmlformats.org/officeDocument/2006/relationships/slideLayout" Target="../slideLayouts/slideLayout24.xml"/><Relationship Id="rId6" Type="http://schemas.openxmlformats.org/officeDocument/2006/relationships/image" Target="../media/image86.svg"/><Relationship Id="rId11" Type="http://schemas.openxmlformats.org/officeDocument/2006/relationships/image" Target="../media/image19.svg"/><Relationship Id="rId5" Type="http://schemas.openxmlformats.org/officeDocument/2006/relationships/image" Target="../media/image85.png"/><Relationship Id="rId10" Type="http://schemas.openxmlformats.org/officeDocument/2006/relationships/image" Target="../media/image18.png"/><Relationship Id="rId4" Type="http://schemas.openxmlformats.org/officeDocument/2006/relationships/image" Target="../media/image84.png"/><Relationship Id="rId9" Type="http://schemas.openxmlformats.org/officeDocument/2006/relationships/image" Target="../media/image89.svg"/></Relationships>
</file>

<file path=ppt/slides/_rels/slide1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Layout" Target="../slideLayouts/slideLayout36.xml"/><Relationship Id="rId6" Type="http://schemas.openxmlformats.org/officeDocument/2006/relationships/image" Target="../media/image15.svg"/><Relationship Id="rId5" Type="http://schemas.openxmlformats.org/officeDocument/2006/relationships/image" Target="../media/image4.png"/><Relationship Id="rId4" Type="http://schemas.openxmlformats.org/officeDocument/2006/relationships/image" Target="../media/image14.sv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9.svg"/><Relationship Id="rId7"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9.xml"/><Relationship Id="rId6" Type="http://schemas.openxmlformats.org/officeDocument/2006/relationships/image" Target="../media/image3.png"/><Relationship Id="rId5" Type="http://schemas.openxmlformats.org/officeDocument/2006/relationships/image" Target="../media/image21.sv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9.svg"/><Relationship Id="rId7" Type="http://schemas.openxmlformats.org/officeDocument/2006/relationships/image" Target="../media/image27.svg"/><Relationship Id="rId2" Type="http://schemas.openxmlformats.org/officeDocument/2006/relationships/image" Target="../media/image18.png"/><Relationship Id="rId1" Type="http://schemas.openxmlformats.org/officeDocument/2006/relationships/slideLayout" Target="../slideLayouts/slideLayout24.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image" Target="../media/image25.svg"/><Relationship Id="rId10" Type="http://schemas.openxmlformats.org/officeDocument/2006/relationships/image" Target="../media/image28.svg"/><Relationship Id="rId4" Type="http://schemas.openxmlformats.org/officeDocument/2006/relationships/image" Target="../media/image24.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svg"/><Relationship Id="rId18" Type="http://schemas.openxmlformats.org/officeDocument/2006/relationships/image" Target="../media/image44.png"/><Relationship Id="rId3" Type="http://schemas.openxmlformats.org/officeDocument/2006/relationships/image" Target="../media/image19.svg"/><Relationship Id="rId7" Type="http://schemas.openxmlformats.org/officeDocument/2006/relationships/image" Target="../media/image33.svg"/><Relationship Id="rId12" Type="http://schemas.openxmlformats.org/officeDocument/2006/relationships/image" Target="../media/image38.png"/><Relationship Id="rId17" Type="http://schemas.openxmlformats.org/officeDocument/2006/relationships/image" Target="../media/image43.svg"/><Relationship Id="rId2" Type="http://schemas.openxmlformats.org/officeDocument/2006/relationships/image" Target="../media/image18.png"/><Relationship Id="rId16" Type="http://schemas.openxmlformats.org/officeDocument/2006/relationships/image" Target="../media/image42.png"/><Relationship Id="rId1" Type="http://schemas.openxmlformats.org/officeDocument/2006/relationships/slideLayout" Target="../slideLayouts/slideLayout24.xml"/><Relationship Id="rId6" Type="http://schemas.openxmlformats.org/officeDocument/2006/relationships/image" Target="../media/image32.png"/><Relationship Id="rId11" Type="http://schemas.openxmlformats.org/officeDocument/2006/relationships/image" Target="../media/image37.svg"/><Relationship Id="rId5" Type="http://schemas.openxmlformats.org/officeDocument/2006/relationships/image" Target="../media/image31.svg"/><Relationship Id="rId15" Type="http://schemas.openxmlformats.org/officeDocument/2006/relationships/image" Target="../media/image41.svg"/><Relationship Id="rId10" Type="http://schemas.openxmlformats.org/officeDocument/2006/relationships/image" Target="../media/image36.png"/><Relationship Id="rId19" Type="http://schemas.openxmlformats.org/officeDocument/2006/relationships/image" Target="../media/image45.svg"/><Relationship Id="rId4" Type="http://schemas.openxmlformats.org/officeDocument/2006/relationships/image" Target="../media/image30.png"/><Relationship Id="rId9" Type="http://schemas.openxmlformats.org/officeDocument/2006/relationships/image" Target="../media/image35.svg"/><Relationship Id="rId14" Type="http://schemas.openxmlformats.org/officeDocument/2006/relationships/image" Target="../media/image40.png"/></Relationships>
</file>

<file path=ppt/slides/_rels/slide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 Target="slide6.xml"/><Relationship Id="rId1" Type="http://schemas.openxmlformats.org/officeDocument/2006/relationships/slideLayout" Target="../slideLayouts/slideLayout28.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24.png"/><Relationship Id="rId3" Type="http://schemas.openxmlformats.org/officeDocument/2006/relationships/image" Target="../media/image19.svg"/><Relationship Id="rId7" Type="http://schemas.openxmlformats.org/officeDocument/2006/relationships/image" Target="../media/image48.svg"/><Relationship Id="rId12" Type="http://schemas.openxmlformats.org/officeDocument/2006/relationships/image" Target="../media/image53.svg"/><Relationship Id="rId17" Type="http://schemas.openxmlformats.org/officeDocument/2006/relationships/image" Target="../media/image57.png"/><Relationship Id="rId2" Type="http://schemas.openxmlformats.org/officeDocument/2006/relationships/image" Target="../media/image18.png"/><Relationship Id="rId16" Type="http://schemas.openxmlformats.org/officeDocument/2006/relationships/image" Target="../media/image56.svg"/><Relationship Id="rId1" Type="http://schemas.openxmlformats.org/officeDocument/2006/relationships/slideLayout" Target="../slideLayouts/slideLayout24.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27.svg"/><Relationship Id="rId15" Type="http://schemas.openxmlformats.org/officeDocument/2006/relationships/image" Target="../media/image55.png"/><Relationship Id="rId10" Type="http://schemas.openxmlformats.org/officeDocument/2006/relationships/image" Target="../media/image51.svg"/><Relationship Id="rId4" Type="http://schemas.openxmlformats.org/officeDocument/2006/relationships/image" Target="../media/image26.png"/><Relationship Id="rId9" Type="http://schemas.openxmlformats.org/officeDocument/2006/relationships/image" Target="../media/image50.svg"/><Relationship Id="rId14" Type="http://schemas.openxmlformats.org/officeDocument/2006/relationships/image" Target="../media/image54.svg"/></Relationships>
</file>

<file path=ppt/slides/_rels/slide7.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24.png"/><Relationship Id="rId3" Type="http://schemas.openxmlformats.org/officeDocument/2006/relationships/image" Target="../media/image19.svg"/><Relationship Id="rId7" Type="http://schemas.openxmlformats.org/officeDocument/2006/relationships/image" Target="../media/image48.svg"/><Relationship Id="rId12" Type="http://schemas.openxmlformats.org/officeDocument/2006/relationships/image" Target="../media/image53.svg"/><Relationship Id="rId17" Type="http://schemas.openxmlformats.org/officeDocument/2006/relationships/image" Target="../media/image57.png"/><Relationship Id="rId2" Type="http://schemas.openxmlformats.org/officeDocument/2006/relationships/image" Target="../media/image18.png"/><Relationship Id="rId16" Type="http://schemas.openxmlformats.org/officeDocument/2006/relationships/image" Target="../media/image56.svg"/><Relationship Id="rId1" Type="http://schemas.openxmlformats.org/officeDocument/2006/relationships/slideLayout" Target="../slideLayouts/slideLayout24.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27.svg"/><Relationship Id="rId15" Type="http://schemas.openxmlformats.org/officeDocument/2006/relationships/image" Target="../media/image55.png"/><Relationship Id="rId10" Type="http://schemas.openxmlformats.org/officeDocument/2006/relationships/image" Target="../media/image51.svg"/><Relationship Id="rId4" Type="http://schemas.openxmlformats.org/officeDocument/2006/relationships/image" Target="../media/image26.png"/><Relationship Id="rId9" Type="http://schemas.openxmlformats.org/officeDocument/2006/relationships/image" Target="../media/image50.svg"/><Relationship Id="rId14" Type="http://schemas.openxmlformats.org/officeDocument/2006/relationships/image" Target="../media/image54.svg"/></Relationships>
</file>

<file path=ppt/slides/_rels/slide8.xml.rels><?xml version="1.0" encoding="UTF-8" standalone="yes"?>
<Relationships xmlns="http://schemas.openxmlformats.org/package/2006/relationships"><Relationship Id="rId8" Type="http://schemas.openxmlformats.org/officeDocument/2006/relationships/image" Target="../media/image59.svg"/><Relationship Id="rId13" Type="http://schemas.openxmlformats.org/officeDocument/2006/relationships/image" Target="../media/image62.png"/><Relationship Id="rId3" Type="http://schemas.openxmlformats.org/officeDocument/2006/relationships/image" Target="../media/image55.png"/><Relationship Id="rId7" Type="http://schemas.openxmlformats.org/officeDocument/2006/relationships/image" Target="../media/image58.png"/><Relationship Id="rId12" Type="http://schemas.openxmlformats.org/officeDocument/2006/relationships/image" Target="../media/image61.sv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9.svg"/><Relationship Id="rId11" Type="http://schemas.openxmlformats.org/officeDocument/2006/relationships/image" Target="../media/image52.png"/><Relationship Id="rId5" Type="http://schemas.openxmlformats.org/officeDocument/2006/relationships/image" Target="../media/image18.png"/><Relationship Id="rId10" Type="http://schemas.openxmlformats.org/officeDocument/2006/relationships/image" Target="../media/image60.svg"/><Relationship Id="rId4" Type="http://schemas.openxmlformats.org/officeDocument/2006/relationships/image" Target="../media/image56.sv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image" Target="../media/image59.svg"/><Relationship Id="rId13" Type="http://schemas.openxmlformats.org/officeDocument/2006/relationships/image" Target="../media/image65.png"/><Relationship Id="rId3" Type="http://schemas.openxmlformats.org/officeDocument/2006/relationships/image" Target="../media/image55.png"/><Relationship Id="rId7" Type="http://schemas.openxmlformats.org/officeDocument/2006/relationships/image" Target="../media/image58.png"/><Relationship Id="rId12" Type="http://schemas.openxmlformats.org/officeDocument/2006/relationships/image" Target="../media/image60.sv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19.sv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64.svg"/><Relationship Id="rId4" Type="http://schemas.openxmlformats.org/officeDocument/2006/relationships/image" Target="../media/image56.svg"/><Relationship Id="rId9" Type="http://schemas.openxmlformats.org/officeDocument/2006/relationships/image" Target="../media/image6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AE50A31-9995-4695-B757-FEF09A7A4BD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011" y="-1254"/>
            <a:ext cx="6096000" cy="6858000"/>
          </a:xfrm>
          <a:prstGeom prst="rect">
            <a:avLst/>
          </a:prstGeom>
        </p:spPr>
      </p:pic>
      <p:sp>
        <p:nvSpPr>
          <p:cNvPr id="15" name="Rectangle 14">
            <a:extLst>
              <a:ext uri="{FF2B5EF4-FFF2-40B4-BE49-F238E27FC236}">
                <a16:creationId xmlns:a16="http://schemas.microsoft.com/office/drawing/2014/main" id="{5D964B74-DFF6-44D4-B876-D496673B60AE}"/>
              </a:ext>
            </a:extLst>
          </p:cNvPr>
          <p:cNvSpPr/>
          <p:nvPr/>
        </p:nvSpPr>
        <p:spPr>
          <a:xfrm>
            <a:off x="3995904" y="0"/>
            <a:ext cx="8196096" cy="68722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17" name="Graphic 16">
            <a:extLst>
              <a:ext uri="{FF2B5EF4-FFF2-40B4-BE49-F238E27FC236}">
                <a16:creationId xmlns:a16="http://schemas.microsoft.com/office/drawing/2014/main" id="{B2DC5F91-4F4C-432B-9399-99FA3D420B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4136118" y="357647"/>
            <a:ext cx="4389645" cy="4677212"/>
          </a:xfrm>
          <a:prstGeom prst="rect">
            <a:avLst/>
          </a:prstGeom>
        </p:spPr>
      </p:pic>
      <p:pic>
        <p:nvPicPr>
          <p:cNvPr id="18" name="Graphic 17">
            <a:extLst>
              <a:ext uri="{FF2B5EF4-FFF2-40B4-BE49-F238E27FC236}">
                <a16:creationId xmlns:a16="http://schemas.microsoft.com/office/drawing/2014/main" id="{20971730-D238-45B3-B8BF-8F84E99495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230530" y="5601456"/>
            <a:ext cx="2154350" cy="767642"/>
          </a:xfrm>
          <a:prstGeom prst="rect">
            <a:avLst/>
          </a:prstGeom>
        </p:spPr>
      </p:pic>
      <p:sp>
        <p:nvSpPr>
          <p:cNvPr id="20" name="Title 1">
            <a:extLst>
              <a:ext uri="{FF2B5EF4-FFF2-40B4-BE49-F238E27FC236}">
                <a16:creationId xmlns:a16="http://schemas.microsoft.com/office/drawing/2014/main" id="{02FAB2F0-FA6F-4E59-9194-B2EF1D9DC3EC}"/>
              </a:ext>
            </a:extLst>
          </p:cNvPr>
          <p:cNvSpPr txBox="1">
            <a:spLocks/>
          </p:cNvSpPr>
          <p:nvPr/>
        </p:nvSpPr>
        <p:spPr>
          <a:xfrm>
            <a:off x="4221477" y="1153447"/>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rgbClr val="AABE3B"/>
                </a:solidFill>
                <a:effectLst/>
                <a:uLnTx/>
                <a:uFillTx/>
                <a:latin typeface="Arial"/>
                <a:ea typeface="+mj-ea"/>
                <a:cs typeface="+mj-cs"/>
              </a:rPr>
              <a:t>Catalyst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rgbClr val="AABE3B"/>
                </a:solidFill>
                <a:effectLst/>
                <a:uLnTx/>
                <a:uFillTx/>
                <a:latin typeface="Arial"/>
                <a:ea typeface="+mj-ea"/>
                <a:cs typeface="+mj-cs"/>
              </a:rPr>
              <a:t>Team Awards</a:t>
            </a: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0" normalizeH="0" baseline="0" noProof="0" dirty="0">
              <a:ln>
                <a:noFill/>
              </a:ln>
              <a:solidFill>
                <a:srgbClr val="AABE3B"/>
              </a:solidFill>
              <a:effectLst/>
              <a:uLnTx/>
              <a:uFillTx/>
              <a:latin typeface="Arial"/>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lang="en-GB" sz="7500" dirty="0">
                <a:latin typeface="Arial"/>
              </a:rPr>
              <a:t>Webinar 1</a:t>
            </a:r>
          </a:p>
        </p:txBody>
      </p:sp>
      <p:pic>
        <p:nvPicPr>
          <p:cNvPr id="23" name="Graphic 22">
            <a:extLst>
              <a:ext uri="{FF2B5EF4-FFF2-40B4-BE49-F238E27FC236}">
                <a16:creationId xmlns:a16="http://schemas.microsoft.com/office/drawing/2014/main" id="{3E3415A6-AB25-4DCC-82E1-7E7CB3A369B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6200000">
            <a:off x="10976858" y="138154"/>
            <a:ext cx="1050994" cy="1059110"/>
          </a:xfrm>
          <a:prstGeom prst="rect">
            <a:avLst/>
          </a:prstGeom>
        </p:spPr>
      </p:pic>
      <p:sp>
        <p:nvSpPr>
          <p:cNvPr id="12" name="TextBox 11">
            <a:extLst>
              <a:ext uri="{FF2B5EF4-FFF2-40B4-BE49-F238E27FC236}">
                <a16:creationId xmlns:a16="http://schemas.microsoft.com/office/drawing/2014/main" id="{CA699C6E-E520-4AEB-8B61-880535E63D6B}"/>
              </a:ext>
            </a:extLst>
          </p:cNvPr>
          <p:cNvSpPr txBox="1"/>
          <p:nvPr/>
        </p:nvSpPr>
        <p:spPr>
          <a:xfrm>
            <a:off x="8372551" y="-22385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rgbClr val="F3F3F5"/>
                </a:solidFill>
                <a:latin typeface="Arial"/>
              </a:rPr>
              <a:t>DTW</a:t>
            </a:r>
            <a:r>
              <a:rPr kumimoji="0" lang="en-GB" sz="3200" b="1" i="0" u="none" strike="noStrike" kern="1200" cap="none" spc="0" normalizeH="0" baseline="0" noProof="0" dirty="0">
                <a:ln>
                  <a:noFill/>
                </a:ln>
                <a:solidFill>
                  <a:srgbClr val="F3F3F5"/>
                </a:solidFill>
                <a:effectLst/>
                <a:uLnTx/>
                <a:uFillTx/>
                <a:latin typeface="Arial"/>
                <a:ea typeface="+mn-ea"/>
                <a:cs typeface="+mn-cs"/>
              </a:rPr>
              <a:t> Asia’23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
        <p:nvSpPr>
          <p:cNvPr id="2" name="TextBox 1">
            <a:extLst>
              <a:ext uri="{FF2B5EF4-FFF2-40B4-BE49-F238E27FC236}">
                <a16:creationId xmlns:a16="http://schemas.microsoft.com/office/drawing/2014/main" id="{78CEE677-F601-0A7A-0192-782B2BC6CC81}"/>
              </a:ext>
            </a:extLst>
          </p:cNvPr>
          <p:cNvSpPr txBox="1"/>
          <p:nvPr/>
        </p:nvSpPr>
        <p:spPr>
          <a:xfrm>
            <a:off x="5255896" y="424119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a:solidFill>
                  <a:srgbClr val="F3F3F5"/>
                </a:solidFill>
                <a:latin typeface="Arial"/>
              </a:rPr>
              <a:t>11</a:t>
            </a:r>
            <a:r>
              <a:rPr lang="en-GB" sz="3200" b="1" baseline="30000">
                <a:solidFill>
                  <a:srgbClr val="F3F3F5"/>
                </a:solidFill>
                <a:latin typeface="Arial"/>
              </a:rPr>
              <a:t>th</a:t>
            </a:r>
            <a:r>
              <a:rPr lang="en-GB" sz="3200" b="1">
                <a:solidFill>
                  <a:srgbClr val="F3F3F5"/>
                </a:solidFill>
                <a:latin typeface="Arial"/>
              </a:rPr>
              <a:t> </a:t>
            </a:r>
            <a:r>
              <a:rPr lang="en-GB" sz="3200" b="1" dirty="0">
                <a:solidFill>
                  <a:srgbClr val="F3F3F5"/>
                </a:solidFill>
                <a:latin typeface="Arial"/>
              </a:rPr>
              <a:t>Jan’23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Tree>
    <p:extLst>
      <p:ext uri="{BB962C8B-B14F-4D97-AF65-F5344CB8AC3E}">
        <p14:creationId xmlns:p14="http://schemas.microsoft.com/office/powerpoint/2010/main" val="2652383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rId2" action="ppaction://hlinksldjump"/>
            <a:extLst>
              <a:ext uri="{FF2B5EF4-FFF2-40B4-BE49-F238E27FC236}">
                <a16:creationId xmlns:a16="http://schemas.microsoft.com/office/drawing/2014/main" id="{15F1E18E-AD29-451E-9C5D-0EEEAD45A558}"/>
              </a:ext>
            </a:extLst>
          </p:cNvPr>
          <p:cNvSpPr/>
          <p:nvPr/>
        </p:nvSpPr>
        <p:spPr>
          <a:xfrm>
            <a:off x="4369869" y="47626"/>
            <a:ext cx="7748337" cy="676275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45" name="Picture 44">
            <a:extLst>
              <a:ext uri="{FF2B5EF4-FFF2-40B4-BE49-F238E27FC236}">
                <a16:creationId xmlns:a16="http://schemas.microsoft.com/office/drawing/2014/main" id="{61924D61-88F8-4F7D-8EB2-1A7B14ED8A63}"/>
              </a:ext>
            </a:extLst>
          </p:cNvPr>
          <p:cNvPicPr>
            <a:picLocks noChangeAspect="1"/>
          </p:cNvPicPr>
          <p:nvPr/>
        </p:nvPicPr>
        <p:blipFill>
          <a:blip r:embed="rId3" cstate="screen">
            <a:extLst>
              <a:ext uri="{28A0092B-C50C-407E-A947-70E740481C1C}">
                <a14:useLocalDpi xmlns:a14="http://schemas.microsoft.com/office/drawing/2010/main" val="0"/>
              </a:ext>
            </a:extLst>
          </a:blip>
          <a:srcRect/>
          <a:stretch/>
        </p:blipFill>
        <p:spPr>
          <a:xfrm>
            <a:off x="-1" y="2548328"/>
            <a:ext cx="4280175" cy="4309671"/>
          </a:xfrm>
          <a:prstGeom prst="rect">
            <a:avLst/>
          </a:prstGeom>
        </p:spPr>
      </p:pic>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282203" y="214794"/>
            <a:ext cx="10653954" cy="549275"/>
          </a:xfrm>
        </p:spPr>
        <p:txBody>
          <a:bodyPr/>
          <a:lstStyle/>
          <a:p>
            <a:r>
              <a:rPr lang="en-GB" sz="5400" dirty="0"/>
              <a:t>Process</a:t>
            </a:r>
          </a:p>
        </p:txBody>
      </p:sp>
      <p:sp>
        <p:nvSpPr>
          <p:cNvPr id="23" name="Title 31">
            <a:extLst>
              <a:ext uri="{FF2B5EF4-FFF2-40B4-BE49-F238E27FC236}">
                <a16:creationId xmlns:a16="http://schemas.microsoft.com/office/drawing/2014/main" id="{536723A8-0120-4D29-8E6F-F4845D497FD2}"/>
              </a:ext>
            </a:extLst>
          </p:cNvPr>
          <p:cNvSpPr txBox="1">
            <a:spLocks/>
          </p:cNvSpPr>
          <p:nvPr/>
        </p:nvSpPr>
        <p:spPr>
          <a:xfrm>
            <a:off x="769023" y="93123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Awards </a:t>
            </a:r>
          </a:p>
          <a:p>
            <a:pPr marL="0" marR="0" lvl="0" indent="0" algn="l" defTabSz="914400" rtl="0" eaLnBrk="1" fontAlgn="auto" latinLnBrk="0" hangingPunct="1">
              <a:lnSpc>
                <a:spcPct val="90000"/>
              </a:lnSpc>
              <a:spcBef>
                <a:spcPct val="0"/>
              </a:spcBef>
              <a:spcAft>
                <a:spcPts val="0"/>
              </a:spcAft>
              <a:buClrTx/>
              <a:buSzTx/>
              <a:buFontTx/>
              <a:buNone/>
              <a:tabLst/>
              <a:defRPr/>
            </a:pPr>
            <a:r>
              <a:rPr lang="en-GB" sz="4000" dirty="0">
                <a:solidFill>
                  <a:srgbClr val="AABE3B"/>
                </a:solidFill>
                <a:latin typeface="Arial"/>
              </a:rPr>
              <a:t>	</a:t>
            </a:r>
            <a:r>
              <a:rPr kumimoji="0" lang="en-GB" sz="4000" b="1" i="0" u="none" strike="noStrike" kern="1200" cap="none" spc="0" normalizeH="0" baseline="0" noProof="0" dirty="0">
                <a:ln>
                  <a:noFill/>
                </a:ln>
                <a:solidFill>
                  <a:srgbClr val="AABE3B"/>
                </a:solidFill>
                <a:effectLst/>
                <a:uLnTx/>
                <a:uFillTx/>
                <a:latin typeface="Arial"/>
                <a:ea typeface="+mj-ea"/>
                <a:cs typeface="+mj-cs"/>
              </a:rPr>
              <a:t>&amp; Judging</a:t>
            </a: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5521471" y="931238"/>
            <a:ext cx="6286018"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Teams eligible for ALL award categories by default.</a:t>
            </a:r>
            <a:endParaRPr kumimoji="0" lang="en-GB" sz="2000" b="0" i="0" u="none" strike="noStrike" kern="1200" cap="none" spc="0" normalizeH="0" baseline="0" noProof="0" dirty="0">
              <a:ln>
                <a:noFill/>
              </a:ln>
              <a:solidFill>
                <a:schemeClr val="bg1"/>
              </a:solidFill>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Each Catalyst team would require to fill in the ‘Awards Submission Form’ (one form per team). </a:t>
            </a:r>
          </a:p>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lang="en-GB" sz="2000" b="1" dirty="0">
                <a:solidFill>
                  <a:schemeClr val="bg1"/>
                </a:solidFill>
                <a:latin typeface="Arial"/>
                <a:ea typeface="+mn-lt"/>
                <a:cs typeface="Arial"/>
              </a:rPr>
              <a:t>Judges would assess each team based on:-</a:t>
            </a:r>
          </a:p>
          <a:p>
            <a:pPr marL="781050" lvl="1" indent="-323850" algn="just">
              <a:lnSpc>
                <a:spcPct val="100000"/>
              </a:lnSpc>
              <a:defRPr/>
            </a:pPr>
            <a:r>
              <a:rPr lang="en-GB" sz="1800" b="1" dirty="0">
                <a:solidFill>
                  <a:schemeClr val="bg1"/>
                </a:solidFill>
                <a:latin typeface="Arial"/>
                <a:ea typeface="+mn-lt"/>
                <a:cs typeface="Arial"/>
              </a:rPr>
              <a:t>Awards Submission Forms</a:t>
            </a:r>
          </a:p>
          <a:p>
            <a:pPr marL="781050" lvl="1" indent="-323850" algn="just">
              <a:lnSpc>
                <a:spcPct val="100000"/>
              </a:lnSpc>
              <a:defRPr/>
            </a:pPr>
            <a:r>
              <a:rPr kumimoji="0" lang="en-GB" sz="1800" b="1" i="0" u="none" strike="noStrike" kern="1200" cap="none" spc="0" normalizeH="0" baseline="0" noProof="0" dirty="0">
                <a:ln>
                  <a:noFill/>
                </a:ln>
                <a:solidFill>
                  <a:schemeClr val="bg1"/>
                </a:solidFill>
                <a:effectLst/>
                <a:uLnTx/>
                <a:uFillTx/>
                <a:latin typeface="Arial"/>
                <a:ea typeface="+mn-lt"/>
                <a:cs typeface="Arial"/>
              </a:rPr>
              <a:t>Catalyst Spaces &amp; resources provided. </a:t>
            </a:r>
          </a:p>
          <a:p>
            <a:pPr marL="781050" lvl="1" indent="-323850" algn="just">
              <a:lnSpc>
                <a:spcPct val="100000"/>
              </a:lnSpc>
              <a:defRPr/>
            </a:pPr>
            <a:r>
              <a:rPr lang="en-GB" sz="1800" b="1" dirty="0">
                <a:solidFill>
                  <a:schemeClr val="bg1"/>
                </a:solidFill>
                <a:latin typeface="Arial"/>
                <a:ea typeface="+mn-lt"/>
                <a:cs typeface="Arial"/>
              </a:rPr>
              <a:t>Onsite interaction with teams at kiosk during judging. </a:t>
            </a:r>
          </a:p>
          <a:p>
            <a:pPr marL="323850" indent="-323850" algn="just">
              <a:lnSpc>
                <a:spcPct val="100000"/>
              </a:lnSpc>
              <a:defRPr/>
            </a:pPr>
            <a:r>
              <a:rPr lang="en-GB" sz="2000" b="1" dirty="0">
                <a:solidFill>
                  <a:schemeClr val="bg1"/>
                </a:solidFill>
                <a:latin typeface="Arial"/>
                <a:ea typeface="+mn-lt"/>
                <a:cs typeface="Arial"/>
              </a:rPr>
              <a:t>Scoring based on above criteria questions:-</a:t>
            </a:r>
          </a:p>
          <a:p>
            <a:pPr marL="781050" lvl="1" indent="-323850" algn="just">
              <a:lnSpc>
                <a:spcPct val="100000"/>
              </a:lnSpc>
              <a:defRPr/>
            </a:pPr>
            <a:r>
              <a:rPr lang="en-GB" sz="1800" b="1" dirty="0">
                <a:solidFill>
                  <a:schemeClr val="bg1"/>
                </a:solidFill>
                <a:latin typeface="Arial"/>
                <a:ea typeface="+mn-lt"/>
                <a:cs typeface="Arial"/>
              </a:rPr>
              <a:t>General (5 criteria – 10 points each)</a:t>
            </a:r>
          </a:p>
          <a:p>
            <a:pPr marL="781050" lvl="1" indent="-323850" algn="just">
              <a:lnSpc>
                <a:spcPct val="100000"/>
              </a:lnSpc>
              <a:defRPr/>
            </a:pPr>
            <a:r>
              <a:rPr lang="en-GB" sz="1800" b="1" dirty="0">
                <a:solidFill>
                  <a:schemeClr val="bg1"/>
                </a:solidFill>
                <a:latin typeface="Arial"/>
                <a:ea typeface="+mn-lt"/>
                <a:cs typeface="Arial"/>
              </a:rPr>
              <a:t>Award specific (2 criteria – 25 points each)</a:t>
            </a:r>
          </a:p>
          <a:p>
            <a:pPr marL="781050" lvl="1" indent="-323850" algn="just">
              <a:lnSpc>
                <a:spcPct val="100000"/>
              </a:lnSpc>
              <a:defRPr/>
            </a:pPr>
            <a:endParaRPr lang="en-GB" sz="1800" b="1" dirty="0">
              <a:solidFill>
                <a:schemeClr val="bg1"/>
              </a:solidFill>
              <a:latin typeface="Arial"/>
              <a:ea typeface="+mn-lt"/>
              <a:cs typeface="Arial"/>
            </a:endParaRPr>
          </a:p>
        </p:txBody>
      </p:sp>
    </p:spTree>
    <p:extLst>
      <p:ext uri="{BB962C8B-B14F-4D97-AF65-F5344CB8AC3E}">
        <p14:creationId xmlns:p14="http://schemas.microsoft.com/office/powerpoint/2010/main" val="1933136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8" name="Graphic 27">
            <a:extLst>
              <a:ext uri="{FF2B5EF4-FFF2-40B4-BE49-F238E27FC236}">
                <a16:creationId xmlns:a16="http://schemas.microsoft.com/office/drawing/2014/main" id="{0DAA7BD4-8AF7-EB32-7F42-F3F85FE4AB3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V="1">
            <a:off x="0" y="5863"/>
            <a:ext cx="1454556" cy="1454556"/>
          </a:xfrm>
          <a:prstGeom prst="rect">
            <a:avLst/>
          </a:prstGeom>
        </p:spPr>
      </p:pic>
      <p:sp>
        <p:nvSpPr>
          <p:cNvPr id="11" name="Oval 10">
            <a:extLst>
              <a:ext uri="{FF2B5EF4-FFF2-40B4-BE49-F238E27FC236}">
                <a16:creationId xmlns:a16="http://schemas.microsoft.com/office/drawing/2014/main" id="{F2BD2490-DADF-4322-B348-123FE0487374}"/>
              </a:ext>
            </a:extLst>
          </p:cNvPr>
          <p:cNvSpPr/>
          <p:nvPr/>
        </p:nvSpPr>
        <p:spPr>
          <a:xfrm>
            <a:off x="7664750"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2" name="Oval 11">
            <a:extLst>
              <a:ext uri="{FF2B5EF4-FFF2-40B4-BE49-F238E27FC236}">
                <a16:creationId xmlns:a16="http://schemas.microsoft.com/office/drawing/2014/main" id="{0B89B92D-2A40-4A09-8520-E4925135862F}"/>
              </a:ext>
            </a:extLst>
          </p:cNvPr>
          <p:cNvSpPr/>
          <p:nvPr/>
        </p:nvSpPr>
        <p:spPr>
          <a:xfrm>
            <a:off x="5577804"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3" name="Oval 12">
            <a:extLst>
              <a:ext uri="{FF2B5EF4-FFF2-40B4-BE49-F238E27FC236}">
                <a16:creationId xmlns:a16="http://schemas.microsoft.com/office/drawing/2014/main" id="{F655584E-5A8E-4343-BA58-91DFD30030AC}"/>
              </a:ext>
            </a:extLst>
          </p:cNvPr>
          <p:cNvSpPr/>
          <p:nvPr/>
        </p:nvSpPr>
        <p:spPr>
          <a:xfrm>
            <a:off x="3490858"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4" name="Oval 13">
            <a:extLst>
              <a:ext uri="{FF2B5EF4-FFF2-40B4-BE49-F238E27FC236}">
                <a16:creationId xmlns:a16="http://schemas.microsoft.com/office/drawing/2014/main" id="{DB85128C-1EDA-4947-A88F-775E635FE514}"/>
              </a:ext>
            </a:extLst>
          </p:cNvPr>
          <p:cNvSpPr/>
          <p:nvPr/>
        </p:nvSpPr>
        <p:spPr>
          <a:xfrm>
            <a:off x="1403912"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5" name="Oval 14">
            <a:extLst>
              <a:ext uri="{FF2B5EF4-FFF2-40B4-BE49-F238E27FC236}">
                <a16:creationId xmlns:a16="http://schemas.microsoft.com/office/drawing/2014/main" id="{1431D390-5D47-4E91-B6F6-3269999F9765}"/>
              </a:ext>
            </a:extLst>
          </p:cNvPr>
          <p:cNvSpPr/>
          <p:nvPr/>
        </p:nvSpPr>
        <p:spPr>
          <a:xfrm>
            <a:off x="9751696" y="3746941"/>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cxnSp>
        <p:nvCxnSpPr>
          <p:cNvPr id="27" name="Straight Connector 26">
            <a:extLst>
              <a:ext uri="{FF2B5EF4-FFF2-40B4-BE49-F238E27FC236}">
                <a16:creationId xmlns:a16="http://schemas.microsoft.com/office/drawing/2014/main" id="{B0A8CE89-CAC8-403C-9DB9-10DFF24531A7}"/>
              </a:ext>
            </a:extLst>
          </p:cNvPr>
          <p:cNvCxnSpPr/>
          <p:nvPr/>
        </p:nvCxnSpPr>
        <p:spPr>
          <a:xfrm>
            <a:off x="4776897"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A48653D-0F72-4FEB-AC9A-379D1B9208A5}"/>
              </a:ext>
            </a:extLst>
          </p:cNvPr>
          <p:cNvCxnSpPr/>
          <p:nvPr/>
        </p:nvCxnSpPr>
        <p:spPr>
          <a:xfrm>
            <a:off x="2614710" y="2248149"/>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4B6FBA1-AEFC-4809-BDE4-5131DD8C88E9}"/>
              </a:ext>
            </a:extLst>
          </p:cNvPr>
          <p:cNvCxnSpPr/>
          <p:nvPr/>
        </p:nvCxnSpPr>
        <p:spPr>
          <a:xfrm>
            <a:off x="6768715" y="2271608"/>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3A3C99F2-DAB7-4A80-AD7F-A8287CA8D494}"/>
              </a:ext>
            </a:extLst>
          </p:cNvPr>
          <p:cNvGrpSpPr/>
          <p:nvPr/>
        </p:nvGrpSpPr>
        <p:grpSpPr>
          <a:xfrm>
            <a:off x="758902" y="2643421"/>
            <a:ext cx="10645724" cy="2767767"/>
            <a:chOff x="720039" y="2441748"/>
            <a:chExt cx="7082696" cy="1841420"/>
          </a:xfrm>
          <a:solidFill>
            <a:srgbClr val="1A191A"/>
          </a:solidFill>
        </p:grpSpPr>
        <p:sp>
          <p:nvSpPr>
            <p:cNvPr id="37" name="Block Arc 36">
              <a:extLst>
                <a:ext uri="{FF2B5EF4-FFF2-40B4-BE49-F238E27FC236}">
                  <a16:creationId xmlns:a16="http://schemas.microsoft.com/office/drawing/2014/main" id="{9DBF3A49-02F7-436F-8A1A-00C97DDDE178}"/>
                </a:ext>
              </a:extLst>
            </p:cNvPr>
            <p:cNvSpPr/>
            <p:nvPr/>
          </p:nvSpPr>
          <p:spPr>
            <a:xfrm>
              <a:off x="72003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8" name="Block Arc 37">
              <a:extLst>
                <a:ext uri="{FF2B5EF4-FFF2-40B4-BE49-F238E27FC236}">
                  <a16:creationId xmlns:a16="http://schemas.microsoft.com/office/drawing/2014/main" id="{0D2D3B51-9533-45D0-A1CB-7332DC2472AA}"/>
                </a:ext>
              </a:extLst>
            </p:cNvPr>
            <p:cNvSpPr/>
            <p:nvPr/>
          </p:nvSpPr>
          <p:spPr>
            <a:xfrm rot="10800000">
              <a:off x="2102794" y="2441748"/>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9" name="Block Arc 38">
              <a:extLst>
                <a:ext uri="{FF2B5EF4-FFF2-40B4-BE49-F238E27FC236}">
                  <a16:creationId xmlns:a16="http://schemas.microsoft.com/office/drawing/2014/main" id="{5D8A5162-7C1B-4C2E-8EBA-AB2512EEF729}"/>
                </a:ext>
              </a:extLst>
            </p:cNvPr>
            <p:cNvSpPr/>
            <p:nvPr/>
          </p:nvSpPr>
          <p:spPr>
            <a:xfrm>
              <a:off x="348554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0" name="Block Arc 39">
              <a:extLst>
                <a:ext uri="{FF2B5EF4-FFF2-40B4-BE49-F238E27FC236}">
                  <a16:creationId xmlns:a16="http://schemas.microsoft.com/office/drawing/2014/main" id="{C7659789-F068-492F-83B1-EED77157F583}"/>
                </a:ext>
              </a:extLst>
            </p:cNvPr>
            <p:cNvSpPr/>
            <p:nvPr/>
          </p:nvSpPr>
          <p:spPr>
            <a:xfrm rot="10800000">
              <a:off x="4868304" y="2489127"/>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1" name="Block Arc 40">
              <a:extLst>
                <a:ext uri="{FF2B5EF4-FFF2-40B4-BE49-F238E27FC236}">
                  <a16:creationId xmlns:a16="http://schemas.microsoft.com/office/drawing/2014/main" id="{7D2C01F5-A84B-4F38-911D-408BDFFA27DC}"/>
                </a:ext>
              </a:extLst>
            </p:cNvPr>
            <p:cNvSpPr/>
            <p:nvPr/>
          </p:nvSpPr>
          <p:spPr>
            <a:xfrm>
              <a:off x="625105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grpSp>
      <p:pic>
        <p:nvPicPr>
          <p:cNvPr id="42" name="Picture 41">
            <a:extLst>
              <a:ext uri="{FF2B5EF4-FFF2-40B4-BE49-F238E27FC236}">
                <a16:creationId xmlns:a16="http://schemas.microsoft.com/office/drawing/2014/main" id="{78D514C2-3FCE-48EE-BB62-9BCCE1B6F3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58789" y="3575107"/>
            <a:ext cx="546157" cy="606896"/>
          </a:xfrm>
          <a:prstGeom prst="rect">
            <a:avLst/>
          </a:prstGeom>
          <a:solidFill>
            <a:schemeClr val="bg1">
              <a:alpha val="99000"/>
            </a:schemeClr>
          </a:solidFill>
        </p:spPr>
      </p:pic>
      <p:sp>
        <p:nvSpPr>
          <p:cNvPr id="48" name="TextBox 47">
            <a:extLst>
              <a:ext uri="{FF2B5EF4-FFF2-40B4-BE49-F238E27FC236}">
                <a16:creationId xmlns:a16="http://schemas.microsoft.com/office/drawing/2014/main" id="{D680B767-BFC9-410A-A955-1936A2637378}"/>
              </a:ext>
            </a:extLst>
          </p:cNvPr>
          <p:cNvSpPr txBox="1"/>
          <p:nvPr/>
        </p:nvSpPr>
        <p:spPr>
          <a:xfrm>
            <a:off x="11388546" y="6470117"/>
            <a:ext cx="631596" cy="246221"/>
          </a:xfrm>
          <a:prstGeom prst="rect">
            <a:avLst/>
          </a:prstGeom>
          <a:noFill/>
        </p:spPr>
        <p:txBody>
          <a:bodyPr wrap="square" rtlCol="0">
            <a:spAutoFit/>
          </a:bodyPr>
          <a:lstStyle/>
          <a:p>
            <a:pPr marL="0" marR="0" lvl="0" indent="0" algn="r" defTabSz="914240" rtl="0" eaLnBrk="1" fontAlgn="auto" latinLnBrk="0" hangingPunct="1">
              <a:lnSpc>
                <a:spcPct val="100000"/>
              </a:lnSpc>
              <a:spcBef>
                <a:spcPts val="0"/>
              </a:spcBef>
              <a:spcAft>
                <a:spcPts val="0"/>
              </a:spcAft>
              <a:buClrTx/>
              <a:buSzTx/>
              <a:buFontTx/>
              <a:buNone/>
              <a:tabLst/>
              <a:defRPr/>
            </a:pPr>
            <a:fld id="{6CEEAE48-AAAC-4EA6-A1CC-1EE3A01DE1A1}" type="slidenum">
              <a:rPr kumimoji="0" lang="en-US" sz="1000" b="0" i="0" u="none" strike="noStrike" kern="1200" cap="none" spc="0" normalizeH="0" baseline="0" noProof="0" smtClean="0">
                <a:ln>
                  <a:noFill/>
                </a:ln>
                <a:solidFill>
                  <a:srgbClr val="808184"/>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11</a:t>
            </a:fld>
            <a:endParaRPr kumimoji="0" lang="en-US" sz="1000" b="0" i="0" u="none" strike="noStrike" kern="1200" cap="none" spc="0" normalizeH="0" baseline="0" noProof="0" dirty="0">
              <a:ln>
                <a:noFill/>
              </a:ln>
              <a:solidFill>
                <a:srgbClr val="808184"/>
              </a:solidFill>
              <a:effectLst/>
              <a:uLnTx/>
              <a:uFillTx/>
              <a:latin typeface="Calibri" panose="020F0502020204030204"/>
              <a:ea typeface="+mn-ea"/>
              <a:cs typeface="+mn-cs"/>
            </a:endParaRPr>
          </a:p>
        </p:txBody>
      </p:sp>
      <p:pic>
        <p:nvPicPr>
          <p:cNvPr id="8" name="Graphic 7" descr="Group of people with solid fill">
            <a:extLst>
              <a:ext uri="{FF2B5EF4-FFF2-40B4-BE49-F238E27FC236}">
                <a16:creationId xmlns:a16="http://schemas.microsoft.com/office/drawing/2014/main" id="{D881F53C-99D9-FC54-2EBD-191B6179AAC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97391" y="3442691"/>
            <a:ext cx="914400" cy="832782"/>
          </a:xfrm>
          <a:prstGeom prst="rect">
            <a:avLst/>
          </a:prstGeom>
        </p:spPr>
      </p:pic>
      <p:pic>
        <p:nvPicPr>
          <p:cNvPr id="10" name="Graphic 9" descr="Online meeting with solid fill">
            <a:extLst>
              <a:ext uri="{FF2B5EF4-FFF2-40B4-BE49-F238E27FC236}">
                <a16:creationId xmlns:a16="http://schemas.microsoft.com/office/drawing/2014/main" id="{7F5B05A0-259A-F04A-B605-9BE8DD8FAEE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619565" y="3678532"/>
            <a:ext cx="914400" cy="914400"/>
          </a:xfrm>
          <a:prstGeom prst="rect">
            <a:avLst/>
          </a:prstGeom>
        </p:spPr>
      </p:pic>
      <p:pic>
        <p:nvPicPr>
          <p:cNvPr id="55" name="Graphic 54" descr="Podium with solid fill">
            <a:extLst>
              <a:ext uri="{FF2B5EF4-FFF2-40B4-BE49-F238E27FC236}">
                <a16:creationId xmlns:a16="http://schemas.microsoft.com/office/drawing/2014/main" id="{A9564541-A675-7013-1E9D-107207503D4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812561" y="3791950"/>
            <a:ext cx="914400" cy="910306"/>
          </a:xfrm>
          <a:prstGeom prst="rect">
            <a:avLst/>
          </a:prstGeom>
        </p:spPr>
      </p:pic>
      <p:pic>
        <p:nvPicPr>
          <p:cNvPr id="63" name="Graphic 62" descr="Ribbon with solid fill">
            <a:extLst>
              <a:ext uri="{FF2B5EF4-FFF2-40B4-BE49-F238E27FC236}">
                <a16:creationId xmlns:a16="http://schemas.microsoft.com/office/drawing/2014/main" id="{8EA3D13E-18AE-7F24-C82C-1FF5DF24CD3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534831" y="3786282"/>
            <a:ext cx="749457" cy="651905"/>
          </a:xfrm>
          <a:prstGeom prst="rect">
            <a:avLst/>
          </a:prstGeom>
        </p:spPr>
      </p:pic>
      <p:cxnSp>
        <p:nvCxnSpPr>
          <p:cNvPr id="4" name="Straight Connector 3">
            <a:extLst>
              <a:ext uri="{FF2B5EF4-FFF2-40B4-BE49-F238E27FC236}">
                <a16:creationId xmlns:a16="http://schemas.microsoft.com/office/drawing/2014/main" id="{BA571A0E-E157-7939-030B-B418E48D509E}"/>
              </a:ext>
            </a:extLst>
          </p:cNvPr>
          <p:cNvCxnSpPr/>
          <p:nvPr/>
        </p:nvCxnSpPr>
        <p:spPr>
          <a:xfrm>
            <a:off x="40910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1992C9F-40A5-2806-E5E0-39C0F0673773}"/>
              </a:ext>
            </a:extLst>
          </p:cNvPr>
          <p:cNvSpPr txBox="1"/>
          <p:nvPr/>
        </p:nvSpPr>
        <p:spPr>
          <a:xfrm>
            <a:off x="438316" y="4865716"/>
            <a:ext cx="2824386" cy="1604400"/>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Webinars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11</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January </a:t>
            </a: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&amp;</a:t>
            </a: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15</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February</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6" name="TextBox 5">
            <a:extLst>
              <a:ext uri="{FF2B5EF4-FFF2-40B4-BE49-F238E27FC236}">
                <a16:creationId xmlns:a16="http://schemas.microsoft.com/office/drawing/2014/main" id="{3573F783-7C3D-DC26-24A8-B090CA0F3FBC}"/>
              </a:ext>
            </a:extLst>
          </p:cNvPr>
          <p:cNvSpPr txBox="1"/>
          <p:nvPr/>
        </p:nvSpPr>
        <p:spPr>
          <a:xfrm>
            <a:off x="2382443" y="1720659"/>
            <a:ext cx="3309859"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Awards Submission Forms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6</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February* to 3</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rd</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7" name="TextBox 6">
            <a:extLst>
              <a:ext uri="{FF2B5EF4-FFF2-40B4-BE49-F238E27FC236}">
                <a16:creationId xmlns:a16="http://schemas.microsoft.com/office/drawing/2014/main" id="{4D39395F-F83B-3B1C-33B4-416C01E8DC73}"/>
              </a:ext>
            </a:extLst>
          </p:cNvPr>
          <p:cNvSpPr txBox="1"/>
          <p:nvPr/>
        </p:nvSpPr>
        <p:spPr>
          <a:xfrm>
            <a:off x="4776897" y="486571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Update Catalyst Spaces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by 8</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 (recommended)</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16" name="TextBox 15">
            <a:extLst>
              <a:ext uri="{FF2B5EF4-FFF2-40B4-BE49-F238E27FC236}">
                <a16:creationId xmlns:a16="http://schemas.microsoft.com/office/drawing/2014/main" id="{52BE3A03-7EDD-06B4-E7B0-3E1C808CA000}"/>
              </a:ext>
            </a:extLst>
          </p:cNvPr>
          <p:cNvSpPr txBox="1"/>
          <p:nvPr/>
        </p:nvSpPr>
        <p:spPr>
          <a:xfrm>
            <a:off x="8857568" y="486956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Ceremony</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16</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cxnSp>
        <p:nvCxnSpPr>
          <p:cNvPr id="17" name="Straight Connector 16">
            <a:extLst>
              <a:ext uri="{FF2B5EF4-FFF2-40B4-BE49-F238E27FC236}">
                <a16:creationId xmlns:a16="http://schemas.microsoft.com/office/drawing/2014/main" id="{7289641D-E21B-EF10-24F9-FA41D61D3984}"/>
              </a:ext>
            </a:extLst>
          </p:cNvPr>
          <p:cNvCxnSpPr/>
          <p:nvPr/>
        </p:nvCxnSpPr>
        <p:spPr>
          <a:xfrm>
            <a:off x="887003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ADC6ACA-5BB6-C050-B500-14F583B202F7}"/>
              </a:ext>
            </a:extLst>
          </p:cNvPr>
          <p:cNvSpPr txBox="1"/>
          <p:nvPr/>
        </p:nvSpPr>
        <p:spPr>
          <a:xfrm>
            <a:off x="6731486" y="1753556"/>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Judging at DTW Asia</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14</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&amp; 15</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25" name="Title 12">
            <a:extLst>
              <a:ext uri="{FF2B5EF4-FFF2-40B4-BE49-F238E27FC236}">
                <a16:creationId xmlns:a16="http://schemas.microsoft.com/office/drawing/2014/main" id="{72914C5E-A9AF-12F5-E065-C0604525B5F7}"/>
              </a:ext>
            </a:extLst>
          </p:cNvPr>
          <p:cNvSpPr txBox="1">
            <a:spLocks/>
          </p:cNvSpPr>
          <p:nvPr/>
        </p:nvSpPr>
        <p:spPr>
          <a:xfrm>
            <a:off x="409101" y="159731"/>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Timelines</a:t>
            </a:r>
          </a:p>
        </p:txBody>
      </p:sp>
      <p:sp>
        <p:nvSpPr>
          <p:cNvPr id="29" name="Title 31">
            <a:extLst>
              <a:ext uri="{FF2B5EF4-FFF2-40B4-BE49-F238E27FC236}">
                <a16:creationId xmlns:a16="http://schemas.microsoft.com/office/drawing/2014/main" id="{92EC4320-0D02-7BB7-E465-B4074299975F}"/>
              </a:ext>
            </a:extLst>
          </p:cNvPr>
          <p:cNvSpPr txBox="1">
            <a:spLocks/>
          </p:cNvSpPr>
          <p:nvPr/>
        </p:nvSpPr>
        <p:spPr>
          <a:xfrm>
            <a:off x="951903" y="851947"/>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Awards &amp; Judging</a:t>
            </a:r>
          </a:p>
        </p:txBody>
      </p:sp>
      <p:sp>
        <p:nvSpPr>
          <p:cNvPr id="2" name="TextBox 1">
            <a:extLst>
              <a:ext uri="{FF2B5EF4-FFF2-40B4-BE49-F238E27FC236}">
                <a16:creationId xmlns:a16="http://schemas.microsoft.com/office/drawing/2014/main" id="{91E0DA9E-095B-2E48-3C58-FD7D3CE8B420}"/>
              </a:ext>
            </a:extLst>
          </p:cNvPr>
          <p:cNvSpPr txBox="1"/>
          <p:nvPr/>
        </p:nvSpPr>
        <p:spPr>
          <a:xfrm>
            <a:off x="0" y="6476802"/>
            <a:ext cx="564219" cy="311699"/>
          </a:xfrm>
          <a:prstGeom prst="rect">
            <a:avLst/>
          </a:prstGeom>
          <a:noFill/>
        </p:spPr>
        <p:txBody>
          <a:bodyPr wrap="square" rtlCol="0">
            <a:normAutofit fontScale="92500"/>
          </a:bodyPr>
          <a:lstStyle/>
          <a:p>
            <a:pPr algn="ctr" defTabSz="914240">
              <a:lnSpc>
                <a:spcPct val="110000"/>
              </a:lnSpc>
              <a:defRPr/>
            </a:pPr>
            <a:r>
              <a:rPr lang="en-US" altLang="ko-KR" sz="1400" b="1" dirty="0">
                <a:solidFill>
                  <a:schemeClr val="accent1"/>
                </a:solidFill>
                <a:latin typeface="Calibri" panose="020F0502020204030204"/>
                <a:ea typeface="맑은 고딕" panose="020B0503020000020004" pitchFamily="34" charset="-127"/>
                <a:cs typeface="Arial" panose="020B0604020202020204" pitchFamily="34" charset="0"/>
              </a:rPr>
              <a:t>* TBC</a:t>
            </a:r>
          </a:p>
        </p:txBody>
      </p:sp>
    </p:spTree>
    <p:extLst>
      <p:ext uri="{BB962C8B-B14F-4D97-AF65-F5344CB8AC3E}">
        <p14:creationId xmlns:p14="http://schemas.microsoft.com/office/powerpoint/2010/main" val="402097775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9749D905-3BA3-41D1-A9EE-5342229B85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33" name="Slide Number Placeholder 3">
            <a:extLst>
              <a:ext uri="{FF2B5EF4-FFF2-40B4-BE49-F238E27FC236}">
                <a16:creationId xmlns:a16="http://schemas.microsoft.com/office/drawing/2014/main" id="{5A50595D-D3DD-4B6E-8D1C-A82D7AE4FD6F}"/>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4" name="Title 12">
            <a:extLst>
              <a:ext uri="{FF2B5EF4-FFF2-40B4-BE49-F238E27FC236}">
                <a16:creationId xmlns:a16="http://schemas.microsoft.com/office/drawing/2014/main" id="{E16A2FDA-0618-4158-86DF-5E9F4D9FC1A1}"/>
              </a:ext>
            </a:extLst>
          </p:cNvPr>
          <p:cNvSpPr>
            <a:spLocks noGrp="1"/>
          </p:cNvSpPr>
          <p:nvPr>
            <p:ph type="title"/>
          </p:nvPr>
        </p:nvSpPr>
        <p:spPr>
          <a:xfrm>
            <a:off x="452852" y="294639"/>
            <a:ext cx="10653954" cy="549275"/>
          </a:xfrm>
        </p:spPr>
        <p:txBody>
          <a:bodyPr/>
          <a:lstStyle/>
          <a:p>
            <a:r>
              <a:rPr lang="en-GB" dirty="0"/>
              <a:t>Best </a:t>
            </a:r>
            <a:endParaRPr lang="en-GB" sz="5400" dirty="0"/>
          </a:p>
        </p:txBody>
      </p:sp>
      <p:sp>
        <p:nvSpPr>
          <p:cNvPr id="35" name="Title 12">
            <a:extLst>
              <a:ext uri="{FF2B5EF4-FFF2-40B4-BE49-F238E27FC236}">
                <a16:creationId xmlns:a16="http://schemas.microsoft.com/office/drawing/2014/main" id="{41A603E0-8A53-441F-A1E8-066D800BC2AA}"/>
              </a:ext>
            </a:extLst>
          </p:cNvPr>
          <p:cNvSpPr txBox="1">
            <a:spLocks/>
          </p:cNvSpPr>
          <p:nvPr/>
        </p:nvSpPr>
        <p:spPr>
          <a:xfrm>
            <a:off x="934687" y="958686"/>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Practices</a:t>
            </a:r>
          </a:p>
        </p:txBody>
      </p:sp>
      <p:grpSp>
        <p:nvGrpSpPr>
          <p:cNvPr id="36" name="Group 35">
            <a:extLst>
              <a:ext uri="{FF2B5EF4-FFF2-40B4-BE49-F238E27FC236}">
                <a16:creationId xmlns:a16="http://schemas.microsoft.com/office/drawing/2014/main" id="{418D3580-F07C-4AD8-92BC-B1F637979884}"/>
              </a:ext>
            </a:extLst>
          </p:cNvPr>
          <p:cNvGrpSpPr/>
          <p:nvPr/>
        </p:nvGrpSpPr>
        <p:grpSpPr>
          <a:xfrm>
            <a:off x="359095" y="1904234"/>
            <a:ext cx="11155506" cy="4404355"/>
            <a:chOff x="292620" y="1605150"/>
            <a:chExt cx="12896234" cy="5091619"/>
          </a:xfrm>
        </p:grpSpPr>
        <p:grpSp>
          <p:nvGrpSpPr>
            <p:cNvPr id="37" name="Group 36">
              <a:extLst>
                <a:ext uri="{FF2B5EF4-FFF2-40B4-BE49-F238E27FC236}">
                  <a16:creationId xmlns:a16="http://schemas.microsoft.com/office/drawing/2014/main" id="{C28639FA-4FC0-4C9F-A8CA-C8860525974C}"/>
                </a:ext>
              </a:extLst>
            </p:cNvPr>
            <p:cNvGrpSpPr/>
            <p:nvPr/>
          </p:nvGrpSpPr>
          <p:grpSpPr>
            <a:xfrm>
              <a:off x="292620" y="1605150"/>
              <a:ext cx="12896234" cy="5091619"/>
              <a:chOff x="161937" y="1768875"/>
              <a:chExt cx="12896234" cy="5091619"/>
            </a:xfrm>
          </p:grpSpPr>
          <p:pic>
            <p:nvPicPr>
              <p:cNvPr id="39" name="Graphic 38">
                <a:extLst>
                  <a:ext uri="{FF2B5EF4-FFF2-40B4-BE49-F238E27FC236}">
                    <a16:creationId xmlns:a16="http://schemas.microsoft.com/office/drawing/2014/main" id="{DBEDE40C-ADE2-4F25-97EE-0E263943B3F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7194949" y="4348027"/>
                <a:ext cx="2105853" cy="2105853"/>
              </a:xfrm>
              <a:prstGeom prst="rect">
                <a:avLst/>
              </a:prstGeom>
            </p:spPr>
          </p:pic>
          <p:pic>
            <p:nvPicPr>
              <p:cNvPr id="40" name="Graphic 39">
                <a:extLst>
                  <a:ext uri="{FF2B5EF4-FFF2-40B4-BE49-F238E27FC236}">
                    <a16:creationId xmlns:a16="http://schemas.microsoft.com/office/drawing/2014/main" id="{3BF577D8-177E-40D8-9CC8-2C1D6655C3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813686" y="4348028"/>
                <a:ext cx="2105853" cy="2105853"/>
              </a:xfrm>
              <a:prstGeom prst="rect">
                <a:avLst/>
              </a:prstGeom>
            </p:spPr>
          </p:pic>
          <p:pic>
            <p:nvPicPr>
              <p:cNvPr id="41" name="Graphic 40">
                <a:extLst>
                  <a:ext uri="{FF2B5EF4-FFF2-40B4-BE49-F238E27FC236}">
                    <a16:creationId xmlns:a16="http://schemas.microsoft.com/office/drawing/2014/main" id="{1FADA83E-D009-48F3-96C5-251DB4714C8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7194951" y="1768875"/>
                <a:ext cx="2105853" cy="2105853"/>
              </a:xfrm>
              <a:prstGeom prst="rect">
                <a:avLst/>
              </a:prstGeom>
            </p:spPr>
          </p:pic>
          <p:pic>
            <p:nvPicPr>
              <p:cNvPr id="42" name="Graphic 41">
                <a:extLst>
                  <a:ext uri="{FF2B5EF4-FFF2-40B4-BE49-F238E27FC236}">
                    <a16:creationId xmlns:a16="http://schemas.microsoft.com/office/drawing/2014/main" id="{231F95B0-888D-4356-9EA1-CC24F8590F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813687" y="1768876"/>
                <a:ext cx="2105853" cy="2105853"/>
              </a:xfrm>
              <a:prstGeom prst="rect">
                <a:avLst/>
              </a:prstGeom>
            </p:spPr>
          </p:pic>
          <p:sp>
            <p:nvSpPr>
              <p:cNvPr id="43" name="TextBox 42">
                <a:extLst>
                  <a:ext uri="{FF2B5EF4-FFF2-40B4-BE49-F238E27FC236}">
                    <a16:creationId xmlns:a16="http://schemas.microsoft.com/office/drawing/2014/main" id="{3F5C93ED-B975-4A31-8E1E-1604AF41C127}"/>
                  </a:ext>
                </a:extLst>
              </p:cNvPr>
              <p:cNvSpPr txBox="1"/>
              <p:nvPr/>
            </p:nvSpPr>
            <p:spPr>
              <a:xfrm>
                <a:off x="1464769" y="2729722"/>
                <a:ext cx="4693866" cy="101403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1A2746"/>
                    </a:solidFill>
                    <a:effectLst/>
                    <a:uLnTx/>
                    <a:uFillTx/>
                    <a:latin typeface="Arial"/>
                    <a:ea typeface="+mn-ea"/>
                    <a:cs typeface="+mn-cs"/>
                  </a:rPr>
                  <a:t>Catalyst Spaces </a:t>
                </a:r>
                <a:r>
                  <a:rPr kumimoji="0" lang="en-GB" sz="1700" b="0" i="0" u="none" strike="noStrike" kern="1200" cap="none" spc="0" normalizeH="0" baseline="0" noProof="0" dirty="0">
                    <a:ln>
                      <a:noFill/>
                    </a:ln>
                    <a:solidFill>
                      <a:srgbClr val="1A2746"/>
                    </a:solidFill>
                    <a:effectLst/>
                    <a:uLnTx/>
                    <a:uFillTx/>
                    <a:latin typeface="Arial"/>
                    <a:ea typeface="+mn-ea"/>
                    <a:cs typeface="+mn-cs"/>
                  </a:rPr>
                  <a:t>with all resources &amp; </a:t>
                </a:r>
                <a:r>
                  <a:rPr lang="en-GB" sz="1700" dirty="0">
                    <a:solidFill>
                      <a:srgbClr val="1A2746"/>
                    </a:solidFill>
                    <a:latin typeface="Arial"/>
                  </a:rPr>
                  <a:t>content </a:t>
                </a:r>
                <a:r>
                  <a:rPr kumimoji="0" lang="en-GB" sz="1700" b="0" i="0" u="none" strike="noStrike" kern="1200" cap="none" spc="0" normalizeH="0" baseline="0" noProof="0" dirty="0">
                    <a:ln>
                      <a:noFill/>
                    </a:ln>
                    <a:solidFill>
                      <a:srgbClr val="1A2746"/>
                    </a:solidFill>
                    <a:effectLst/>
                    <a:uLnTx/>
                    <a:uFillTx/>
                    <a:latin typeface="Arial"/>
                    <a:ea typeface="+mn-ea"/>
                    <a:cs typeface="+mn-cs"/>
                  </a:rPr>
                  <a:t>to illustrate the Catalyst in clear, concise &amp; presentable way, by deadline.</a:t>
                </a:r>
              </a:p>
            </p:txBody>
          </p:sp>
          <p:sp>
            <p:nvSpPr>
              <p:cNvPr id="44" name="TextBox 43">
                <a:extLst>
                  <a:ext uri="{FF2B5EF4-FFF2-40B4-BE49-F238E27FC236}">
                    <a16:creationId xmlns:a16="http://schemas.microsoft.com/office/drawing/2014/main" id="{28FD57D0-726D-4E56-B9D3-F2552943BD57}"/>
                  </a:ext>
                </a:extLst>
              </p:cNvPr>
              <p:cNvSpPr txBox="1"/>
              <p:nvPr/>
            </p:nvSpPr>
            <p:spPr>
              <a:xfrm>
                <a:off x="7956215" y="2649033"/>
                <a:ext cx="4987462"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time on understanding judging criteria &amp; filling </a:t>
                </a:r>
                <a:r>
                  <a:rPr kumimoji="0" lang="en-GB" sz="1700" b="1" i="0" u="none" strike="noStrike" kern="1200" cap="none" spc="0" normalizeH="0" baseline="0" noProof="0" dirty="0">
                    <a:ln>
                      <a:noFill/>
                    </a:ln>
                    <a:solidFill>
                      <a:srgbClr val="1A2746"/>
                    </a:solidFill>
                    <a:effectLst/>
                    <a:uLnTx/>
                    <a:uFillTx/>
                    <a:latin typeface="Arial"/>
                    <a:ea typeface="+mn-ea"/>
                    <a:cs typeface="+mn-cs"/>
                  </a:rPr>
                  <a:t>Awards Submission forms. Use template to discuss</a:t>
                </a:r>
                <a:r>
                  <a:rPr kumimoji="0" lang="en-GB" sz="1700" b="0" i="0" u="none" strike="noStrike" kern="1200" cap="none" spc="0" normalizeH="0" baseline="0" noProof="0" dirty="0">
                    <a:ln>
                      <a:noFill/>
                    </a:ln>
                    <a:solidFill>
                      <a:srgbClr val="1A2746"/>
                    </a:solidFill>
                    <a:effectLst/>
                    <a:uLnTx/>
                    <a:uFillTx/>
                    <a:latin typeface="Arial"/>
                    <a:ea typeface="+mn-ea"/>
                    <a:cs typeface="+mn-cs"/>
                  </a:rPr>
                  <a:t> with your team before submission.</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6" name="TextBox 45">
                <a:extLst>
                  <a:ext uri="{FF2B5EF4-FFF2-40B4-BE49-F238E27FC236}">
                    <a16:creationId xmlns:a16="http://schemas.microsoft.com/office/drawing/2014/main" id="{3EE80F6F-A50A-44F3-B0FC-C20E5BC6E136}"/>
                  </a:ext>
                </a:extLst>
              </p:cNvPr>
              <p:cNvSpPr txBox="1"/>
              <p:nvPr/>
            </p:nvSpPr>
            <p:spPr>
              <a:xfrm>
                <a:off x="1471788" y="5241592"/>
                <a:ext cx="4686846" cy="1618902"/>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our Confluence page for latest information about Catalyst Awards Catalyst using marketing tools and attracting audience to online </a:t>
                </a:r>
                <a:r>
                  <a:rPr lang="en-GB" sz="1700" dirty="0">
                    <a:solidFill>
                      <a:srgbClr val="1A2746"/>
                    </a:solidFill>
                    <a:latin typeface="Arial"/>
                  </a:rPr>
                  <a:t>Catalyst S</a:t>
                </a:r>
                <a:r>
                  <a:rPr kumimoji="0" lang="en-GB" sz="1700" b="0" i="0" u="none" strike="noStrike" kern="1200" cap="none" spc="0" normalizeH="0" baseline="0" noProof="0" dirty="0">
                    <a:ln>
                      <a:noFill/>
                    </a:ln>
                    <a:solidFill>
                      <a:srgbClr val="1A2746"/>
                    </a:solidFill>
                    <a:effectLst/>
                    <a:uLnTx/>
                    <a:uFillTx/>
                    <a:latin typeface="Arial"/>
                    <a:ea typeface="+mn-ea"/>
                    <a:cs typeface="+mn-cs"/>
                  </a:rPr>
                  <a:t>pace &amp; at kiosk on site. </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7" name="TextBox 46">
                <a:extLst>
                  <a:ext uri="{FF2B5EF4-FFF2-40B4-BE49-F238E27FC236}">
                    <a16:creationId xmlns:a16="http://schemas.microsoft.com/office/drawing/2014/main" id="{CA1AF5D9-F0F5-46DE-8543-173B890F83AA}"/>
                  </a:ext>
                </a:extLst>
              </p:cNvPr>
              <p:cNvSpPr txBox="1"/>
              <p:nvPr/>
            </p:nvSpPr>
            <p:spPr>
              <a:xfrm>
                <a:off x="7930522" y="5247801"/>
                <a:ext cx="5127649"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700" dirty="0">
                    <a:solidFill>
                      <a:srgbClr val="1A2746"/>
                    </a:solidFill>
                    <a:latin typeface="Arial"/>
                  </a:rPr>
                  <a:t>to judges onsite - clearly expressing the </a:t>
                </a:r>
                <a:r>
                  <a:rPr lang="en-GB" sz="1700" b="1" dirty="0">
                    <a:solidFill>
                      <a:srgbClr val="1A2746"/>
                    </a:solidFill>
                    <a:latin typeface="Arial"/>
                  </a:rPr>
                  <a:t>rationale &amp; significance of the Catalyst, focussing on proof points for </a:t>
                </a:r>
                <a:r>
                  <a:rPr lang="en-GB" sz="1700" dirty="0">
                    <a:solidFill>
                      <a:srgbClr val="1A2746"/>
                    </a:solidFill>
                    <a:latin typeface="Arial"/>
                  </a:rPr>
                  <a:t>why it deserves to win. </a:t>
                </a:r>
                <a:endParaRPr kumimoji="0" lang="en-GB" sz="1700" b="0" i="0" u="none" strike="noStrike" kern="1200" cap="none" spc="0" normalizeH="0" baseline="0" noProof="0" dirty="0">
                  <a:ln>
                    <a:noFill/>
                  </a:ln>
                  <a:solidFill>
                    <a:srgbClr val="1A2746"/>
                  </a:solidFill>
                  <a:effectLst/>
                  <a:uLnTx/>
                  <a:uFillTx/>
                  <a:latin typeface="Arial"/>
                  <a:ea typeface="+mn-ea"/>
                  <a:cs typeface="Arial"/>
                </a:endParaRPr>
              </a:p>
            </p:txBody>
          </p:sp>
          <p:pic>
            <p:nvPicPr>
              <p:cNvPr id="48" name="Graphic 47" descr="Lightbulb and pencil with solid fill">
                <a:extLst>
                  <a:ext uri="{FF2B5EF4-FFF2-40B4-BE49-F238E27FC236}">
                    <a16:creationId xmlns:a16="http://schemas.microsoft.com/office/drawing/2014/main" id="{2DA52147-48E5-4C55-88BE-26B94756A5D1}"/>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61937" y="2091019"/>
                <a:ext cx="1068028" cy="1068028"/>
              </a:xfrm>
              <a:prstGeom prst="rect">
                <a:avLst/>
              </a:prstGeom>
            </p:spPr>
          </p:pic>
          <p:pic>
            <p:nvPicPr>
              <p:cNvPr id="51" name="Graphic 50" descr="Thumbs up sign with solid fill">
                <a:extLst>
                  <a:ext uri="{FF2B5EF4-FFF2-40B4-BE49-F238E27FC236}">
                    <a16:creationId xmlns:a16="http://schemas.microsoft.com/office/drawing/2014/main" id="{5486267A-C09F-4092-A0E3-B8C35FF911C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6951257" y="4374091"/>
                <a:ext cx="867501" cy="867501"/>
              </a:xfrm>
              <a:prstGeom prst="rect">
                <a:avLst/>
              </a:prstGeom>
            </p:spPr>
          </p:pic>
          <p:pic>
            <p:nvPicPr>
              <p:cNvPr id="52" name="Graphic 51" descr="Zipper with solid fill">
                <a:extLst>
                  <a:ext uri="{FF2B5EF4-FFF2-40B4-BE49-F238E27FC236}">
                    <a16:creationId xmlns:a16="http://schemas.microsoft.com/office/drawing/2014/main" id="{2546D5F0-C6E1-471E-A854-A5E84A98A9D2}"/>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6596682" y="2047719"/>
                <a:ext cx="1088021" cy="1088019"/>
              </a:xfrm>
              <a:prstGeom prst="rect">
                <a:avLst/>
              </a:prstGeom>
            </p:spPr>
          </p:pic>
          <p:pic>
            <p:nvPicPr>
              <p:cNvPr id="53" name="Graphic 52" descr="Group brainstorm with solid fill">
                <a:extLst>
                  <a:ext uri="{FF2B5EF4-FFF2-40B4-BE49-F238E27FC236}">
                    <a16:creationId xmlns:a16="http://schemas.microsoft.com/office/drawing/2014/main" id="{469B2299-A4CC-454C-ACA2-8CF66CAA652C}"/>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177552" y="4360905"/>
                <a:ext cx="965185" cy="965185"/>
              </a:xfrm>
              <a:prstGeom prst="rect">
                <a:avLst/>
              </a:prstGeom>
            </p:spPr>
          </p:pic>
          <p:sp>
            <p:nvSpPr>
              <p:cNvPr id="54" name="TextBox 53">
                <a:extLst>
                  <a:ext uri="{FF2B5EF4-FFF2-40B4-BE49-F238E27FC236}">
                    <a16:creationId xmlns:a16="http://schemas.microsoft.com/office/drawing/2014/main" id="{5DEA3305-64D2-40AC-8B3F-05DDA24BCE6D}"/>
                  </a:ext>
                </a:extLst>
              </p:cNvPr>
              <p:cNvSpPr txBox="1"/>
              <p:nvPr/>
            </p:nvSpPr>
            <p:spPr>
              <a:xfrm>
                <a:off x="1464768" y="1916703"/>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update</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sp>
            <p:nvSpPr>
              <p:cNvPr id="55" name="TextBox 54">
                <a:extLst>
                  <a:ext uri="{FF2B5EF4-FFF2-40B4-BE49-F238E27FC236}">
                    <a16:creationId xmlns:a16="http://schemas.microsoft.com/office/drawing/2014/main" id="{B82818DD-36D3-490B-B9B1-416478CDDABE}"/>
                  </a:ext>
                </a:extLst>
              </p:cNvPr>
              <p:cNvSpPr txBox="1"/>
              <p:nvPr/>
            </p:nvSpPr>
            <p:spPr>
              <a:xfrm>
                <a:off x="7909568" y="4352086"/>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present</a:t>
                </a:r>
                <a:endParaRPr kumimoji="0" lang="en-GB" sz="5400" b="0" i="0" u="none" strike="noStrike" kern="1200" cap="none" spc="0" normalizeH="0" baseline="0" noProof="0" dirty="0">
                  <a:ln>
                    <a:noFill/>
                  </a:ln>
                  <a:solidFill>
                    <a:srgbClr val="1A2746"/>
                  </a:solidFill>
                  <a:effectLst/>
                  <a:uLnTx/>
                  <a:uFillTx/>
                  <a:latin typeface="Arial"/>
                  <a:ea typeface="+mn-ea"/>
                  <a:cs typeface="+mn-cs"/>
                </a:endParaRPr>
              </a:p>
            </p:txBody>
          </p:sp>
          <p:sp>
            <p:nvSpPr>
              <p:cNvPr id="56" name="TextBox 55">
                <a:extLst>
                  <a:ext uri="{FF2B5EF4-FFF2-40B4-BE49-F238E27FC236}">
                    <a16:creationId xmlns:a16="http://schemas.microsoft.com/office/drawing/2014/main" id="{4F67E43C-07C3-4927-B281-0FC1044BCBA5}"/>
                  </a:ext>
                </a:extLst>
              </p:cNvPr>
              <p:cNvSpPr txBox="1"/>
              <p:nvPr/>
            </p:nvSpPr>
            <p:spPr>
              <a:xfrm>
                <a:off x="1440135" y="4274487"/>
                <a:ext cx="495299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follow</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
          <p:nvSpPr>
            <p:cNvPr id="38" name="TextBox 37">
              <a:extLst>
                <a:ext uri="{FF2B5EF4-FFF2-40B4-BE49-F238E27FC236}">
                  <a16:creationId xmlns:a16="http://schemas.microsoft.com/office/drawing/2014/main" id="{9D544F1A-11BB-4FC1-A9A8-83646ACFB47D}"/>
                </a:ext>
              </a:extLst>
            </p:cNvPr>
            <p:cNvSpPr txBox="1"/>
            <p:nvPr/>
          </p:nvSpPr>
          <p:spPr>
            <a:xfrm>
              <a:off x="8040251" y="1725536"/>
              <a:ext cx="512764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invest</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Tree>
    <p:extLst>
      <p:ext uri="{BB962C8B-B14F-4D97-AF65-F5344CB8AC3E}">
        <p14:creationId xmlns:p14="http://schemas.microsoft.com/office/powerpoint/2010/main" val="3024129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6728791" y="0"/>
            <a:ext cx="5463209"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530" y="2577625"/>
            <a:ext cx="3912635" cy="3941617"/>
          </a:xfrm>
          <a:prstGeom prst="rect">
            <a:avLst/>
          </a:prstGeom>
        </p:spPr>
      </p:pic>
      <p:pic>
        <p:nvPicPr>
          <p:cNvPr id="52" name="Graphic 51">
            <a:extLst>
              <a:ext uri="{FF2B5EF4-FFF2-40B4-BE49-F238E27FC236}">
                <a16:creationId xmlns:a16="http://schemas.microsoft.com/office/drawing/2014/main" id="{E1F210DC-4264-4FCD-A281-03CEA89B26BC}"/>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flipV="1">
            <a:off x="3918505" y="4965864"/>
            <a:ext cx="2810286" cy="1553379"/>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7" cstate="screen">
            <a:extLst>
              <a:ext uri="{28A0092B-C50C-407E-A947-70E740481C1C}">
                <a14:useLocalDpi xmlns:a14="http://schemas.microsoft.com/office/drawing/2010/main" val="0"/>
              </a:ext>
            </a:extLst>
          </a:blip>
          <a:srcRect/>
          <a:stretch/>
        </p:blipFill>
        <p:spPr>
          <a:xfrm>
            <a:off x="5180843" y="35984"/>
            <a:ext cx="1553380" cy="1553380"/>
          </a:xfrm>
          <a:prstGeom prst="rect">
            <a:avLst/>
          </a:prstGeom>
        </p:spPr>
      </p:pic>
      <p:pic>
        <p:nvPicPr>
          <p:cNvPr id="53" name="Graphic 52">
            <a:extLst>
              <a:ext uri="{FF2B5EF4-FFF2-40B4-BE49-F238E27FC236}">
                <a16:creationId xmlns:a16="http://schemas.microsoft.com/office/drawing/2014/main" id="{E82C5211-970A-40A6-A752-C101B5A49A6B}"/>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flipH="1" flipV="1">
            <a:off x="3909041" y="3412484"/>
            <a:ext cx="2810286" cy="1553379"/>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5400000" flipV="1">
            <a:off x="288895" y="256214"/>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52852" y="294639"/>
            <a:ext cx="10653954" cy="549275"/>
          </a:xfrm>
        </p:spPr>
        <p:txBody>
          <a:bodyPr/>
          <a:lstStyle/>
          <a:p>
            <a:r>
              <a:rPr lang="en-GB" sz="5400" dirty="0"/>
              <a:t>Stay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885598" y="941500"/>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dirty="0">
                <a:solidFill>
                  <a:srgbClr val="AABE3B"/>
                </a:solidFill>
                <a:latin typeface="Arial"/>
              </a:rPr>
              <a:t>tuned!</a:t>
            </a: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876055" y="256213"/>
            <a:ext cx="5144007"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12"/>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2"/>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2"/>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12"/>
              </a:buBlip>
              <a:tabLst/>
              <a:defRPr/>
            </a:pPr>
            <a:r>
              <a:rPr kumimoji="0" lang="en-GB" b="1" i="0" u="none" strike="noStrike" kern="1200" cap="none" spc="0" normalizeH="0" baseline="0" noProof="0" dirty="0">
                <a:ln>
                  <a:noFill/>
                </a:ln>
                <a:effectLst/>
                <a:uLnTx/>
                <a:uFillTx/>
                <a:latin typeface="Arial"/>
                <a:ea typeface="+mn-lt"/>
                <a:cs typeface="Arial"/>
              </a:rPr>
              <a:t>Latest information available on </a:t>
            </a:r>
            <a:r>
              <a:rPr kumimoji="0" lang="en-GB" b="1" i="0" u="none" strike="noStrike" kern="1200" cap="none" spc="0" normalizeH="0" baseline="0" noProof="0" dirty="0">
                <a:ln>
                  <a:noFill/>
                </a:ln>
                <a:effectLst/>
                <a:uLnTx/>
                <a:uFillTx/>
                <a:latin typeface="Arial"/>
                <a:ea typeface="+mn-lt"/>
                <a:cs typeface="Arial"/>
                <a:hlinkClick r:id="rId13"/>
              </a:rPr>
              <a:t>Confluence page</a:t>
            </a:r>
            <a:endParaRPr kumimoji="0" lang="en-GB" b="1" i="0" u="none" strike="noStrike" kern="1200" cap="none" spc="0" normalizeH="0" baseline="0" noProof="0" dirty="0">
              <a:ln>
                <a:noFill/>
              </a:ln>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12"/>
              </a:buBlip>
              <a:tabLst/>
              <a:defRPr/>
            </a:pPr>
            <a:r>
              <a:rPr kumimoji="0" lang="en-GB" b="1" i="0" u="none" strike="noStrike" kern="1200" cap="none" spc="0" normalizeH="0" baseline="0" noProof="0" dirty="0">
                <a:ln>
                  <a:noFill/>
                </a:ln>
                <a:effectLst/>
                <a:uLnTx/>
                <a:uFillTx/>
                <a:latin typeface="Arial"/>
                <a:ea typeface="+mn-lt"/>
                <a:cs typeface="Arial"/>
              </a:rPr>
              <a:t>Recording &amp; presentation will be uploaded</a:t>
            </a:r>
          </a:p>
          <a:p>
            <a:pPr marL="323850" marR="0" lvl="0" indent="-323850" algn="just" defTabSz="914400" rtl="0" eaLnBrk="1" fontAlgn="auto" latinLnBrk="0" hangingPunct="1">
              <a:lnSpc>
                <a:spcPct val="100000"/>
              </a:lnSpc>
              <a:spcBef>
                <a:spcPts val="0"/>
              </a:spcBef>
              <a:spcAft>
                <a:spcPts val="1200"/>
              </a:spcAft>
              <a:buClrTx/>
              <a:buSzTx/>
              <a:buFontTx/>
              <a:buBlip>
                <a:blip r:embed="rId12"/>
              </a:buBlip>
              <a:tabLst/>
              <a:defRPr/>
            </a:pPr>
            <a:r>
              <a:rPr lang="en-GB" b="1" dirty="0">
                <a:latin typeface="Arial"/>
                <a:ea typeface="+mn-lt"/>
                <a:cs typeface="Arial"/>
              </a:rPr>
              <a:t>All Catalyst program information available on </a:t>
            </a:r>
            <a:r>
              <a:rPr lang="en-GB" b="1" dirty="0">
                <a:latin typeface="Arial"/>
                <a:ea typeface="+mn-lt"/>
                <a:cs typeface="Arial"/>
                <a:hlinkClick r:id="rId14"/>
              </a:rPr>
              <a:t>TM Forum website</a:t>
            </a:r>
            <a:endParaRPr lang="en-GB" b="1" dirty="0">
              <a:latin typeface="Arial"/>
              <a:ea typeface="+mn-lt"/>
              <a:cs typeface="Arial"/>
            </a:endParaRPr>
          </a:p>
          <a:p>
            <a:pPr marL="781050" lvl="1" indent="-323850" algn="just">
              <a:lnSpc>
                <a:spcPct val="100000"/>
              </a:lnSpc>
              <a:defRPr/>
            </a:pPr>
            <a:r>
              <a:rPr kumimoji="0" lang="en-GB" sz="1800" b="1" i="0" u="none" strike="noStrike" kern="1200" cap="none" spc="0" normalizeH="0" baseline="0" noProof="0" dirty="0">
                <a:ln>
                  <a:noFill/>
                </a:ln>
                <a:effectLst/>
                <a:uLnTx/>
                <a:uFillTx/>
                <a:latin typeface="Arial"/>
                <a:ea typeface="+mn-lt"/>
                <a:cs typeface="Arial"/>
                <a:hlinkClick r:id="rId15"/>
              </a:rPr>
              <a:t>Catalyst Spaces</a:t>
            </a:r>
            <a:endParaRPr kumimoji="0" lang="en-GB" sz="1800" b="1" i="0" u="none" strike="noStrike" kern="1200" cap="none" spc="0" normalizeH="0" baseline="0" noProof="0" dirty="0">
              <a:ln>
                <a:noFill/>
              </a:ln>
              <a:effectLst/>
              <a:uLnTx/>
              <a:uFillTx/>
              <a:latin typeface="Arial"/>
              <a:ea typeface="+mn-lt"/>
              <a:cs typeface="Arial"/>
            </a:endParaRPr>
          </a:p>
          <a:p>
            <a:pPr marL="781050" lvl="1" indent="-323850" algn="just">
              <a:lnSpc>
                <a:spcPct val="100000"/>
              </a:lnSpc>
              <a:defRPr/>
            </a:pPr>
            <a:r>
              <a:rPr lang="en-GB" sz="1800" b="1" dirty="0">
                <a:latin typeface="Arial"/>
                <a:ea typeface="+mn-lt"/>
                <a:cs typeface="Arial"/>
                <a:hlinkClick r:id="rId16"/>
              </a:rPr>
              <a:t>FAQs</a:t>
            </a:r>
            <a:endParaRPr kumimoji="0" lang="en-GB" sz="1800" b="0" i="0" u="none" strike="noStrike" kern="1200" cap="none" spc="0" normalizeH="0" baseline="0" noProof="0" dirty="0">
              <a:ln>
                <a:noFill/>
              </a:ln>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12"/>
              </a:buBlip>
              <a:tabLst/>
              <a:defRPr/>
            </a:pPr>
            <a:r>
              <a:rPr kumimoji="0" lang="en-GB" b="1" i="0" u="none" strike="noStrike" kern="1200" cap="none" spc="0" normalizeH="0" baseline="0" noProof="0" dirty="0">
                <a:ln>
                  <a:noFill/>
                </a:ln>
                <a:effectLst/>
                <a:uLnTx/>
                <a:uFillTx/>
                <a:latin typeface="Arial"/>
                <a:ea typeface="+mn-lt"/>
                <a:cs typeface="Arial"/>
              </a:rPr>
              <a:t>Weekly check-in emails</a:t>
            </a:r>
          </a:p>
          <a:p>
            <a:pPr marL="323850" indent="-323850" algn="just">
              <a:lnSpc>
                <a:spcPct val="100000"/>
              </a:lnSpc>
              <a:defRPr/>
            </a:pPr>
            <a:r>
              <a:rPr lang="en-GB" b="1" dirty="0">
                <a:latin typeface="Arial"/>
                <a:ea typeface="+mn-lt"/>
                <a:cs typeface="Arial"/>
              </a:rPr>
              <a:t>Contact us:–</a:t>
            </a:r>
          </a:p>
          <a:p>
            <a:pPr marL="781050" lvl="1" indent="-323850" algn="just">
              <a:lnSpc>
                <a:spcPct val="100000"/>
              </a:lnSpc>
              <a:defRPr/>
            </a:pPr>
            <a:r>
              <a:rPr lang="en-GB" sz="1800" b="1" dirty="0">
                <a:latin typeface="Arial"/>
                <a:ea typeface="+mn-lt"/>
                <a:cs typeface="Arial"/>
                <a:hlinkClick r:id="rId17"/>
              </a:rPr>
              <a:t>TM Forum Service Desk</a:t>
            </a:r>
            <a:r>
              <a:rPr lang="en-GB" sz="1800" b="1" dirty="0">
                <a:latin typeface="Arial"/>
                <a:ea typeface="+mn-lt"/>
                <a:cs typeface="Arial"/>
              </a:rPr>
              <a:t>, or </a:t>
            </a:r>
          </a:p>
          <a:p>
            <a:pPr marL="781050" lvl="1" indent="-323850" algn="just">
              <a:lnSpc>
                <a:spcPct val="100000"/>
              </a:lnSpc>
              <a:defRPr/>
            </a:pPr>
            <a:r>
              <a:rPr lang="en-GB" sz="1800" b="1" dirty="0">
                <a:latin typeface="Arial"/>
                <a:ea typeface="+mn-lt"/>
                <a:cs typeface="Arial"/>
              </a:rPr>
              <a:t>Email us:-</a:t>
            </a:r>
          </a:p>
          <a:p>
            <a:pPr marL="1238250" lvl="2" indent="-323850" algn="just">
              <a:lnSpc>
                <a:spcPct val="100000"/>
              </a:lnSpc>
              <a:defRPr/>
            </a:pPr>
            <a:r>
              <a:rPr lang="en-GB" sz="1800" b="1" dirty="0">
                <a:latin typeface="Arial"/>
                <a:ea typeface="+mn-lt"/>
                <a:cs typeface="Arial"/>
                <a:hlinkClick r:id="rId18"/>
              </a:rPr>
              <a:t>Catalyst Operations</a:t>
            </a:r>
            <a:endParaRPr lang="en-GB" sz="1800" b="1" dirty="0">
              <a:latin typeface="Arial"/>
              <a:ea typeface="+mn-lt"/>
              <a:cs typeface="Arial"/>
            </a:endParaRPr>
          </a:p>
          <a:p>
            <a:pPr marL="1238250" lvl="2" indent="-323850" algn="just">
              <a:lnSpc>
                <a:spcPct val="100000"/>
              </a:lnSpc>
              <a:defRPr/>
            </a:pPr>
            <a:r>
              <a:rPr lang="en-GB" sz="1800" b="1" dirty="0">
                <a:latin typeface="Arial"/>
                <a:ea typeface="+mn-lt"/>
                <a:cs typeface="Arial"/>
                <a:hlinkClick r:id="rId19"/>
              </a:rPr>
              <a:t>Mahima Khurana</a:t>
            </a:r>
            <a:endParaRPr lang="en-GB" sz="1800" b="1" dirty="0">
              <a:latin typeface="Arial"/>
              <a:ea typeface="+mn-lt"/>
              <a:cs typeface="Arial"/>
            </a:endParaRPr>
          </a:p>
          <a:p>
            <a:pPr marL="1238250" lvl="2" indent="-323850" algn="just">
              <a:lnSpc>
                <a:spcPct val="100000"/>
              </a:lnSpc>
              <a:defRPr/>
            </a:pPr>
            <a:r>
              <a:rPr lang="en-GB" sz="1800" b="1" dirty="0">
                <a:latin typeface="Arial"/>
                <a:ea typeface="+mn-lt"/>
                <a:cs typeface="Arial"/>
                <a:hlinkClick r:id="rId20"/>
              </a:rPr>
              <a:t>Shengfan Hou</a:t>
            </a:r>
            <a:r>
              <a:rPr lang="en-GB" sz="1800" b="1" dirty="0">
                <a:latin typeface="Arial"/>
                <a:ea typeface="+mn-lt"/>
                <a:cs typeface="Arial"/>
              </a:rPr>
              <a:t> </a:t>
            </a:r>
          </a:p>
        </p:txBody>
      </p:sp>
    </p:spTree>
    <p:extLst>
      <p:ext uri="{BB962C8B-B14F-4D97-AF65-F5344CB8AC3E}">
        <p14:creationId xmlns:p14="http://schemas.microsoft.com/office/powerpoint/2010/main" val="4185549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6728791" y="0"/>
            <a:ext cx="5463209"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530" y="2577625"/>
            <a:ext cx="3912635" cy="3941617"/>
          </a:xfrm>
          <a:prstGeom prst="rect">
            <a:avLst/>
          </a:prstGeom>
        </p:spPr>
      </p:pic>
      <p:pic>
        <p:nvPicPr>
          <p:cNvPr id="52" name="Graphic 51">
            <a:extLst>
              <a:ext uri="{FF2B5EF4-FFF2-40B4-BE49-F238E27FC236}">
                <a16:creationId xmlns:a16="http://schemas.microsoft.com/office/drawing/2014/main" id="{E1F210DC-4264-4FCD-A281-03CEA89B26BC}"/>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flipV="1">
            <a:off x="3918505" y="4965864"/>
            <a:ext cx="2810286" cy="1553379"/>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7" cstate="screen">
            <a:extLst>
              <a:ext uri="{28A0092B-C50C-407E-A947-70E740481C1C}">
                <a14:useLocalDpi xmlns:a14="http://schemas.microsoft.com/office/drawing/2010/main" val="0"/>
              </a:ext>
            </a:extLst>
          </a:blip>
          <a:srcRect/>
          <a:stretch/>
        </p:blipFill>
        <p:spPr>
          <a:xfrm>
            <a:off x="5180843" y="35984"/>
            <a:ext cx="1553380" cy="1553380"/>
          </a:xfrm>
          <a:prstGeom prst="rect">
            <a:avLst/>
          </a:prstGeom>
        </p:spPr>
      </p:pic>
      <p:pic>
        <p:nvPicPr>
          <p:cNvPr id="53" name="Graphic 52">
            <a:extLst>
              <a:ext uri="{FF2B5EF4-FFF2-40B4-BE49-F238E27FC236}">
                <a16:creationId xmlns:a16="http://schemas.microsoft.com/office/drawing/2014/main" id="{E82C5211-970A-40A6-A752-C101B5A49A6B}"/>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flipH="1" flipV="1">
            <a:off x="3909041" y="3412484"/>
            <a:ext cx="2810286" cy="1553379"/>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5400000" flipV="1">
            <a:off x="288895" y="256214"/>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52852" y="294639"/>
            <a:ext cx="10653954" cy="549275"/>
          </a:xfrm>
        </p:spPr>
        <p:txBody>
          <a:bodyPr/>
          <a:lstStyle/>
          <a:p>
            <a:r>
              <a:rPr lang="en-GB" sz="5400" dirty="0"/>
              <a:t>Next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885598" y="941500"/>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dirty="0">
                <a:solidFill>
                  <a:srgbClr val="AABE3B"/>
                </a:solidFill>
                <a:latin typeface="Arial"/>
              </a:rPr>
              <a:t>Webinar</a:t>
            </a: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992248" y="569276"/>
            <a:ext cx="5144007"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12"/>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2"/>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2"/>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lnSpc>
                <a:spcPct val="100000"/>
              </a:lnSpc>
              <a:defRPr/>
            </a:pPr>
            <a:r>
              <a:rPr lang="en-GB" sz="2400" b="1" dirty="0">
                <a:latin typeface="Arial"/>
                <a:ea typeface="+mn-lt"/>
                <a:cs typeface="Arial"/>
              </a:rPr>
              <a:t>February 15</a:t>
            </a:r>
            <a:r>
              <a:rPr lang="en-GB" sz="2400" b="1" baseline="30000" dirty="0">
                <a:latin typeface="Arial"/>
                <a:ea typeface="+mn-lt"/>
                <a:cs typeface="Arial"/>
              </a:rPr>
              <a:t>th</a:t>
            </a:r>
            <a:r>
              <a:rPr lang="en-GB" sz="2400" b="1" dirty="0">
                <a:latin typeface="Arial"/>
                <a:ea typeface="+mn-lt"/>
                <a:cs typeface="Arial"/>
              </a:rPr>
              <a:t> </a:t>
            </a:r>
          </a:p>
          <a:p>
            <a:pPr marL="323850" indent="-323850" algn="just">
              <a:lnSpc>
                <a:spcPct val="100000"/>
              </a:lnSpc>
              <a:defRPr/>
            </a:pPr>
            <a:r>
              <a:rPr lang="en-GB" sz="2400" b="1" dirty="0">
                <a:latin typeface="Arial"/>
                <a:ea typeface="+mn-lt"/>
                <a:cs typeface="Arial"/>
              </a:rPr>
              <a:t>Awards Submission form</a:t>
            </a:r>
          </a:p>
          <a:p>
            <a:pPr marL="781050" lvl="1" indent="-323850" algn="just">
              <a:lnSpc>
                <a:spcPct val="100000"/>
              </a:lnSpc>
              <a:defRPr/>
            </a:pPr>
            <a:r>
              <a:rPr lang="en-GB" sz="2200" b="1" dirty="0">
                <a:latin typeface="Arial"/>
                <a:ea typeface="+mn-lt"/>
                <a:cs typeface="Arial"/>
              </a:rPr>
              <a:t>Template </a:t>
            </a:r>
          </a:p>
          <a:p>
            <a:pPr marL="781050" lvl="1" indent="-323850" algn="just">
              <a:lnSpc>
                <a:spcPct val="100000"/>
              </a:lnSpc>
              <a:defRPr/>
            </a:pPr>
            <a:r>
              <a:rPr lang="en-GB" sz="2200" b="1" dirty="0">
                <a:latin typeface="Arial"/>
                <a:ea typeface="+mn-lt"/>
                <a:cs typeface="Arial"/>
              </a:rPr>
              <a:t>Online form</a:t>
            </a:r>
          </a:p>
          <a:p>
            <a:pPr marL="323850" indent="-323850" algn="just">
              <a:lnSpc>
                <a:spcPct val="100000"/>
              </a:lnSpc>
              <a:defRPr/>
            </a:pPr>
            <a:r>
              <a:rPr lang="en-GB" sz="2400" b="1" dirty="0">
                <a:latin typeface="Arial"/>
                <a:ea typeface="+mn-lt"/>
                <a:cs typeface="Arial"/>
              </a:rPr>
              <a:t>Onsite judging </a:t>
            </a:r>
          </a:p>
          <a:p>
            <a:pPr marL="323850" indent="-323850" algn="just">
              <a:lnSpc>
                <a:spcPct val="100000"/>
              </a:lnSpc>
              <a:defRPr/>
            </a:pPr>
            <a:r>
              <a:rPr lang="en-GB" sz="2400" b="1" dirty="0">
                <a:latin typeface="Arial"/>
                <a:ea typeface="+mn-lt"/>
                <a:cs typeface="Arial"/>
              </a:rPr>
              <a:t>Post-Event </a:t>
            </a:r>
          </a:p>
          <a:p>
            <a:pPr marL="781050" lvl="1" indent="-323850" algn="just">
              <a:lnSpc>
                <a:spcPct val="100000"/>
              </a:lnSpc>
              <a:defRPr/>
            </a:pPr>
            <a:r>
              <a:rPr lang="en-GB" sz="2200" b="1" dirty="0">
                <a:latin typeface="Arial"/>
                <a:ea typeface="+mn-lt"/>
                <a:cs typeface="Arial"/>
              </a:rPr>
              <a:t>Contribution Award</a:t>
            </a:r>
          </a:p>
          <a:p>
            <a:pPr marL="781050" lvl="1" indent="-323850" algn="just">
              <a:lnSpc>
                <a:spcPct val="100000"/>
              </a:lnSpc>
              <a:defRPr/>
            </a:pPr>
            <a:r>
              <a:rPr lang="en-GB" sz="2200" b="1" dirty="0">
                <a:latin typeface="Arial"/>
                <a:ea typeface="+mn-lt"/>
                <a:cs typeface="Arial"/>
              </a:rPr>
              <a:t>Judges feedback</a:t>
            </a:r>
          </a:p>
          <a:p>
            <a:pPr marL="1238250" lvl="2" indent="-323850" algn="just">
              <a:lnSpc>
                <a:spcPct val="100000"/>
              </a:lnSpc>
              <a:defRPr/>
            </a:pPr>
            <a:endParaRPr lang="en-GB" sz="2400" b="1" dirty="0">
              <a:latin typeface="Arial"/>
              <a:ea typeface="+mn-lt"/>
              <a:cs typeface="Arial"/>
            </a:endParaRPr>
          </a:p>
          <a:p>
            <a:pPr marL="781050" lvl="1" indent="-323850" algn="just">
              <a:lnSpc>
                <a:spcPct val="100000"/>
              </a:lnSpc>
              <a:defRPr/>
            </a:pPr>
            <a:endParaRPr lang="en-GB" sz="2400" b="1" dirty="0">
              <a:latin typeface="Arial"/>
              <a:ea typeface="+mn-lt"/>
              <a:cs typeface="Arial"/>
            </a:endParaRPr>
          </a:p>
        </p:txBody>
      </p:sp>
    </p:spTree>
    <p:extLst>
      <p:ext uri="{BB962C8B-B14F-4D97-AF65-F5344CB8AC3E}">
        <p14:creationId xmlns:p14="http://schemas.microsoft.com/office/powerpoint/2010/main" val="546974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AE50A31-9995-4695-B757-FEF09A7A4BD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011" y="-1254"/>
            <a:ext cx="6096000" cy="6858000"/>
          </a:xfrm>
          <a:prstGeom prst="rect">
            <a:avLst/>
          </a:prstGeom>
        </p:spPr>
      </p:pic>
      <p:sp>
        <p:nvSpPr>
          <p:cNvPr id="15" name="Rectangle 14">
            <a:extLst>
              <a:ext uri="{FF2B5EF4-FFF2-40B4-BE49-F238E27FC236}">
                <a16:creationId xmlns:a16="http://schemas.microsoft.com/office/drawing/2014/main" id="{5D964B74-DFF6-44D4-B876-D496673B60AE}"/>
              </a:ext>
            </a:extLst>
          </p:cNvPr>
          <p:cNvSpPr/>
          <p:nvPr/>
        </p:nvSpPr>
        <p:spPr>
          <a:xfrm>
            <a:off x="3995904" y="0"/>
            <a:ext cx="8196096" cy="68722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17" name="Graphic 16">
            <a:extLst>
              <a:ext uri="{FF2B5EF4-FFF2-40B4-BE49-F238E27FC236}">
                <a16:creationId xmlns:a16="http://schemas.microsoft.com/office/drawing/2014/main" id="{B2DC5F91-4F4C-432B-9399-99FA3D420B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4136118" y="357647"/>
            <a:ext cx="4389645" cy="4677212"/>
          </a:xfrm>
          <a:prstGeom prst="rect">
            <a:avLst/>
          </a:prstGeom>
        </p:spPr>
      </p:pic>
      <p:pic>
        <p:nvPicPr>
          <p:cNvPr id="18" name="Graphic 17">
            <a:extLst>
              <a:ext uri="{FF2B5EF4-FFF2-40B4-BE49-F238E27FC236}">
                <a16:creationId xmlns:a16="http://schemas.microsoft.com/office/drawing/2014/main" id="{20971730-D238-45B3-B8BF-8F84E99495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230530" y="5601456"/>
            <a:ext cx="2154350" cy="767642"/>
          </a:xfrm>
          <a:prstGeom prst="rect">
            <a:avLst/>
          </a:prstGeom>
        </p:spPr>
      </p:pic>
      <p:sp>
        <p:nvSpPr>
          <p:cNvPr id="20" name="Title 1">
            <a:extLst>
              <a:ext uri="{FF2B5EF4-FFF2-40B4-BE49-F238E27FC236}">
                <a16:creationId xmlns:a16="http://schemas.microsoft.com/office/drawing/2014/main" id="{02FAB2F0-FA6F-4E59-9194-B2EF1D9DC3EC}"/>
              </a:ext>
            </a:extLst>
          </p:cNvPr>
          <p:cNvSpPr txBox="1">
            <a:spLocks/>
          </p:cNvSpPr>
          <p:nvPr/>
        </p:nvSpPr>
        <p:spPr>
          <a:xfrm>
            <a:off x="4381567" y="1450390"/>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8000" b="1" i="0" u="none" strike="noStrike" kern="1200" cap="none" spc="0" normalizeH="0" baseline="0" noProof="0" dirty="0">
                <a:ln>
                  <a:noFill/>
                </a:ln>
                <a:solidFill>
                  <a:srgbClr val="AABE3B"/>
                </a:solidFill>
                <a:effectLst/>
                <a:uLnTx/>
                <a:uFillTx/>
                <a:latin typeface="Arial"/>
                <a:ea typeface="+mj-ea"/>
                <a:cs typeface="+mj-cs"/>
              </a:rPr>
              <a:t>Any</a:t>
            </a:r>
          </a:p>
          <a:p>
            <a:pPr marL="0" marR="0" lvl="0" indent="0" algn="l" defTabSz="914400" rtl="0" eaLnBrk="1" fontAlgn="auto" latinLnBrk="0" hangingPunct="1">
              <a:lnSpc>
                <a:spcPct val="90000"/>
              </a:lnSpc>
              <a:spcBef>
                <a:spcPct val="0"/>
              </a:spcBef>
              <a:spcAft>
                <a:spcPts val="0"/>
              </a:spcAft>
              <a:buClrTx/>
              <a:buSzTx/>
              <a:buFontTx/>
              <a:buNone/>
              <a:tabLst/>
              <a:defRPr/>
            </a:pPr>
            <a:r>
              <a:rPr lang="en-GB" sz="8000" dirty="0">
                <a:solidFill>
                  <a:srgbClr val="AABE3B"/>
                </a:solidFill>
                <a:latin typeface="Arial"/>
              </a:rPr>
              <a:t>	Questions</a:t>
            </a:r>
            <a:endParaRPr kumimoji="0" lang="en-GB" sz="8000" b="1" i="0" u="none" strike="noStrike" kern="1200" cap="none" spc="0" normalizeH="0" baseline="0" noProof="0" dirty="0">
              <a:ln>
                <a:noFill/>
              </a:ln>
              <a:solidFill>
                <a:srgbClr val="AABE3B"/>
              </a:solidFill>
              <a:effectLst/>
              <a:uLnTx/>
              <a:uFillTx/>
              <a:latin typeface="Arial"/>
              <a:ea typeface="+mj-ea"/>
              <a:cs typeface="+mj-cs"/>
            </a:endParaRPr>
          </a:p>
        </p:txBody>
      </p:sp>
      <p:pic>
        <p:nvPicPr>
          <p:cNvPr id="23" name="Graphic 22">
            <a:extLst>
              <a:ext uri="{FF2B5EF4-FFF2-40B4-BE49-F238E27FC236}">
                <a16:creationId xmlns:a16="http://schemas.microsoft.com/office/drawing/2014/main" id="{3E3415A6-AB25-4DCC-82E1-7E7CB3A369B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6200000">
            <a:off x="10976858" y="138154"/>
            <a:ext cx="1050994" cy="1059110"/>
          </a:xfrm>
          <a:prstGeom prst="rect">
            <a:avLst/>
          </a:prstGeom>
        </p:spPr>
      </p:pic>
      <p:sp>
        <p:nvSpPr>
          <p:cNvPr id="12" name="TextBox 11">
            <a:extLst>
              <a:ext uri="{FF2B5EF4-FFF2-40B4-BE49-F238E27FC236}">
                <a16:creationId xmlns:a16="http://schemas.microsoft.com/office/drawing/2014/main" id="{CA699C6E-E520-4AEB-8B61-880535E63D6B}"/>
              </a:ext>
            </a:extLst>
          </p:cNvPr>
          <p:cNvSpPr txBox="1"/>
          <p:nvPr/>
        </p:nvSpPr>
        <p:spPr>
          <a:xfrm>
            <a:off x="8372551" y="-22385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rgbClr val="F3F3F5"/>
                </a:solidFill>
                <a:latin typeface="Arial"/>
              </a:rPr>
              <a:t>DTW</a:t>
            </a:r>
            <a:r>
              <a:rPr kumimoji="0" lang="en-GB" sz="3200" b="1" i="0" u="none" strike="noStrike" kern="1200" cap="none" spc="0" normalizeH="0" baseline="0" noProof="0" dirty="0">
                <a:ln>
                  <a:noFill/>
                </a:ln>
                <a:solidFill>
                  <a:srgbClr val="F3F3F5"/>
                </a:solidFill>
                <a:effectLst/>
                <a:uLnTx/>
                <a:uFillTx/>
                <a:latin typeface="Arial"/>
                <a:ea typeface="+mn-ea"/>
                <a:cs typeface="+mn-cs"/>
              </a:rPr>
              <a:t> Asia’23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Tree>
    <p:extLst>
      <p:ext uri="{BB962C8B-B14F-4D97-AF65-F5344CB8AC3E}">
        <p14:creationId xmlns:p14="http://schemas.microsoft.com/office/powerpoint/2010/main" val="2694750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997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Graphic 21">
            <a:extLst>
              <a:ext uri="{FF2B5EF4-FFF2-40B4-BE49-F238E27FC236}">
                <a16:creationId xmlns:a16="http://schemas.microsoft.com/office/drawing/2014/main" id="{EE0963DF-7281-4B00-8A23-CF785842E7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0" y="0"/>
            <a:ext cx="1454556" cy="1454556"/>
          </a:xfrm>
          <a:prstGeom prst="rect">
            <a:avLst/>
          </a:prstGeom>
        </p:spPr>
      </p:pic>
      <p:pic>
        <p:nvPicPr>
          <p:cNvPr id="20" name="Graphic 19">
            <a:extLst>
              <a:ext uri="{FF2B5EF4-FFF2-40B4-BE49-F238E27FC236}">
                <a16:creationId xmlns:a16="http://schemas.microsoft.com/office/drawing/2014/main" id="{39F21848-0C64-4F88-A0C7-372086B4AA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V="1">
            <a:off x="10029523" y="0"/>
            <a:ext cx="2162475" cy="2162475"/>
          </a:xfrm>
          <a:prstGeom prst="rect">
            <a:avLst/>
          </a:prstGeom>
        </p:spPr>
      </p:pic>
      <p:sp>
        <p:nvSpPr>
          <p:cNvPr id="4" name="Slide Number Placeholder 3">
            <a:extLst>
              <a:ext uri="{FF2B5EF4-FFF2-40B4-BE49-F238E27FC236}">
                <a16:creationId xmlns:a16="http://schemas.microsoft.com/office/drawing/2014/main" id="{CA3184B4-7895-4BE0-BEE5-AF5CD51AFD43}"/>
              </a:ext>
            </a:extLst>
          </p:cNvPr>
          <p:cNvSpPr>
            <a:spLocks noGrp="1"/>
          </p:cNvSpPr>
          <p:nvPr>
            <p:ph type="sldNum" sz="quarter" idx="4"/>
          </p:nvPr>
        </p:nvSpPr>
        <p:spPr/>
        <p:txBody>
          <a:bodyPr/>
          <a:lstStyle/>
          <a:p>
            <a:fld id="{93814408-5831-49B7-BF84-9D4EB0FEE077}" type="slidenum">
              <a:rPr lang="en-GB" smtClean="0"/>
              <a:pPr/>
              <a:t>2</a:t>
            </a:fld>
            <a:endParaRPr lang="en-GB"/>
          </a:p>
        </p:txBody>
      </p:sp>
      <p:grpSp>
        <p:nvGrpSpPr>
          <p:cNvPr id="2" name="Group 1">
            <a:extLst>
              <a:ext uri="{FF2B5EF4-FFF2-40B4-BE49-F238E27FC236}">
                <a16:creationId xmlns:a16="http://schemas.microsoft.com/office/drawing/2014/main" id="{5B8606DD-0642-4598-8CEB-5ADF83A3B989}"/>
              </a:ext>
            </a:extLst>
          </p:cNvPr>
          <p:cNvGrpSpPr/>
          <p:nvPr/>
        </p:nvGrpSpPr>
        <p:grpSpPr>
          <a:xfrm>
            <a:off x="3378838" y="1142776"/>
            <a:ext cx="8108084" cy="5219173"/>
            <a:chOff x="3167082" y="2302551"/>
            <a:chExt cx="8108084" cy="4204977"/>
          </a:xfrm>
        </p:grpSpPr>
        <p:pic>
          <p:nvPicPr>
            <p:cNvPr id="38" name="Graphic 37">
              <a:extLst>
                <a:ext uri="{FF2B5EF4-FFF2-40B4-BE49-F238E27FC236}">
                  <a16:creationId xmlns:a16="http://schemas.microsoft.com/office/drawing/2014/main" id="{91010D72-CFC0-4B53-92B2-CCF9E2CC5ADC}"/>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67082" y="2302551"/>
              <a:ext cx="7607414" cy="4204977"/>
            </a:xfrm>
            <a:prstGeom prst="rect">
              <a:avLst/>
            </a:prstGeom>
          </p:spPr>
        </p:pic>
        <p:sp>
          <p:nvSpPr>
            <p:cNvPr id="35" name="TextBox 34">
              <a:extLst>
                <a:ext uri="{FF2B5EF4-FFF2-40B4-BE49-F238E27FC236}">
                  <a16:creationId xmlns:a16="http://schemas.microsoft.com/office/drawing/2014/main" id="{2D1DC4FC-E5E0-40AF-81B0-C9BF3C31BC3C}"/>
                </a:ext>
              </a:extLst>
            </p:cNvPr>
            <p:cNvSpPr txBox="1"/>
            <p:nvPr/>
          </p:nvSpPr>
          <p:spPr>
            <a:xfrm>
              <a:off x="5015283" y="2460111"/>
              <a:ext cx="6259883" cy="3889855"/>
            </a:xfrm>
            <a:prstGeom prst="rect">
              <a:avLst/>
            </a:prstGeom>
            <a:noFill/>
          </p:spPr>
          <p:txBody>
            <a:bodyPr wrap="square">
              <a:spAutoFit/>
            </a:bodyPr>
            <a:lstStyle/>
            <a:p>
              <a:pPr marL="323850" indent="-323850" algn="just">
                <a:spcAft>
                  <a:spcPts val="1200"/>
                </a:spcAft>
                <a:buBlip>
                  <a:blip r:embed="rId6"/>
                </a:buBlip>
                <a:defRPr/>
              </a:pPr>
              <a:r>
                <a:rPr lang="en-GB" sz="2200" b="1" dirty="0">
                  <a:solidFill>
                    <a:schemeClr val="bg1"/>
                  </a:solidFill>
                  <a:latin typeface="Arial"/>
                  <a:ea typeface="+mn-lt"/>
                  <a:cs typeface="Arial"/>
                </a:rPr>
                <a:t>Catalyst Team Awards</a:t>
              </a:r>
            </a:p>
            <a:p>
              <a:pPr marL="323850" indent="-323850" algn="just">
                <a:spcAft>
                  <a:spcPts val="1200"/>
                </a:spcAft>
                <a:buBlip>
                  <a:blip r:embed="rId6"/>
                </a:buBlip>
                <a:defRPr/>
              </a:pPr>
              <a:r>
                <a:rPr lang="en-GB" sz="2200" b="1" dirty="0">
                  <a:solidFill>
                    <a:schemeClr val="bg1"/>
                  </a:solidFill>
                  <a:latin typeface="Arial"/>
                  <a:ea typeface="+mn-lt"/>
                  <a:cs typeface="Arial"/>
                </a:rPr>
                <a:t>Award categories </a:t>
              </a:r>
            </a:p>
            <a:p>
              <a:pPr marL="323850" indent="-323850" algn="just">
                <a:spcAft>
                  <a:spcPts val="1200"/>
                </a:spcAft>
                <a:buBlip>
                  <a:blip r:embed="rId6"/>
                </a:buBlip>
                <a:defRPr/>
              </a:pPr>
              <a:r>
                <a:rPr lang="en-GB" sz="2200" b="1" dirty="0">
                  <a:solidFill>
                    <a:schemeClr val="bg1"/>
                  </a:solidFill>
                  <a:latin typeface="Arial"/>
                  <a:ea typeface="+mn-lt"/>
                  <a:cs typeface="Arial"/>
                </a:rPr>
                <a:t>Judging criteria</a:t>
              </a:r>
            </a:p>
            <a:p>
              <a:pPr marL="800100" lvl="2" indent="-342900" algn="just">
                <a:spcAft>
                  <a:spcPts val="1200"/>
                </a:spcAft>
                <a:buFont typeface="Arial" panose="020B0604020202020204" pitchFamily="34" charset="0"/>
                <a:buChar char="•"/>
                <a:defRPr/>
              </a:pPr>
              <a:r>
                <a:rPr lang="en-GB" sz="2200" b="1" dirty="0">
                  <a:solidFill>
                    <a:schemeClr val="bg1"/>
                  </a:solidFill>
                  <a:latin typeface="Arial"/>
                  <a:ea typeface="+mn-lt"/>
                  <a:cs typeface="Arial"/>
                </a:rPr>
                <a:t>General</a:t>
              </a:r>
            </a:p>
            <a:p>
              <a:pPr marL="800100" lvl="2" indent="-342900" algn="just">
                <a:spcAft>
                  <a:spcPts val="1200"/>
                </a:spcAft>
                <a:buFont typeface="Arial" panose="020B0604020202020204" pitchFamily="34" charset="0"/>
                <a:buChar char="•"/>
                <a:defRPr/>
              </a:pPr>
              <a:r>
                <a:rPr lang="en-GB" sz="2200" b="1" dirty="0">
                  <a:solidFill>
                    <a:schemeClr val="bg1"/>
                  </a:solidFill>
                  <a:latin typeface="Arial"/>
                  <a:ea typeface="+mn-lt"/>
                  <a:cs typeface="Arial"/>
                </a:rPr>
                <a:t>Awards Specific</a:t>
              </a:r>
            </a:p>
            <a:p>
              <a:pPr marL="323850" indent="-323850" algn="just">
                <a:spcAft>
                  <a:spcPts val="1200"/>
                </a:spcAft>
                <a:buBlip>
                  <a:blip r:embed="rId6"/>
                </a:buBlip>
                <a:defRPr/>
              </a:pPr>
              <a:r>
                <a:rPr lang="en-GB" sz="2200" b="1" dirty="0">
                  <a:solidFill>
                    <a:schemeClr val="bg1"/>
                  </a:solidFill>
                  <a:latin typeface="Arial"/>
                  <a:ea typeface="+mn-lt"/>
                  <a:cs typeface="Arial"/>
                </a:rPr>
                <a:t>Process</a:t>
              </a:r>
            </a:p>
            <a:p>
              <a:pPr marL="323850" indent="-323850" algn="just">
                <a:spcAft>
                  <a:spcPts val="1200"/>
                </a:spcAft>
                <a:buBlip>
                  <a:blip r:embed="rId6"/>
                </a:buBlip>
                <a:defRPr/>
              </a:pPr>
              <a:r>
                <a:rPr lang="en-GB" sz="2200" b="1" dirty="0">
                  <a:solidFill>
                    <a:schemeClr val="bg1"/>
                  </a:solidFill>
                  <a:latin typeface="Arial"/>
                  <a:ea typeface="+mn-lt"/>
                  <a:cs typeface="Arial"/>
                </a:rPr>
                <a:t>Timelines</a:t>
              </a:r>
            </a:p>
            <a:p>
              <a:pPr marL="323850" indent="-323850" algn="just">
                <a:spcAft>
                  <a:spcPts val="1200"/>
                </a:spcAft>
                <a:buBlip>
                  <a:blip r:embed="rId6"/>
                </a:buBlip>
                <a:defRPr/>
              </a:pPr>
              <a:r>
                <a:rPr lang="en-GB" sz="2200" b="1" dirty="0">
                  <a:solidFill>
                    <a:schemeClr val="bg1"/>
                  </a:solidFill>
                  <a:latin typeface="Arial"/>
                  <a:ea typeface="+mn-lt"/>
                  <a:cs typeface="Arial"/>
                </a:rPr>
                <a:t>Best practices</a:t>
              </a:r>
            </a:p>
            <a:p>
              <a:pPr marL="323850" indent="-323850" algn="just">
                <a:spcAft>
                  <a:spcPts val="1200"/>
                </a:spcAft>
                <a:buBlip>
                  <a:blip r:embed="rId6"/>
                </a:buBlip>
                <a:defRPr/>
              </a:pPr>
              <a:r>
                <a:rPr lang="en-GB" sz="2200" b="1" dirty="0">
                  <a:solidFill>
                    <a:schemeClr val="bg1"/>
                  </a:solidFill>
                  <a:latin typeface="Arial"/>
                  <a:ea typeface="+mn-lt"/>
                  <a:cs typeface="Arial"/>
                </a:rPr>
                <a:t>Stay tuned</a:t>
              </a:r>
            </a:p>
            <a:p>
              <a:pPr marL="323850" indent="-323850" algn="just">
                <a:spcAft>
                  <a:spcPts val="1200"/>
                </a:spcAft>
                <a:buBlip>
                  <a:blip r:embed="rId6"/>
                </a:buBlip>
                <a:defRPr/>
              </a:pPr>
              <a:r>
                <a:rPr lang="en-GB" sz="2200" b="1" dirty="0">
                  <a:solidFill>
                    <a:schemeClr val="bg1"/>
                  </a:solidFill>
                  <a:latin typeface="Arial"/>
                  <a:ea typeface="+mn-lt"/>
                  <a:cs typeface="Arial"/>
                </a:rPr>
                <a:t>Q&amp;A </a:t>
              </a:r>
            </a:p>
          </p:txBody>
        </p:sp>
      </p:grpSp>
      <p:sp>
        <p:nvSpPr>
          <p:cNvPr id="21" name="TextBox 20">
            <a:extLst>
              <a:ext uri="{FF2B5EF4-FFF2-40B4-BE49-F238E27FC236}">
                <a16:creationId xmlns:a16="http://schemas.microsoft.com/office/drawing/2014/main" id="{83A3F6A1-DAFD-4BB7-9433-011ECCB20929}"/>
              </a:ext>
            </a:extLst>
          </p:cNvPr>
          <p:cNvSpPr txBox="1"/>
          <p:nvPr/>
        </p:nvSpPr>
        <p:spPr>
          <a:xfrm>
            <a:off x="554877" y="311779"/>
            <a:ext cx="7014330" cy="830997"/>
          </a:xfrm>
          <a:prstGeom prst="rect">
            <a:avLst/>
          </a:prstGeom>
          <a:noFill/>
        </p:spPr>
        <p:txBody>
          <a:bodyPr wrap="square">
            <a:spAutoFit/>
          </a:bodyPr>
          <a:lstStyle/>
          <a:p>
            <a:r>
              <a:rPr lang="en-GB" sz="4800" b="1" dirty="0">
                <a:solidFill>
                  <a:srgbClr val="AABE3B"/>
                </a:solidFill>
                <a:latin typeface="Arial"/>
                <a:ea typeface="+mj-ea"/>
                <a:cs typeface="+mj-cs"/>
              </a:rPr>
              <a:t>Agenda</a:t>
            </a:r>
          </a:p>
        </p:txBody>
      </p:sp>
      <p:pic>
        <p:nvPicPr>
          <p:cNvPr id="13" name="Graphic 12">
            <a:extLst>
              <a:ext uri="{FF2B5EF4-FFF2-40B4-BE49-F238E27FC236}">
                <a16:creationId xmlns:a16="http://schemas.microsoft.com/office/drawing/2014/main" id="{F5966787-C33F-FF1A-AE6D-A3054E6B873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flipV="1">
            <a:off x="0" y="3057912"/>
            <a:ext cx="3488309" cy="3488309"/>
          </a:xfrm>
          <a:prstGeom prst="rect">
            <a:avLst/>
          </a:prstGeom>
        </p:spPr>
      </p:pic>
    </p:spTree>
    <p:extLst>
      <p:ext uri="{BB962C8B-B14F-4D97-AF65-F5344CB8AC3E}">
        <p14:creationId xmlns:p14="http://schemas.microsoft.com/office/powerpoint/2010/main" val="223808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phic 18">
            <a:extLst>
              <a:ext uri="{FF2B5EF4-FFF2-40B4-BE49-F238E27FC236}">
                <a16:creationId xmlns:a16="http://schemas.microsoft.com/office/drawing/2014/main" id="{5A90C383-A67C-40EA-ABF4-B3C3846C263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6738318" y="462300"/>
            <a:ext cx="5463207" cy="1692996"/>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736229" y="1337088"/>
            <a:ext cx="5463209" cy="5174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769794" y="950329"/>
            <a:ext cx="521470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none" spc="0" normalizeH="0" baseline="0" noProof="0" dirty="0">
                <a:ln>
                  <a:noFill/>
                </a:ln>
                <a:solidFill>
                  <a:srgbClr val="AABE3B"/>
                </a:solidFill>
                <a:effectLst/>
                <a:uLnTx/>
                <a:uFillTx/>
                <a:latin typeface="Arial"/>
                <a:ea typeface="+mj-ea"/>
                <a:cs typeface="+mj-cs"/>
              </a:rPr>
              <a:t>team</a:t>
            </a:r>
            <a:r>
              <a:rPr kumimoji="0" lang="en-GB" sz="4000" b="1" i="0" u="none" strike="noStrike" kern="1200" cap="none" spc="0" normalizeH="0" baseline="0" noProof="0" dirty="0">
                <a:ln>
                  <a:noFill/>
                </a:ln>
                <a:solidFill>
                  <a:srgbClr val="AABE3B"/>
                </a:solidFill>
                <a:effectLst/>
                <a:uLnTx/>
                <a:uFillTx/>
                <a:latin typeface="Arial"/>
                <a:ea typeface="+mj-ea"/>
                <a:cs typeface="+mj-cs"/>
              </a:rPr>
              <a:t> awards</a:t>
            </a:r>
          </a:p>
        </p:txBody>
      </p:sp>
      <p:sp>
        <p:nvSpPr>
          <p:cNvPr id="43" name="Title 12">
            <a:extLst>
              <a:ext uri="{FF2B5EF4-FFF2-40B4-BE49-F238E27FC236}">
                <a16:creationId xmlns:a16="http://schemas.microsoft.com/office/drawing/2014/main" id="{F23D082F-5EEE-4039-9082-79AEA90BC512}"/>
              </a:ext>
            </a:extLst>
          </p:cNvPr>
          <p:cNvSpPr>
            <a:spLocks noGrp="1"/>
          </p:cNvSpPr>
          <p:nvPr>
            <p:ph type="title"/>
          </p:nvPr>
        </p:nvSpPr>
        <p:spPr>
          <a:xfrm>
            <a:off x="452852" y="294639"/>
            <a:ext cx="10653954" cy="549275"/>
          </a:xfrm>
        </p:spPr>
        <p:txBody>
          <a:bodyPr/>
          <a:lstStyle/>
          <a:p>
            <a:r>
              <a:rPr lang="en-US" dirty="0"/>
              <a:t>C</a:t>
            </a:r>
            <a:r>
              <a:rPr lang="en-US" sz="5400" dirty="0"/>
              <a:t>atalyst</a:t>
            </a:r>
            <a:endParaRPr lang="en-GB" dirty="0"/>
          </a:p>
        </p:txBody>
      </p:sp>
      <p:sp>
        <p:nvSpPr>
          <p:cNvPr id="44" name="TextBox 43">
            <a:extLst>
              <a:ext uri="{FF2B5EF4-FFF2-40B4-BE49-F238E27FC236}">
                <a16:creationId xmlns:a16="http://schemas.microsoft.com/office/drawing/2014/main" id="{D4981ECC-097F-4497-A41D-74058D6FAB6C}"/>
              </a:ext>
            </a:extLst>
          </p:cNvPr>
          <p:cNvSpPr txBox="1"/>
          <p:nvPr/>
        </p:nvSpPr>
        <p:spPr>
          <a:xfrm>
            <a:off x="7169343" y="754033"/>
            <a:ext cx="4733762" cy="6032421"/>
          </a:xfrm>
          <a:prstGeom prst="rect">
            <a:avLst/>
          </a:prstGeom>
          <a:noFill/>
        </p:spPr>
        <p:txBody>
          <a:bodyPr wrap="square" lIns="91440" tIns="45720" rIns="91440" bIns="45720" anchor="t">
            <a:spAutoFit/>
          </a:bodyPr>
          <a:lstStyle/>
          <a:p>
            <a:pPr marL="323850" indent="-323850" algn="just">
              <a:spcAft>
                <a:spcPts val="1200"/>
              </a:spcAft>
              <a:buBlip>
                <a:blip r:embed="rId8"/>
              </a:buBlip>
              <a:defRPr/>
            </a:pPr>
            <a:r>
              <a:rPr lang="en-GB" sz="2000" b="1" dirty="0">
                <a:solidFill>
                  <a:schemeClr val="bg1"/>
                </a:solidFill>
                <a:latin typeface="Arial"/>
                <a:ea typeface="+mn-lt"/>
                <a:cs typeface="Arial"/>
              </a:rPr>
              <a:t>Drive Catalysts to promote their work and seek industry feedback on their projects</a:t>
            </a:r>
          </a:p>
          <a:p>
            <a:pPr algn="just">
              <a:spcAft>
                <a:spcPts val="1200"/>
              </a:spcAft>
              <a:defRPr/>
            </a:pPr>
            <a:endParaRPr lang="en-GB" sz="2000" b="1" dirty="0">
              <a:solidFill>
                <a:schemeClr val="bg1"/>
              </a:solidFill>
              <a:latin typeface="Arial"/>
              <a:ea typeface="+mn-lt"/>
              <a:cs typeface="Arial"/>
            </a:endParaRPr>
          </a:p>
          <a:p>
            <a:pPr marL="323850" indent="-323850" algn="just">
              <a:spcAft>
                <a:spcPts val="1200"/>
              </a:spcAft>
              <a:buBlip>
                <a:blip r:embed="rId8"/>
              </a:buBlip>
              <a:defRPr/>
            </a:pPr>
            <a:r>
              <a:rPr lang="en-GB" sz="2000" b="1" dirty="0">
                <a:solidFill>
                  <a:schemeClr val="bg1"/>
                </a:solidFill>
                <a:latin typeface="Arial"/>
                <a:ea typeface="+mn-lt"/>
                <a:cs typeface="Arial"/>
              </a:rPr>
              <a:t>Judged by highly qualified panel of industry specialists</a:t>
            </a:r>
          </a:p>
          <a:p>
            <a:pPr marL="323850" indent="-323850" algn="just">
              <a:spcAft>
                <a:spcPts val="1200"/>
              </a:spcAft>
              <a:buBlip>
                <a:blip r:embed="rId8"/>
              </a:buBlip>
              <a:defRPr/>
            </a:pPr>
            <a:endParaRPr lang="en-GB" sz="2000" b="1" dirty="0">
              <a:solidFill>
                <a:schemeClr val="bg1"/>
              </a:solidFill>
              <a:latin typeface="Arial"/>
              <a:ea typeface="+mn-lt"/>
              <a:cs typeface="Arial"/>
            </a:endParaRPr>
          </a:p>
          <a:p>
            <a:pPr marL="323850" indent="-323850" algn="just">
              <a:spcAft>
                <a:spcPts val="1200"/>
              </a:spcAft>
              <a:buBlip>
                <a:blip r:embed="rId8"/>
              </a:buBlip>
              <a:defRPr/>
            </a:pPr>
            <a:r>
              <a:rPr lang="en-GB" sz="2000" b="1" dirty="0">
                <a:solidFill>
                  <a:schemeClr val="bg1"/>
                </a:solidFill>
                <a:latin typeface="Arial"/>
                <a:ea typeface="+mn-lt"/>
                <a:cs typeface="Arial"/>
              </a:rPr>
              <a:t>Winners announced live during the prestigious ceremony at DTW Asia</a:t>
            </a:r>
          </a:p>
          <a:p>
            <a:pPr algn="just">
              <a:spcAft>
                <a:spcPts val="1200"/>
              </a:spcAft>
              <a:defRPr/>
            </a:pPr>
            <a:endParaRPr lang="en-GB" sz="2000" b="1" dirty="0">
              <a:solidFill>
                <a:schemeClr val="bg1"/>
              </a:solidFill>
              <a:latin typeface="Arial"/>
              <a:ea typeface="+mn-lt"/>
              <a:cs typeface="Arial"/>
            </a:endParaRPr>
          </a:p>
          <a:p>
            <a:pPr marL="323850" indent="-323850" algn="just">
              <a:spcAft>
                <a:spcPts val="1200"/>
              </a:spcAft>
              <a:buBlip>
                <a:blip r:embed="rId8"/>
              </a:buBlip>
              <a:defRPr/>
            </a:pPr>
            <a:r>
              <a:rPr lang="en-GB" sz="2000" b="1" dirty="0">
                <a:solidFill>
                  <a:schemeClr val="bg1"/>
                </a:solidFill>
                <a:latin typeface="Arial"/>
                <a:ea typeface="+mn-lt"/>
                <a:cs typeface="Arial"/>
              </a:rPr>
              <a:t>Recognition through TM Forum wider media exposure, and social media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dirty="0">
              <a:ln>
                <a:noFill/>
              </a:ln>
              <a:solidFill>
                <a:prstClr val="white"/>
              </a:solidFill>
              <a:effectLst/>
              <a:uLnTx/>
              <a:uFillTx/>
              <a:latin typeface="Arial"/>
              <a:ea typeface="+mn-ea"/>
              <a:cs typeface="Arial"/>
            </a:endParaRPr>
          </a:p>
        </p:txBody>
      </p:sp>
      <p:pic>
        <p:nvPicPr>
          <p:cNvPr id="46" name="Graphic 45">
            <a:extLst>
              <a:ext uri="{FF2B5EF4-FFF2-40B4-BE49-F238E27FC236}">
                <a16:creationId xmlns:a16="http://schemas.microsoft.com/office/drawing/2014/main" id="{16DFD476-046F-4814-80CF-D913BF7ECD4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6200000" flipH="1">
            <a:off x="4439574" y="481271"/>
            <a:ext cx="2294534" cy="2294534"/>
          </a:xfrm>
          <a:prstGeom prst="rect">
            <a:avLst/>
          </a:prstGeom>
        </p:spPr>
      </p:pic>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11"/>
          <a:stretch>
            <a:fillRect/>
          </a:stretch>
        </p:blipFill>
        <p:spPr>
          <a:xfrm>
            <a:off x="0" y="2775805"/>
            <a:ext cx="6754292" cy="3735092"/>
          </a:xfrm>
          <a:prstGeom prst="rect">
            <a:avLst/>
          </a:prstGeom>
        </p:spPr>
      </p:pic>
    </p:spTree>
    <p:extLst>
      <p:ext uri="{BB962C8B-B14F-4D97-AF65-F5344CB8AC3E}">
        <p14:creationId xmlns:p14="http://schemas.microsoft.com/office/powerpoint/2010/main" val="1654838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Graphic 33">
            <a:extLst>
              <a:ext uri="{FF2B5EF4-FFF2-40B4-BE49-F238E27FC236}">
                <a16:creationId xmlns:a16="http://schemas.microsoft.com/office/drawing/2014/main" id="{E84B7FA3-05C4-426F-9BFF-CFA04A422B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53" name="Slide Number Placeholder 4">
            <a:extLst>
              <a:ext uri="{FF2B5EF4-FFF2-40B4-BE49-F238E27FC236}">
                <a16:creationId xmlns:a16="http://schemas.microsoft.com/office/drawing/2014/main" id="{8450B053-B77C-47D0-A6C8-3D2F00E2824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27" name="Group 26">
            <a:extLst>
              <a:ext uri="{FF2B5EF4-FFF2-40B4-BE49-F238E27FC236}">
                <a16:creationId xmlns:a16="http://schemas.microsoft.com/office/drawing/2014/main" id="{E4F1AF85-2847-4F2C-8B61-4291FC22A274}"/>
              </a:ext>
            </a:extLst>
          </p:cNvPr>
          <p:cNvGrpSpPr/>
          <p:nvPr/>
        </p:nvGrpSpPr>
        <p:grpSpPr>
          <a:xfrm>
            <a:off x="136245" y="2062799"/>
            <a:ext cx="2269495" cy="4046999"/>
            <a:chOff x="638638" y="2202651"/>
            <a:chExt cx="2566887" cy="4046999"/>
          </a:xfrm>
        </p:grpSpPr>
        <p:pic>
          <p:nvPicPr>
            <p:cNvPr id="24" name="Graphic 23">
              <a:extLst>
                <a:ext uri="{FF2B5EF4-FFF2-40B4-BE49-F238E27FC236}">
                  <a16:creationId xmlns:a16="http://schemas.microsoft.com/office/drawing/2014/main" id="{B57059C1-E882-4832-95E8-F8229236DDB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sp>
          <p:nvSpPr>
            <p:cNvPr id="2" name="TextBox 1">
              <a:extLst>
                <a:ext uri="{FF2B5EF4-FFF2-40B4-BE49-F238E27FC236}">
                  <a16:creationId xmlns:a16="http://schemas.microsoft.com/office/drawing/2014/main" id="{D8CCFDD8-D184-4B7E-BB3D-E40CB6E181EB}"/>
                </a:ext>
              </a:extLst>
            </p:cNvPr>
            <p:cNvSpPr txBox="1"/>
            <p:nvPr/>
          </p:nvSpPr>
          <p:spPr>
            <a:xfrm>
              <a:off x="638638" y="4655604"/>
              <a:ext cx="2475945"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r>
                <a:rPr lang="en-GB" sz="1400" dirty="0">
                  <a:solidFill>
                    <a:srgbClr val="1A2746"/>
                  </a:solidFill>
                  <a:latin typeface="Arial"/>
                  <a:cs typeface="Arial"/>
                </a:rPr>
                <a:t>Catalyst that demonstrates most compelling business impact &amp; potential</a:t>
              </a:r>
              <a:r>
                <a:rPr lang="en-US" sz="1400" dirty="0">
                  <a:solidFill>
                    <a:srgbClr val="1A2746"/>
                  </a:solidFill>
                  <a:latin typeface="Arial"/>
                  <a:cs typeface="Arial"/>
                </a:rPr>
                <a:t> </a:t>
              </a:r>
              <a:endParaRPr lang="en-GB" sz="1400" dirty="0">
                <a:solidFill>
                  <a:srgbClr val="1A2746"/>
                </a:solidFill>
                <a:latin typeface="Arial"/>
                <a:cs typeface="Arial"/>
              </a:endParaRPr>
            </a:p>
          </p:txBody>
        </p:sp>
        <p:pic>
          <p:nvPicPr>
            <p:cNvPr id="58" name="Graphic 57">
              <a:extLst>
                <a:ext uri="{FF2B5EF4-FFF2-40B4-BE49-F238E27FC236}">
                  <a16:creationId xmlns:a16="http://schemas.microsoft.com/office/drawing/2014/main" id="{E6293FAD-D1E0-46A0-91CF-32C6C024B772}"/>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59" name="Graphic 58">
              <a:extLst>
                <a:ext uri="{FF2B5EF4-FFF2-40B4-BE49-F238E27FC236}">
                  <a16:creationId xmlns:a16="http://schemas.microsoft.com/office/drawing/2014/main" id="{DFA86E37-5F89-4FE3-844C-684AF8B3830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sp>
        <p:nvSpPr>
          <p:cNvPr id="32" name="Title 12">
            <a:extLst>
              <a:ext uri="{FF2B5EF4-FFF2-40B4-BE49-F238E27FC236}">
                <a16:creationId xmlns:a16="http://schemas.microsoft.com/office/drawing/2014/main" id="{956613D7-9FA2-4015-8BCA-B4F6E6029627}"/>
              </a:ext>
            </a:extLst>
          </p:cNvPr>
          <p:cNvSpPr>
            <a:spLocks noGrp="1"/>
          </p:cNvSpPr>
          <p:nvPr>
            <p:ph type="title"/>
          </p:nvPr>
        </p:nvSpPr>
        <p:spPr>
          <a:xfrm>
            <a:off x="452852" y="294639"/>
            <a:ext cx="10653954" cy="549275"/>
          </a:xfrm>
        </p:spPr>
        <p:txBody>
          <a:bodyPr/>
          <a:lstStyle/>
          <a:p>
            <a:r>
              <a:rPr lang="en-GB" sz="5400" dirty="0"/>
              <a:t>Catalyst</a:t>
            </a:r>
          </a:p>
        </p:txBody>
      </p:sp>
      <p:sp>
        <p:nvSpPr>
          <p:cNvPr id="33" name="Title 12">
            <a:extLst>
              <a:ext uri="{FF2B5EF4-FFF2-40B4-BE49-F238E27FC236}">
                <a16:creationId xmlns:a16="http://schemas.microsoft.com/office/drawing/2014/main" id="{53648573-5FEE-4B4F-BBF0-C9BC3BDA09AD}"/>
              </a:ext>
            </a:extLst>
          </p:cNvPr>
          <p:cNvSpPr txBox="1">
            <a:spLocks/>
          </p:cNvSpPr>
          <p:nvPr/>
        </p:nvSpPr>
        <p:spPr>
          <a:xfrm>
            <a:off x="781979" y="1027279"/>
            <a:ext cx="5643149"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800" dirty="0">
                <a:solidFill>
                  <a:srgbClr val="AABE3B"/>
                </a:solidFill>
                <a:latin typeface="Arial"/>
              </a:rPr>
              <a:t>award</a:t>
            </a:r>
            <a:r>
              <a:rPr lang="en-GB" dirty="0">
                <a:solidFill>
                  <a:srgbClr val="AABE3B"/>
                </a:solidFill>
                <a:latin typeface="Arial"/>
              </a:rPr>
              <a:t> categories</a:t>
            </a:r>
            <a:endParaRPr kumimoji="0" lang="en-GB" b="1" i="0" u="none" strike="noStrike" kern="1200" cap="none" spc="0" normalizeH="0" baseline="0" noProof="0" dirty="0">
              <a:ln>
                <a:noFill/>
              </a:ln>
              <a:solidFill>
                <a:srgbClr val="AABE3B"/>
              </a:solidFill>
              <a:effectLst/>
              <a:uLnTx/>
              <a:uFillTx/>
              <a:latin typeface="Arial"/>
              <a:ea typeface="+mj-ea"/>
              <a:cs typeface="+mj-cs"/>
            </a:endParaRPr>
          </a:p>
        </p:txBody>
      </p:sp>
      <p:grpSp>
        <p:nvGrpSpPr>
          <p:cNvPr id="3" name="Group 2">
            <a:extLst>
              <a:ext uri="{FF2B5EF4-FFF2-40B4-BE49-F238E27FC236}">
                <a16:creationId xmlns:a16="http://schemas.microsoft.com/office/drawing/2014/main" id="{F401E4F7-8ADD-0F43-7CFA-33F1BC6D94FA}"/>
              </a:ext>
            </a:extLst>
          </p:cNvPr>
          <p:cNvGrpSpPr/>
          <p:nvPr/>
        </p:nvGrpSpPr>
        <p:grpSpPr>
          <a:xfrm>
            <a:off x="2627041" y="2058493"/>
            <a:ext cx="2181159" cy="4046999"/>
            <a:chOff x="738550" y="2202651"/>
            <a:chExt cx="2466975" cy="4046999"/>
          </a:xfrm>
        </p:grpSpPr>
        <p:pic>
          <p:nvPicPr>
            <p:cNvPr id="4" name="Graphic 3">
              <a:extLst>
                <a:ext uri="{FF2B5EF4-FFF2-40B4-BE49-F238E27FC236}">
                  <a16:creationId xmlns:a16="http://schemas.microsoft.com/office/drawing/2014/main" id="{93B2E440-D01C-7402-1D1B-CEE56F8B23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6" name="Graphic 5">
              <a:extLst>
                <a:ext uri="{FF2B5EF4-FFF2-40B4-BE49-F238E27FC236}">
                  <a16:creationId xmlns:a16="http://schemas.microsoft.com/office/drawing/2014/main" id="{8010E47A-2673-B98A-E20C-C8831761D916}"/>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7" name="Graphic 6">
              <a:extLst>
                <a:ext uri="{FF2B5EF4-FFF2-40B4-BE49-F238E27FC236}">
                  <a16:creationId xmlns:a16="http://schemas.microsoft.com/office/drawing/2014/main" id="{A3E83770-6D5F-1524-4790-54753384413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9" name="Group 8">
            <a:extLst>
              <a:ext uri="{FF2B5EF4-FFF2-40B4-BE49-F238E27FC236}">
                <a16:creationId xmlns:a16="http://schemas.microsoft.com/office/drawing/2014/main" id="{35F1625E-9FA4-7E9D-1F1F-5930BBA50C95}"/>
              </a:ext>
            </a:extLst>
          </p:cNvPr>
          <p:cNvGrpSpPr/>
          <p:nvPr/>
        </p:nvGrpSpPr>
        <p:grpSpPr>
          <a:xfrm>
            <a:off x="4996552" y="2058493"/>
            <a:ext cx="2181159" cy="4046999"/>
            <a:chOff x="738550" y="2202651"/>
            <a:chExt cx="2466975" cy="4046999"/>
          </a:xfrm>
        </p:grpSpPr>
        <p:pic>
          <p:nvPicPr>
            <p:cNvPr id="10" name="Graphic 9">
              <a:extLst>
                <a:ext uri="{FF2B5EF4-FFF2-40B4-BE49-F238E27FC236}">
                  <a16:creationId xmlns:a16="http://schemas.microsoft.com/office/drawing/2014/main" id="{3531C864-8817-494B-37F2-FBE604DBC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12" name="Graphic 11">
              <a:extLst>
                <a:ext uri="{FF2B5EF4-FFF2-40B4-BE49-F238E27FC236}">
                  <a16:creationId xmlns:a16="http://schemas.microsoft.com/office/drawing/2014/main" id="{D25DD01A-EA0E-CC4A-1035-2ABD7BFA40BE}"/>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13" name="Graphic 12">
              <a:extLst>
                <a:ext uri="{FF2B5EF4-FFF2-40B4-BE49-F238E27FC236}">
                  <a16:creationId xmlns:a16="http://schemas.microsoft.com/office/drawing/2014/main" id="{E3BC6007-A87E-220B-A049-D0BB9E25C11B}"/>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15" name="Group 14">
            <a:extLst>
              <a:ext uri="{FF2B5EF4-FFF2-40B4-BE49-F238E27FC236}">
                <a16:creationId xmlns:a16="http://schemas.microsoft.com/office/drawing/2014/main" id="{009910E0-217E-6685-499C-3F00247F0BEB}"/>
              </a:ext>
            </a:extLst>
          </p:cNvPr>
          <p:cNvGrpSpPr/>
          <p:nvPr/>
        </p:nvGrpSpPr>
        <p:grpSpPr>
          <a:xfrm>
            <a:off x="7405943" y="2049031"/>
            <a:ext cx="2181159" cy="4046999"/>
            <a:chOff x="738550" y="2202651"/>
            <a:chExt cx="2466975" cy="4046999"/>
          </a:xfrm>
        </p:grpSpPr>
        <p:pic>
          <p:nvPicPr>
            <p:cNvPr id="16" name="Graphic 15">
              <a:extLst>
                <a:ext uri="{FF2B5EF4-FFF2-40B4-BE49-F238E27FC236}">
                  <a16:creationId xmlns:a16="http://schemas.microsoft.com/office/drawing/2014/main" id="{6C9E218B-D7F5-37EB-B410-F642EC64C3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18" name="Graphic 17">
              <a:extLst>
                <a:ext uri="{FF2B5EF4-FFF2-40B4-BE49-F238E27FC236}">
                  <a16:creationId xmlns:a16="http://schemas.microsoft.com/office/drawing/2014/main" id="{60660374-03F4-E2D8-E048-ED6A911B9C53}"/>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19" name="Graphic 18">
              <a:extLst>
                <a:ext uri="{FF2B5EF4-FFF2-40B4-BE49-F238E27FC236}">
                  <a16:creationId xmlns:a16="http://schemas.microsoft.com/office/drawing/2014/main" id="{7B34DBB4-CE7C-7C8D-7125-23C0FCDD5B09}"/>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21" name="Group 20">
            <a:extLst>
              <a:ext uri="{FF2B5EF4-FFF2-40B4-BE49-F238E27FC236}">
                <a16:creationId xmlns:a16="http://schemas.microsoft.com/office/drawing/2014/main" id="{A81B6D97-AD1E-6CFC-3CC6-4AFD9A3631FA}"/>
              </a:ext>
            </a:extLst>
          </p:cNvPr>
          <p:cNvGrpSpPr/>
          <p:nvPr/>
        </p:nvGrpSpPr>
        <p:grpSpPr>
          <a:xfrm>
            <a:off x="9786261" y="2024938"/>
            <a:ext cx="2181159" cy="4046999"/>
            <a:chOff x="738550" y="2202651"/>
            <a:chExt cx="2466975" cy="4046999"/>
          </a:xfrm>
        </p:grpSpPr>
        <p:pic>
          <p:nvPicPr>
            <p:cNvPr id="22" name="Graphic 21">
              <a:extLst>
                <a:ext uri="{FF2B5EF4-FFF2-40B4-BE49-F238E27FC236}">
                  <a16:creationId xmlns:a16="http://schemas.microsoft.com/office/drawing/2014/main" id="{A716F4E7-F1BB-7F17-6781-2508A19F29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25" name="Graphic 24">
              <a:extLst>
                <a:ext uri="{FF2B5EF4-FFF2-40B4-BE49-F238E27FC236}">
                  <a16:creationId xmlns:a16="http://schemas.microsoft.com/office/drawing/2014/main" id="{9A241A9F-670C-FCD0-EFCF-9C439C385E69}"/>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26" name="Graphic 25">
              <a:extLst>
                <a:ext uri="{FF2B5EF4-FFF2-40B4-BE49-F238E27FC236}">
                  <a16:creationId xmlns:a16="http://schemas.microsoft.com/office/drawing/2014/main" id="{FB61646D-4135-F301-21BE-8B4C5120215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pic>
        <p:nvPicPr>
          <p:cNvPr id="36" name="Graphic 35">
            <a:extLst>
              <a:ext uri="{FF2B5EF4-FFF2-40B4-BE49-F238E27FC236}">
                <a16:creationId xmlns:a16="http://schemas.microsoft.com/office/drawing/2014/main" id="{3F8C99AC-5654-CEF6-C115-3BF52D7C9411}"/>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3254728" y="2321180"/>
            <a:ext cx="898233" cy="898233"/>
          </a:xfrm>
          <a:prstGeom prst="rect">
            <a:avLst/>
          </a:prstGeom>
        </p:spPr>
      </p:pic>
      <p:pic>
        <p:nvPicPr>
          <p:cNvPr id="37" name="Graphic 36">
            <a:extLst>
              <a:ext uri="{FF2B5EF4-FFF2-40B4-BE49-F238E27FC236}">
                <a16:creationId xmlns:a16="http://schemas.microsoft.com/office/drawing/2014/main" id="{EDAF4312-FC6D-6F3A-61F5-12A8452D3D91}"/>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8051750" y="2376096"/>
            <a:ext cx="881280" cy="881280"/>
          </a:xfrm>
          <a:prstGeom prst="rect">
            <a:avLst/>
          </a:prstGeom>
        </p:spPr>
      </p:pic>
      <p:pic>
        <p:nvPicPr>
          <p:cNvPr id="39" name="Graphic 38">
            <a:extLst>
              <a:ext uri="{FF2B5EF4-FFF2-40B4-BE49-F238E27FC236}">
                <a16:creationId xmlns:a16="http://schemas.microsoft.com/office/drawing/2014/main" id="{4D477D20-4CAF-7A36-7660-B7987CF6AC03}"/>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5608085" y="2384563"/>
            <a:ext cx="930543" cy="930543"/>
          </a:xfrm>
          <a:prstGeom prst="rect">
            <a:avLst/>
          </a:prstGeom>
        </p:spPr>
      </p:pic>
      <p:pic>
        <p:nvPicPr>
          <p:cNvPr id="47" name="Graphic 46" descr="Blockchain with solid fill">
            <a:extLst>
              <a:ext uri="{FF2B5EF4-FFF2-40B4-BE49-F238E27FC236}">
                <a16:creationId xmlns:a16="http://schemas.microsoft.com/office/drawing/2014/main" id="{38114E44-E5A6-70C2-C558-D518F92F184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0405865" y="2276057"/>
            <a:ext cx="914400" cy="914400"/>
          </a:xfrm>
          <a:prstGeom prst="rect">
            <a:avLst/>
          </a:prstGeom>
        </p:spPr>
      </p:pic>
      <p:sp>
        <p:nvSpPr>
          <p:cNvPr id="49" name="TextBox 48">
            <a:extLst>
              <a:ext uri="{FF2B5EF4-FFF2-40B4-BE49-F238E27FC236}">
                <a16:creationId xmlns:a16="http://schemas.microsoft.com/office/drawing/2014/main" id="{7B5372A6-E8E0-E7BE-759E-91885BB4B258}"/>
              </a:ext>
            </a:extLst>
          </p:cNvPr>
          <p:cNvSpPr txBox="1"/>
          <p:nvPr/>
        </p:nvSpPr>
        <p:spPr>
          <a:xfrm>
            <a:off x="99770" y="3726541"/>
            <a:ext cx="235276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Outstanding Catalyst</a:t>
            </a:r>
          </a:p>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 Business Impact</a:t>
            </a:r>
          </a:p>
        </p:txBody>
      </p:sp>
      <p:sp>
        <p:nvSpPr>
          <p:cNvPr id="50" name="TextBox 49">
            <a:extLst>
              <a:ext uri="{FF2B5EF4-FFF2-40B4-BE49-F238E27FC236}">
                <a16:creationId xmlns:a16="http://schemas.microsoft.com/office/drawing/2014/main" id="{BCB03618-A6A7-40D0-1E01-62764E68478D}"/>
              </a:ext>
            </a:extLst>
          </p:cNvPr>
          <p:cNvSpPr txBox="1"/>
          <p:nvPr/>
        </p:nvSpPr>
        <p:spPr>
          <a:xfrm>
            <a:off x="2529881" y="3660101"/>
            <a:ext cx="234792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Catalyst – Sustainability &amp; Impact on Society</a:t>
            </a:r>
          </a:p>
        </p:txBody>
      </p:sp>
      <p:pic>
        <p:nvPicPr>
          <p:cNvPr id="54" name="Graphic 53" descr="Upward trend with solid fill">
            <a:extLst>
              <a:ext uri="{FF2B5EF4-FFF2-40B4-BE49-F238E27FC236}">
                <a16:creationId xmlns:a16="http://schemas.microsoft.com/office/drawing/2014/main" id="{DBF7ECF0-7BED-CD0E-9600-2DEF5CEADF5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07711" y="2321180"/>
            <a:ext cx="914400" cy="914400"/>
          </a:xfrm>
          <a:prstGeom prst="rect">
            <a:avLst/>
          </a:prstGeom>
        </p:spPr>
      </p:pic>
      <p:sp>
        <p:nvSpPr>
          <p:cNvPr id="55" name="TextBox 54">
            <a:extLst>
              <a:ext uri="{FF2B5EF4-FFF2-40B4-BE49-F238E27FC236}">
                <a16:creationId xmlns:a16="http://schemas.microsoft.com/office/drawing/2014/main" id="{F8FCC035-F45D-E837-86FB-6ED91CE78D12}"/>
              </a:ext>
            </a:extLst>
          </p:cNvPr>
          <p:cNvSpPr txBox="1"/>
          <p:nvPr/>
        </p:nvSpPr>
        <p:spPr>
          <a:xfrm>
            <a:off x="4957169" y="3742570"/>
            <a:ext cx="225992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Catalyst – Showcase</a:t>
            </a:r>
          </a:p>
        </p:txBody>
      </p:sp>
      <p:sp>
        <p:nvSpPr>
          <p:cNvPr id="56" name="TextBox 55">
            <a:extLst>
              <a:ext uri="{FF2B5EF4-FFF2-40B4-BE49-F238E27FC236}">
                <a16:creationId xmlns:a16="http://schemas.microsoft.com/office/drawing/2014/main" id="{94EF4C7C-DBEA-4E1B-5E0D-654FC93661C9}"/>
              </a:ext>
            </a:extLst>
          </p:cNvPr>
          <p:cNvSpPr txBox="1"/>
          <p:nvPr/>
        </p:nvSpPr>
        <p:spPr>
          <a:xfrm>
            <a:off x="7417076" y="3709931"/>
            <a:ext cx="218908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2250"/>
              </a:spcBef>
              <a:spcAft>
                <a:spcPts val="600"/>
              </a:spcAft>
            </a:pPr>
            <a:r>
              <a:rPr lang="en-GB" sz="1600" b="1" dirty="0">
                <a:solidFill>
                  <a:srgbClr val="1A2746"/>
                </a:solidFill>
                <a:latin typeface="Arial"/>
                <a:cs typeface="Arial"/>
              </a:rPr>
              <a:t>Best Innovation &amp; Future </a:t>
            </a:r>
            <a:r>
              <a:rPr lang="en-GB" sz="1600" b="1" dirty="0" err="1">
                <a:solidFill>
                  <a:srgbClr val="1A2746"/>
                </a:solidFill>
                <a:latin typeface="Arial"/>
                <a:cs typeface="Arial"/>
              </a:rPr>
              <a:t>Techco</a:t>
            </a:r>
            <a:endParaRPr lang="en-US" sz="1600" b="1" dirty="0">
              <a:solidFill>
                <a:srgbClr val="1A2746"/>
              </a:solidFill>
              <a:latin typeface="Arial"/>
              <a:cs typeface="Arial"/>
            </a:endParaRPr>
          </a:p>
        </p:txBody>
      </p:sp>
      <p:sp>
        <p:nvSpPr>
          <p:cNvPr id="57" name="TextBox 56">
            <a:extLst>
              <a:ext uri="{FF2B5EF4-FFF2-40B4-BE49-F238E27FC236}">
                <a16:creationId xmlns:a16="http://schemas.microsoft.com/office/drawing/2014/main" id="{6EF54B4B-71C4-C659-3845-D493E922EB33}"/>
              </a:ext>
            </a:extLst>
          </p:cNvPr>
          <p:cNvSpPr txBox="1"/>
          <p:nvPr/>
        </p:nvSpPr>
        <p:spPr>
          <a:xfrm>
            <a:off x="9744057" y="3626546"/>
            <a:ext cx="218908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a:t>
            </a:r>
            <a:r>
              <a:rPr lang="en-US" sz="1600" b="1" dirty="0">
                <a:solidFill>
                  <a:srgbClr val="1A2746"/>
                </a:solidFill>
                <a:latin typeface="Arial"/>
                <a:cs typeface="Arial"/>
              </a:rPr>
              <a:t>Contribution to TM Forum Assets</a:t>
            </a:r>
          </a:p>
          <a:p>
            <a:pPr algn="ctr">
              <a:defRPr/>
            </a:pPr>
            <a:r>
              <a:rPr lang="en-US" sz="1100" b="1" dirty="0">
                <a:solidFill>
                  <a:srgbClr val="B71A5D"/>
                </a:solidFill>
                <a:latin typeface="Arial"/>
                <a:cs typeface="Arial"/>
              </a:rPr>
              <a:t>POST EVENT</a:t>
            </a:r>
          </a:p>
        </p:txBody>
      </p:sp>
      <p:sp>
        <p:nvSpPr>
          <p:cNvPr id="60" name="TextBox 59">
            <a:extLst>
              <a:ext uri="{FF2B5EF4-FFF2-40B4-BE49-F238E27FC236}">
                <a16:creationId xmlns:a16="http://schemas.microsoft.com/office/drawing/2014/main" id="{5DD0692B-72BA-46CB-03AF-2A657C27469D}"/>
              </a:ext>
            </a:extLst>
          </p:cNvPr>
          <p:cNvSpPr txBox="1"/>
          <p:nvPr/>
        </p:nvSpPr>
        <p:spPr>
          <a:xfrm>
            <a:off x="2549598" y="4515752"/>
            <a:ext cx="2347926"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600"/>
              </a:spcAft>
            </a:pPr>
            <a:r>
              <a:rPr lang="en-GB" sz="1400" dirty="0">
                <a:solidFill>
                  <a:srgbClr val="1A2746"/>
                </a:solidFill>
                <a:latin typeface="Arial"/>
                <a:cs typeface="Arial"/>
              </a:rPr>
              <a:t>Catalyst that demonstrates greatest potential to positively impacts society and contributing towards UN's Sustainable development goals</a:t>
            </a:r>
            <a:endParaRPr lang="en-US" sz="1400" dirty="0">
              <a:solidFill>
                <a:srgbClr val="1A2746"/>
              </a:solidFill>
              <a:latin typeface="Arial"/>
              <a:cs typeface="Arial"/>
            </a:endParaRPr>
          </a:p>
        </p:txBody>
      </p:sp>
      <p:sp>
        <p:nvSpPr>
          <p:cNvPr id="61" name="TextBox 60">
            <a:extLst>
              <a:ext uri="{FF2B5EF4-FFF2-40B4-BE49-F238E27FC236}">
                <a16:creationId xmlns:a16="http://schemas.microsoft.com/office/drawing/2014/main" id="{2ECD85CC-6E08-05B2-DD58-312343E2CC86}"/>
              </a:ext>
            </a:extLst>
          </p:cNvPr>
          <p:cNvSpPr txBox="1"/>
          <p:nvPr/>
        </p:nvSpPr>
        <p:spPr>
          <a:xfrm>
            <a:off x="5018398" y="4477754"/>
            <a:ext cx="218908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1200"/>
              </a:spcAft>
            </a:pPr>
            <a:r>
              <a:rPr lang="en-GB" sz="1400" dirty="0">
                <a:solidFill>
                  <a:srgbClr val="1A2746"/>
                </a:solidFill>
                <a:latin typeface="Arial"/>
                <a:cs typeface="Arial"/>
              </a:rPr>
              <a:t>Catalyst that displays the most powerful showcase demonstration</a:t>
            </a:r>
            <a:endParaRPr lang="en-US" sz="1400" dirty="0">
              <a:solidFill>
                <a:srgbClr val="1A2746"/>
              </a:solidFill>
              <a:latin typeface="Arial"/>
              <a:cs typeface="Arial"/>
            </a:endParaRPr>
          </a:p>
        </p:txBody>
      </p:sp>
      <p:sp>
        <p:nvSpPr>
          <p:cNvPr id="71" name="TextBox 70">
            <a:extLst>
              <a:ext uri="{FF2B5EF4-FFF2-40B4-BE49-F238E27FC236}">
                <a16:creationId xmlns:a16="http://schemas.microsoft.com/office/drawing/2014/main" id="{B15D3E54-437D-7DB4-DD56-245460DAD694}"/>
              </a:ext>
            </a:extLst>
          </p:cNvPr>
          <p:cNvSpPr txBox="1"/>
          <p:nvPr/>
        </p:nvSpPr>
        <p:spPr>
          <a:xfrm>
            <a:off x="7401975" y="4437268"/>
            <a:ext cx="2189089"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r>
              <a:rPr lang="en-GB" sz="1400" dirty="0">
                <a:solidFill>
                  <a:srgbClr val="1A2746"/>
                </a:solidFill>
                <a:latin typeface="Arial"/>
                <a:cs typeface="Arial"/>
              </a:rPr>
              <a:t>Catalyst that demonstrates most innovative &amp; futuristic technology solution aimed towards bringing digital transformation to industry</a:t>
            </a:r>
          </a:p>
        </p:txBody>
      </p:sp>
      <p:sp>
        <p:nvSpPr>
          <p:cNvPr id="72" name="TextBox 71">
            <a:extLst>
              <a:ext uri="{FF2B5EF4-FFF2-40B4-BE49-F238E27FC236}">
                <a16:creationId xmlns:a16="http://schemas.microsoft.com/office/drawing/2014/main" id="{67BFCE58-4636-E7A8-F4D8-1E013AF5B131}"/>
              </a:ext>
            </a:extLst>
          </p:cNvPr>
          <p:cNvSpPr txBox="1"/>
          <p:nvPr/>
        </p:nvSpPr>
        <p:spPr>
          <a:xfrm>
            <a:off x="9757096" y="4642209"/>
            <a:ext cx="2189089"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400" dirty="0">
                <a:solidFill>
                  <a:srgbClr val="1A2746"/>
                </a:solidFill>
                <a:latin typeface="Arial"/>
                <a:cs typeface="Arial"/>
              </a:rPr>
              <a:t>Catalyst </a:t>
            </a:r>
            <a:r>
              <a:rPr lang="en-US" sz="1400" dirty="0">
                <a:solidFill>
                  <a:srgbClr val="1A2746"/>
                </a:solidFill>
                <a:latin typeface="Arial"/>
                <a:cs typeface="Arial"/>
              </a:rPr>
              <a:t>team that uses the program to make most substantial contribution to TM Forum’s assets</a:t>
            </a:r>
          </a:p>
        </p:txBody>
      </p:sp>
    </p:spTree>
    <p:extLst>
      <p:ext uri="{BB962C8B-B14F-4D97-AF65-F5344CB8AC3E}">
        <p14:creationId xmlns:p14="http://schemas.microsoft.com/office/powerpoint/2010/main" val="2771639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rId2" action="ppaction://hlinksldjump"/>
            <a:extLst>
              <a:ext uri="{FF2B5EF4-FFF2-40B4-BE49-F238E27FC236}">
                <a16:creationId xmlns:a16="http://schemas.microsoft.com/office/drawing/2014/main" id="{15F1E18E-AD29-451E-9C5D-0EEEAD45A558}"/>
              </a:ext>
            </a:extLst>
          </p:cNvPr>
          <p:cNvSpPr/>
          <p:nvPr/>
        </p:nvSpPr>
        <p:spPr>
          <a:xfrm>
            <a:off x="4369869" y="47626"/>
            <a:ext cx="7748337" cy="676275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45" name="Picture 44">
            <a:extLst>
              <a:ext uri="{FF2B5EF4-FFF2-40B4-BE49-F238E27FC236}">
                <a16:creationId xmlns:a16="http://schemas.microsoft.com/office/drawing/2014/main" id="{61924D61-88F8-4F7D-8EB2-1A7B14ED8A63}"/>
              </a:ext>
            </a:extLst>
          </p:cNvPr>
          <p:cNvPicPr>
            <a:picLocks noChangeAspect="1"/>
          </p:cNvPicPr>
          <p:nvPr/>
        </p:nvPicPr>
        <p:blipFill>
          <a:blip r:embed="rId3" cstate="screen">
            <a:extLst>
              <a:ext uri="{28A0092B-C50C-407E-A947-70E740481C1C}">
                <a14:useLocalDpi xmlns:a14="http://schemas.microsoft.com/office/drawing/2010/main" val="0"/>
              </a:ext>
            </a:extLst>
          </a:blip>
          <a:srcRect/>
          <a:stretch/>
        </p:blipFill>
        <p:spPr>
          <a:xfrm>
            <a:off x="-1" y="2548328"/>
            <a:ext cx="4280175" cy="4309671"/>
          </a:xfrm>
          <a:prstGeom prst="rect">
            <a:avLst/>
          </a:prstGeom>
        </p:spPr>
      </p:pic>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282203" y="214794"/>
            <a:ext cx="10653954" cy="549275"/>
          </a:xfrm>
        </p:spPr>
        <p:txBody>
          <a:bodyPr/>
          <a:lstStyle/>
          <a:p>
            <a:r>
              <a:rPr lang="en-GB" sz="5400" dirty="0"/>
              <a:t>Judging</a:t>
            </a:r>
          </a:p>
        </p:txBody>
      </p:sp>
      <p:sp>
        <p:nvSpPr>
          <p:cNvPr id="23" name="Title 31">
            <a:extLst>
              <a:ext uri="{FF2B5EF4-FFF2-40B4-BE49-F238E27FC236}">
                <a16:creationId xmlns:a16="http://schemas.microsoft.com/office/drawing/2014/main" id="{536723A8-0120-4D29-8E6F-F4845D497FD2}"/>
              </a:ext>
            </a:extLst>
          </p:cNvPr>
          <p:cNvSpPr txBox="1">
            <a:spLocks/>
          </p:cNvSpPr>
          <p:nvPr/>
        </p:nvSpPr>
        <p:spPr>
          <a:xfrm>
            <a:off x="769023" y="93123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Criteria </a:t>
            </a: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5173856" y="984972"/>
            <a:ext cx="6286018"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Each award category would be judged against two sets of criteria:-</a:t>
            </a:r>
          </a:p>
          <a:p>
            <a:pPr marL="323850" indent="-323850" algn="just">
              <a:lnSpc>
                <a:spcPct val="100000"/>
              </a:lnSpc>
              <a:defRPr/>
            </a:pPr>
            <a:r>
              <a:rPr lang="en-GB" sz="2000" b="1" u="sng" dirty="0">
                <a:solidFill>
                  <a:schemeClr val="bg1"/>
                </a:solidFill>
                <a:latin typeface="Arial"/>
                <a:ea typeface="+mn-lt"/>
                <a:cs typeface="Arial"/>
              </a:rPr>
              <a:t>General Criteria</a:t>
            </a:r>
          </a:p>
          <a:p>
            <a:pPr marL="781050" lvl="1" indent="-323850" algn="just">
              <a:lnSpc>
                <a:spcPct val="100000"/>
              </a:lnSpc>
              <a:defRPr/>
            </a:pPr>
            <a:r>
              <a:rPr lang="en-GB" sz="1800" b="1" dirty="0">
                <a:solidFill>
                  <a:schemeClr val="bg1"/>
                </a:solidFill>
                <a:latin typeface="Arial"/>
                <a:ea typeface="+mn-lt"/>
                <a:cs typeface="Arial"/>
              </a:rPr>
              <a:t>Set of 5 parameters common for all award categories.</a:t>
            </a:r>
          </a:p>
          <a:p>
            <a:pPr marL="781050" lvl="1" indent="-323850" algn="just">
              <a:lnSpc>
                <a:spcPct val="100000"/>
              </a:lnSpc>
              <a:defRPr/>
            </a:pPr>
            <a:r>
              <a:rPr lang="en-GB" sz="1800" b="1" dirty="0">
                <a:solidFill>
                  <a:schemeClr val="bg1"/>
                </a:solidFill>
                <a:latin typeface="Arial"/>
                <a:ea typeface="+mn-lt"/>
                <a:cs typeface="Arial"/>
              </a:rPr>
              <a:t>Each general criteria would be scored on scale of 10 points</a:t>
            </a:r>
          </a:p>
          <a:p>
            <a:pPr marL="781050" lvl="1" indent="-323850" algn="just">
              <a:lnSpc>
                <a:spcPct val="100000"/>
              </a:lnSpc>
              <a:defRPr/>
            </a:pPr>
            <a:r>
              <a:rPr lang="en-GB" sz="1800" b="1" dirty="0">
                <a:solidFill>
                  <a:schemeClr val="bg1"/>
                </a:solidFill>
                <a:latin typeface="Arial"/>
                <a:ea typeface="+mn-lt"/>
                <a:cs typeface="Arial"/>
              </a:rPr>
              <a:t>Total points for general criteria - 50 points</a:t>
            </a:r>
          </a:p>
          <a:p>
            <a:pPr marL="323850" indent="-323850" algn="just">
              <a:lnSpc>
                <a:spcPct val="100000"/>
              </a:lnSpc>
              <a:defRPr/>
            </a:pPr>
            <a:r>
              <a:rPr kumimoji="0" lang="en-GB" sz="2000" b="1" i="0" u="sng" strike="noStrike" kern="1200" cap="none" spc="0" normalizeH="0" baseline="0" noProof="0" dirty="0">
                <a:ln>
                  <a:noFill/>
                </a:ln>
                <a:solidFill>
                  <a:schemeClr val="bg1"/>
                </a:solidFill>
                <a:effectLst/>
                <a:uLnTx/>
                <a:uFillTx/>
                <a:latin typeface="Arial"/>
                <a:ea typeface="+mn-lt"/>
                <a:cs typeface="Arial"/>
              </a:rPr>
              <a:t>Award specific criteria </a:t>
            </a:r>
            <a:r>
              <a:rPr kumimoji="0" lang="en-GB" sz="2000" b="1" i="0" u="none" strike="noStrike" kern="1200" cap="none" spc="0" normalizeH="0" baseline="0" noProof="0" dirty="0">
                <a:ln>
                  <a:noFill/>
                </a:ln>
                <a:solidFill>
                  <a:schemeClr val="bg1"/>
                </a:solidFill>
                <a:effectLst/>
                <a:uLnTx/>
                <a:uFillTx/>
                <a:latin typeface="Arial"/>
                <a:ea typeface="+mn-lt"/>
                <a:cs typeface="Arial"/>
              </a:rPr>
              <a:t>– </a:t>
            </a:r>
          </a:p>
          <a:p>
            <a:pPr marL="781050" lvl="1" indent="-323850" algn="just">
              <a:lnSpc>
                <a:spcPct val="100000"/>
              </a:lnSpc>
              <a:defRPr/>
            </a:pPr>
            <a:r>
              <a:rPr lang="en-GB" sz="1800" b="1" dirty="0">
                <a:solidFill>
                  <a:schemeClr val="bg1"/>
                </a:solidFill>
                <a:latin typeface="Arial"/>
                <a:ea typeface="+mn-lt"/>
                <a:cs typeface="Arial"/>
              </a:rPr>
              <a:t>S</a:t>
            </a:r>
            <a:r>
              <a:rPr kumimoji="0" lang="en-GB" sz="1800" b="1" i="0" u="none" strike="noStrike" kern="1200" cap="none" spc="0" normalizeH="0" baseline="0" noProof="0" dirty="0">
                <a:ln>
                  <a:noFill/>
                </a:ln>
                <a:solidFill>
                  <a:schemeClr val="bg1"/>
                </a:solidFill>
                <a:effectLst/>
                <a:uLnTx/>
                <a:uFillTx/>
                <a:latin typeface="Arial"/>
                <a:ea typeface="+mn-lt"/>
                <a:cs typeface="Arial"/>
              </a:rPr>
              <a:t>et of 2 parameters </a:t>
            </a:r>
            <a:r>
              <a:rPr lang="en-GB" sz="1800" b="1" dirty="0">
                <a:solidFill>
                  <a:schemeClr val="bg1"/>
                </a:solidFill>
                <a:latin typeface="Arial"/>
                <a:ea typeface="+mn-lt"/>
                <a:cs typeface="Arial"/>
              </a:rPr>
              <a:t>unique to each award category. </a:t>
            </a:r>
          </a:p>
          <a:p>
            <a:pPr marL="781050" lvl="1" indent="-323850" algn="just">
              <a:lnSpc>
                <a:spcPct val="100000"/>
              </a:lnSpc>
              <a:defRPr/>
            </a:pPr>
            <a:r>
              <a:rPr lang="en-GB" sz="1800" b="1" dirty="0">
                <a:solidFill>
                  <a:schemeClr val="bg1"/>
                </a:solidFill>
                <a:latin typeface="Arial"/>
                <a:ea typeface="+mn-lt"/>
                <a:cs typeface="Arial"/>
              </a:rPr>
              <a:t>Each award specific criteria would be scored on scale of 25 points.</a:t>
            </a:r>
          </a:p>
          <a:p>
            <a:pPr marL="781050" lvl="1" indent="-323850" algn="just">
              <a:lnSpc>
                <a:spcPct val="100000"/>
              </a:lnSpc>
              <a:defRPr/>
            </a:pPr>
            <a:r>
              <a:rPr lang="en-GB" sz="1800" b="1" dirty="0">
                <a:solidFill>
                  <a:schemeClr val="bg1"/>
                </a:solidFill>
                <a:latin typeface="Arial"/>
                <a:ea typeface="+mn-lt"/>
                <a:cs typeface="Arial"/>
              </a:rPr>
              <a:t>Total points for award specific criteria </a:t>
            </a:r>
          </a:p>
          <a:p>
            <a:pPr marL="457200" lvl="1" indent="0" algn="just">
              <a:lnSpc>
                <a:spcPct val="100000"/>
              </a:lnSpc>
              <a:buNone/>
              <a:defRPr/>
            </a:pPr>
            <a:r>
              <a:rPr lang="en-GB" sz="1800" b="1" dirty="0">
                <a:solidFill>
                  <a:schemeClr val="bg1"/>
                </a:solidFill>
                <a:latin typeface="Arial"/>
                <a:ea typeface="+mn-lt"/>
                <a:cs typeface="Arial"/>
              </a:rPr>
              <a:t>     - 50 points. </a:t>
            </a:r>
            <a:endParaRPr kumimoji="0" lang="en-GB" sz="2000" b="1" i="0" u="none" strike="noStrike" kern="1200" cap="none" spc="0" normalizeH="0" baseline="0" noProof="0" dirty="0">
              <a:ln>
                <a:noFill/>
              </a:ln>
              <a:solidFill>
                <a:schemeClr val="bg1"/>
              </a:solidFill>
              <a:effectLst/>
              <a:uLnTx/>
              <a:uFillTx/>
              <a:latin typeface="Arial"/>
              <a:ea typeface="+mn-lt"/>
              <a:cs typeface="Arial"/>
            </a:endParaRPr>
          </a:p>
        </p:txBody>
      </p:sp>
    </p:spTree>
    <p:extLst>
      <p:ext uri="{BB962C8B-B14F-4D97-AF65-F5344CB8AC3E}">
        <p14:creationId xmlns:p14="http://schemas.microsoft.com/office/powerpoint/2010/main" val="1177528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861E73C4-B522-46AB-A4D9-7DE1270CC8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59" name="Slide Number Placeholder 4">
            <a:extLst>
              <a:ext uri="{FF2B5EF4-FFF2-40B4-BE49-F238E27FC236}">
                <a16:creationId xmlns:a16="http://schemas.microsoft.com/office/drawing/2014/main" id="{D8E25043-71BC-4318-9F02-74EEB82B7D2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62" name="Graphic 61">
            <a:extLst>
              <a:ext uri="{FF2B5EF4-FFF2-40B4-BE49-F238E27FC236}">
                <a16:creationId xmlns:a16="http://schemas.microsoft.com/office/drawing/2014/main" id="{E48C85DC-923F-4D55-B33B-2795C370CDF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91201" y="6602846"/>
            <a:ext cx="628861" cy="130109"/>
          </a:xfrm>
          <a:prstGeom prst="rect">
            <a:avLst/>
          </a:prstGeom>
        </p:spPr>
      </p:pic>
      <p:grpSp>
        <p:nvGrpSpPr>
          <p:cNvPr id="15" name="Group 14">
            <a:extLst>
              <a:ext uri="{FF2B5EF4-FFF2-40B4-BE49-F238E27FC236}">
                <a16:creationId xmlns:a16="http://schemas.microsoft.com/office/drawing/2014/main" id="{283E5CF8-1925-4A17-A319-8AF0FF539813}"/>
              </a:ext>
            </a:extLst>
          </p:cNvPr>
          <p:cNvGrpSpPr/>
          <p:nvPr/>
        </p:nvGrpSpPr>
        <p:grpSpPr>
          <a:xfrm>
            <a:off x="70262" y="2787276"/>
            <a:ext cx="12085688" cy="3717425"/>
            <a:chOff x="70262" y="2823095"/>
            <a:chExt cx="12085688" cy="3155684"/>
          </a:xfrm>
        </p:grpSpPr>
        <p:pic>
          <p:nvPicPr>
            <p:cNvPr id="107" name="Graphic 106">
              <a:extLst>
                <a:ext uri="{FF2B5EF4-FFF2-40B4-BE49-F238E27FC236}">
                  <a16:creationId xmlns:a16="http://schemas.microsoft.com/office/drawing/2014/main" id="{603F7D75-3E48-4D4C-95CF-6C3D9545BBA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8114183" y="4069579"/>
              <a:ext cx="4003831" cy="1844459"/>
            </a:xfrm>
            <a:prstGeom prst="rect">
              <a:avLst/>
            </a:prstGeom>
          </p:spPr>
        </p:pic>
        <p:pic>
          <p:nvPicPr>
            <p:cNvPr id="105" name="Graphic 104">
              <a:extLst>
                <a:ext uri="{FF2B5EF4-FFF2-40B4-BE49-F238E27FC236}">
                  <a16:creationId xmlns:a16="http://schemas.microsoft.com/office/drawing/2014/main" id="{36063ADB-01CC-4CFE-AECA-BABFBBA0665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rot="10800000">
              <a:off x="4091846" y="4069578"/>
              <a:ext cx="4022342" cy="1844459"/>
            </a:xfrm>
            <a:prstGeom prst="rect">
              <a:avLst/>
            </a:prstGeom>
          </p:spPr>
        </p:pic>
        <p:pic>
          <p:nvPicPr>
            <p:cNvPr id="104" name="Graphic 103">
              <a:extLst>
                <a:ext uri="{FF2B5EF4-FFF2-40B4-BE49-F238E27FC236}">
                  <a16:creationId xmlns:a16="http://schemas.microsoft.com/office/drawing/2014/main" id="{FDA865F5-3827-4EB8-AD08-B8D01187C85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70262" y="4069017"/>
              <a:ext cx="4022342" cy="1777667"/>
            </a:xfrm>
            <a:prstGeom prst="rect">
              <a:avLst/>
            </a:prstGeom>
          </p:spPr>
        </p:pic>
        <p:pic>
          <p:nvPicPr>
            <p:cNvPr id="103" name="Graphic 102">
              <a:extLst>
                <a:ext uri="{FF2B5EF4-FFF2-40B4-BE49-F238E27FC236}">
                  <a16:creationId xmlns:a16="http://schemas.microsoft.com/office/drawing/2014/main" id="{5F312740-6D84-4FB3-A9AE-21BCB52A402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flipH="1">
              <a:off x="8114187" y="2823095"/>
              <a:ext cx="4003830" cy="1246484"/>
            </a:xfrm>
            <a:prstGeom prst="rect">
              <a:avLst/>
            </a:prstGeom>
          </p:spPr>
        </p:pic>
        <p:pic>
          <p:nvPicPr>
            <p:cNvPr id="90" name="Graphic 89">
              <a:extLst>
                <a:ext uri="{FF2B5EF4-FFF2-40B4-BE49-F238E27FC236}">
                  <a16:creationId xmlns:a16="http://schemas.microsoft.com/office/drawing/2014/main" id="{329ED275-51B5-4157-AEF5-CD0FF3651DE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091846" y="2823095"/>
              <a:ext cx="4022340" cy="1246484"/>
            </a:xfrm>
            <a:prstGeom prst="rect">
              <a:avLst/>
            </a:prstGeom>
          </p:spPr>
        </p:pic>
        <p:pic>
          <p:nvPicPr>
            <p:cNvPr id="7" name="Graphic 6">
              <a:extLst>
                <a:ext uri="{FF2B5EF4-FFF2-40B4-BE49-F238E27FC236}">
                  <a16:creationId xmlns:a16="http://schemas.microsoft.com/office/drawing/2014/main" id="{F0F35F72-A96B-47FB-BBA7-171F6A0F6AD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70262" y="2823095"/>
              <a:ext cx="4022342" cy="1246484"/>
            </a:xfrm>
            <a:prstGeom prst="rect">
              <a:avLst/>
            </a:prstGeom>
          </p:spPr>
        </p:pic>
        <p:sp>
          <p:nvSpPr>
            <p:cNvPr id="48" name="TextBox 47">
              <a:extLst>
                <a:ext uri="{FF2B5EF4-FFF2-40B4-BE49-F238E27FC236}">
                  <a16:creationId xmlns:a16="http://schemas.microsoft.com/office/drawing/2014/main" id="{C68A7EAB-CC07-4C2A-890C-53AE68A1C758}"/>
                </a:ext>
              </a:extLst>
            </p:cNvPr>
            <p:cNvSpPr txBox="1"/>
            <p:nvPr/>
          </p:nvSpPr>
          <p:spPr>
            <a:xfrm>
              <a:off x="8174002" y="4210400"/>
              <a:ext cx="3913224" cy="1332468"/>
            </a:xfrm>
            <a:prstGeom prst="rect">
              <a:avLst/>
            </a:prstGeom>
            <a:noFill/>
          </p:spPr>
          <p:txBody>
            <a:bodyPr wrap="square">
              <a:spAutoFit/>
            </a:bodyPr>
            <a:lstStyle>
              <a:defPPr>
                <a:defRPr lang="en-US"/>
              </a:defPPr>
              <a:lvl1pPr marR="0" lvl="0" algn="ctr">
                <a:spcBef>
                  <a:spcPts val="600"/>
                </a:spcBef>
                <a:spcAft>
                  <a:spcPts val="600"/>
                </a:spcAft>
                <a:buClr>
                  <a:srgbClr val="000000"/>
                </a:buClr>
                <a:tabLst>
                  <a:tab pos="457200" algn="l"/>
                  <a:tab pos="457200" algn="l"/>
                </a:tabLst>
                <a:defRPr sz="2400" b="1">
                  <a:solidFill>
                    <a:srgbClr val="F3F3F5"/>
                  </a:solidFill>
                  <a:latin typeface="Arial"/>
                </a:defRPr>
              </a:lvl1pPr>
            </a:lstStyle>
            <a:p>
              <a:pPr marR="0" lvl="0">
                <a:spcBef>
                  <a:spcPts val="600"/>
                </a:spcBef>
                <a:spcAft>
                  <a:spcPts val="600"/>
                </a:spcAft>
                <a:tabLst>
                  <a:tab pos="457200" algn="l"/>
                  <a:tab pos="457200" algn="l"/>
                </a:tabLst>
              </a:pPr>
              <a:r>
                <a:rPr lang="en-US" dirty="0"/>
                <a:t>How well has the team used TM Forum’s assets, best practices &amp; standards? </a:t>
              </a:r>
            </a:p>
          </p:txBody>
        </p:sp>
        <p:sp>
          <p:nvSpPr>
            <p:cNvPr id="42" name="TextBox 41">
              <a:extLst>
                <a:ext uri="{FF2B5EF4-FFF2-40B4-BE49-F238E27FC236}">
                  <a16:creationId xmlns:a16="http://schemas.microsoft.com/office/drawing/2014/main" id="{78A079FE-C06D-48BE-8316-D8C651E7BC30}"/>
                </a:ext>
              </a:extLst>
            </p:cNvPr>
            <p:cNvSpPr txBox="1"/>
            <p:nvPr/>
          </p:nvSpPr>
          <p:spPr>
            <a:xfrm>
              <a:off x="432938" y="4173301"/>
              <a:ext cx="3329787" cy="1645990"/>
            </a:xfrm>
            <a:prstGeom prst="rect">
              <a:avLst/>
            </a:prstGeom>
            <a:noFill/>
          </p:spPr>
          <p:txBody>
            <a:bodyPr wrap="square">
              <a:spAutoFit/>
            </a:bodyPr>
            <a:lstStyle/>
            <a:p>
              <a:pPr algn="ctr">
                <a:spcBef>
                  <a:spcPts val="600"/>
                </a:spcBef>
                <a:spcAft>
                  <a:spcPts val="600"/>
                </a:spcAft>
                <a:buClr>
                  <a:srgbClr val="000000"/>
                </a:buClr>
                <a:tabLst>
                  <a:tab pos="457200" algn="l"/>
                  <a:tab pos="457200" algn="l"/>
                </a:tabLst>
              </a:pPr>
              <a:r>
                <a:rPr lang="en-US" sz="2400" b="1" dirty="0">
                  <a:solidFill>
                    <a:srgbClr val="F3F3F5"/>
                  </a:solidFill>
                  <a:latin typeface="Arial"/>
                </a:rPr>
                <a:t>How interactive, engaging &amp; well-presented is the Catalyst’s solution &amp; deliverables?</a:t>
              </a:r>
            </a:p>
          </p:txBody>
        </p:sp>
        <p:sp>
          <p:nvSpPr>
            <p:cNvPr id="43" name="TextBox 42">
              <a:extLst>
                <a:ext uri="{FF2B5EF4-FFF2-40B4-BE49-F238E27FC236}">
                  <a16:creationId xmlns:a16="http://schemas.microsoft.com/office/drawing/2014/main" id="{2899A260-B31A-476D-8022-D8954ADF519E}"/>
                </a:ext>
              </a:extLst>
            </p:cNvPr>
            <p:cNvSpPr txBox="1"/>
            <p:nvPr/>
          </p:nvSpPr>
          <p:spPr>
            <a:xfrm>
              <a:off x="4205143" y="4039787"/>
              <a:ext cx="3849226" cy="1938992"/>
            </a:xfrm>
            <a:prstGeom prst="rect">
              <a:avLst/>
            </a:prstGeom>
            <a:noFill/>
          </p:spPr>
          <p:txBody>
            <a:bodyPr wrap="square">
              <a:spAutoFit/>
            </a:bodyPr>
            <a:lstStyle>
              <a:defPPr>
                <a:defRPr lang="en-US"/>
              </a:defPPr>
              <a:lvl1pPr marR="0" lvl="0" algn="ctr">
                <a:spcBef>
                  <a:spcPts val="600"/>
                </a:spcBef>
                <a:spcAft>
                  <a:spcPts val="600"/>
                </a:spcAft>
                <a:buClr>
                  <a:srgbClr val="000000"/>
                </a:buClr>
                <a:tabLst>
                  <a:tab pos="457200" algn="l"/>
                  <a:tab pos="457200" algn="l"/>
                </a:tabLst>
                <a:defRPr sz="2400" b="1">
                  <a:solidFill>
                    <a:srgbClr val="F3F3F5"/>
                  </a:solidFill>
                  <a:latin typeface="Arial"/>
                </a:defRPr>
              </a:lvl1pPr>
            </a:lstStyle>
            <a:p>
              <a:r>
                <a:rPr lang="en-US" dirty="0"/>
                <a:t>How well has the participants &amp; champions contributed &amp; collaborated towards catalyst success ?</a:t>
              </a:r>
            </a:p>
          </p:txBody>
        </p:sp>
        <p:sp>
          <p:nvSpPr>
            <p:cNvPr id="40" name="TextBox 39">
              <a:extLst>
                <a:ext uri="{FF2B5EF4-FFF2-40B4-BE49-F238E27FC236}">
                  <a16:creationId xmlns:a16="http://schemas.microsoft.com/office/drawing/2014/main" id="{05698034-FB8D-4031-B960-0F18015393D6}"/>
                </a:ext>
              </a:extLst>
            </p:cNvPr>
            <p:cNvSpPr txBox="1"/>
            <p:nvPr/>
          </p:nvSpPr>
          <p:spPr>
            <a:xfrm>
              <a:off x="4705111" y="3068032"/>
              <a:ext cx="2743840"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3F3F5"/>
                  </a:solidFill>
                  <a:effectLst/>
                  <a:uLnTx/>
                  <a:uFillTx/>
                  <a:latin typeface="Arial"/>
                  <a:ea typeface="+mn-ea"/>
                  <a:cs typeface="+mn-cs"/>
                </a:rPr>
                <a:t>TEAM COLLABORATIONS</a:t>
              </a:r>
            </a:p>
          </p:txBody>
        </p:sp>
        <p:sp>
          <p:nvSpPr>
            <p:cNvPr id="118" name="TextBox 117">
              <a:extLst>
                <a:ext uri="{FF2B5EF4-FFF2-40B4-BE49-F238E27FC236}">
                  <a16:creationId xmlns:a16="http://schemas.microsoft.com/office/drawing/2014/main" id="{29F92945-86CE-447F-8003-B59CD1CA52AA}"/>
                </a:ext>
              </a:extLst>
            </p:cNvPr>
            <p:cNvSpPr txBox="1"/>
            <p:nvPr/>
          </p:nvSpPr>
          <p:spPr>
            <a:xfrm>
              <a:off x="176192" y="2914143"/>
              <a:ext cx="3800794" cy="1015663"/>
            </a:xfrm>
            <a:prstGeom prst="rect">
              <a:avLst/>
            </a:prstGeom>
            <a:noFill/>
          </p:spPr>
          <p:txBody>
            <a:bodyPr wrap="square">
              <a:spAutoFit/>
            </a:bodyPr>
            <a:lstStyle/>
            <a:p>
              <a:pPr marR="0" lvl="0" algn="ctr">
                <a:buClr>
                  <a:srgbClr val="000000"/>
                </a:buClr>
                <a:tabLst>
                  <a:tab pos="457200" algn="l"/>
                  <a:tab pos="457200" algn="l"/>
                </a:tabLst>
              </a:pPr>
              <a:r>
                <a:rPr lang="en-US" sz="2000" b="1" dirty="0">
                  <a:solidFill>
                    <a:srgbClr val="F3F3F5"/>
                  </a:solidFill>
                  <a:latin typeface="Arial"/>
                </a:rPr>
                <a:t>STORY </a:t>
              </a:r>
            </a:p>
            <a:p>
              <a:pPr marR="0" lvl="0" algn="ctr">
                <a:buClr>
                  <a:srgbClr val="000000"/>
                </a:buClr>
                <a:tabLst>
                  <a:tab pos="457200" algn="l"/>
                  <a:tab pos="457200" algn="l"/>
                </a:tabLst>
              </a:pPr>
              <a:r>
                <a:rPr lang="en-US" sz="2000" b="1" dirty="0">
                  <a:solidFill>
                    <a:srgbClr val="F3F3F5"/>
                  </a:solidFill>
                  <a:latin typeface="Arial"/>
                </a:rPr>
                <a:t>&amp; </a:t>
              </a:r>
            </a:p>
            <a:p>
              <a:pPr marR="0" lvl="0" algn="ctr">
                <a:buClr>
                  <a:srgbClr val="000000"/>
                </a:buClr>
                <a:tabLst>
                  <a:tab pos="457200" algn="l"/>
                  <a:tab pos="457200" algn="l"/>
                </a:tabLst>
              </a:pPr>
              <a:r>
                <a:rPr lang="en-US" sz="2000" b="1" dirty="0">
                  <a:solidFill>
                    <a:srgbClr val="F3F3F5"/>
                  </a:solidFill>
                  <a:latin typeface="Arial"/>
                </a:rPr>
                <a:t>SOLUTION</a:t>
              </a:r>
            </a:p>
          </p:txBody>
        </p:sp>
        <p:sp>
          <p:nvSpPr>
            <p:cNvPr id="119" name="TextBox 118">
              <a:extLst>
                <a:ext uri="{FF2B5EF4-FFF2-40B4-BE49-F238E27FC236}">
                  <a16:creationId xmlns:a16="http://schemas.microsoft.com/office/drawing/2014/main" id="{B3A2EE31-3B45-41F8-8A08-8519789E1191}"/>
                </a:ext>
              </a:extLst>
            </p:cNvPr>
            <p:cNvSpPr txBox="1"/>
            <p:nvPr/>
          </p:nvSpPr>
          <p:spPr>
            <a:xfrm>
              <a:off x="8099398" y="3196830"/>
              <a:ext cx="4056552"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Arial"/>
                  <a:ea typeface="+mn-ea"/>
                  <a:cs typeface="+mn-cs"/>
                </a:rPr>
                <a:t>TM FORUM ASSETS</a:t>
              </a:r>
            </a:p>
          </p:txBody>
        </p:sp>
      </p:grpSp>
      <p:pic>
        <p:nvPicPr>
          <p:cNvPr id="23" name="Graphic 22">
            <a:extLst>
              <a:ext uri="{FF2B5EF4-FFF2-40B4-BE49-F238E27FC236}">
                <a16:creationId xmlns:a16="http://schemas.microsoft.com/office/drawing/2014/main" id="{B8560A1F-CE1A-48C7-9566-7DE94F379AB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309484" y="-13173"/>
            <a:ext cx="3891652" cy="2115310"/>
          </a:xfrm>
          <a:prstGeom prst="rect">
            <a:avLst/>
          </a:prstGeom>
        </p:spPr>
      </p:pic>
      <p:sp>
        <p:nvSpPr>
          <p:cNvPr id="27" name="Title 12">
            <a:extLst>
              <a:ext uri="{FF2B5EF4-FFF2-40B4-BE49-F238E27FC236}">
                <a16:creationId xmlns:a16="http://schemas.microsoft.com/office/drawing/2014/main" id="{37ADE586-577A-42F0-8D2A-D9B5E6200E5A}"/>
              </a:ext>
            </a:extLst>
          </p:cNvPr>
          <p:cNvSpPr txBox="1">
            <a:spLocks/>
          </p:cNvSpPr>
          <p:nvPr/>
        </p:nvSpPr>
        <p:spPr>
          <a:xfrm>
            <a:off x="729509" y="1002704"/>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rgbClr val="AABE3B"/>
                </a:solidFill>
                <a:effectLst/>
                <a:uLnTx/>
                <a:uFillTx/>
                <a:latin typeface="Arial"/>
                <a:ea typeface="+mj-ea"/>
                <a:cs typeface="+mj-cs"/>
              </a:rPr>
              <a:t> </a:t>
            </a:r>
            <a:r>
              <a:rPr kumimoji="0" lang="en-GB" sz="4800" b="1" i="0" u="none" strike="noStrike" kern="1200" cap="none" spc="0" normalizeH="0" baseline="0" noProof="0" dirty="0">
                <a:ln>
                  <a:noFill/>
                </a:ln>
                <a:solidFill>
                  <a:schemeClr val="accent1"/>
                </a:solidFill>
                <a:effectLst/>
                <a:uLnTx/>
                <a:uFillTx/>
                <a:latin typeface="Arial"/>
                <a:ea typeface="+mj-ea"/>
                <a:cs typeface="+mj-cs"/>
              </a:rPr>
              <a:t>criteria</a:t>
            </a:r>
            <a:endParaRPr kumimoji="0" lang="en-GB" b="1" i="0" u="none" strike="noStrike" kern="1200" cap="none" spc="0" normalizeH="0" baseline="0" noProof="0" dirty="0">
              <a:ln>
                <a:noFill/>
              </a:ln>
              <a:solidFill>
                <a:schemeClr val="accent1"/>
              </a:solidFill>
              <a:effectLst/>
              <a:uLnTx/>
              <a:uFillTx/>
              <a:latin typeface="Arial"/>
              <a:ea typeface="+mj-ea"/>
              <a:cs typeface="+mj-cs"/>
            </a:endParaRPr>
          </a:p>
        </p:txBody>
      </p:sp>
      <p:sp>
        <p:nvSpPr>
          <p:cNvPr id="29" name="Title 12">
            <a:extLst>
              <a:ext uri="{FF2B5EF4-FFF2-40B4-BE49-F238E27FC236}">
                <a16:creationId xmlns:a16="http://schemas.microsoft.com/office/drawing/2014/main" id="{F1BC654D-46A8-4EFB-A165-4F30E5444043}"/>
              </a:ext>
            </a:extLst>
          </p:cNvPr>
          <p:cNvSpPr>
            <a:spLocks noGrp="1"/>
          </p:cNvSpPr>
          <p:nvPr>
            <p:ph type="title"/>
          </p:nvPr>
        </p:nvSpPr>
        <p:spPr>
          <a:xfrm>
            <a:off x="452852" y="294639"/>
            <a:ext cx="10653954" cy="549275"/>
          </a:xfrm>
        </p:spPr>
        <p:txBody>
          <a:bodyPr/>
          <a:lstStyle/>
          <a:p>
            <a:r>
              <a:rPr lang="en-US" sz="5400" dirty="0"/>
              <a:t>Judging</a:t>
            </a:r>
            <a:endParaRPr lang="en-GB" dirty="0"/>
          </a:p>
        </p:txBody>
      </p:sp>
      <p:sp>
        <p:nvSpPr>
          <p:cNvPr id="2" name="TextBox 1">
            <a:extLst>
              <a:ext uri="{FF2B5EF4-FFF2-40B4-BE49-F238E27FC236}">
                <a16:creationId xmlns:a16="http://schemas.microsoft.com/office/drawing/2014/main" id="{9CA66F24-EDC1-3D6D-31AB-89FC680ECFEB}"/>
              </a:ext>
            </a:extLst>
          </p:cNvPr>
          <p:cNvSpPr txBox="1"/>
          <p:nvPr/>
        </p:nvSpPr>
        <p:spPr>
          <a:xfrm>
            <a:off x="8271551" y="353298"/>
            <a:ext cx="3800794" cy="1446550"/>
          </a:xfrm>
          <a:prstGeom prst="rect">
            <a:avLst/>
          </a:prstGeom>
          <a:noFill/>
        </p:spPr>
        <p:txBody>
          <a:bodyPr wrap="square">
            <a:spAutoFit/>
          </a:bodyPr>
          <a:lstStyle/>
          <a:p>
            <a:pPr marR="0" lvl="0" algn="ctr">
              <a:buClr>
                <a:srgbClr val="000000"/>
              </a:buClr>
              <a:tabLst>
                <a:tab pos="457200" algn="l"/>
                <a:tab pos="457200" algn="l"/>
              </a:tabLst>
            </a:pPr>
            <a:r>
              <a:rPr lang="en-US" sz="4400" b="1" dirty="0">
                <a:solidFill>
                  <a:schemeClr val="tx2">
                    <a:lumMod val="50000"/>
                  </a:schemeClr>
                </a:solidFill>
                <a:latin typeface="Arial"/>
              </a:rPr>
              <a:t>General </a:t>
            </a:r>
          </a:p>
          <a:p>
            <a:pPr marR="0" lvl="0" algn="ctr">
              <a:buClr>
                <a:srgbClr val="000000"/>
              </a:buClr>
              <a:tabLst>
                <a:tab pos="457200" algn="l"/>
                <a:tab pos="457200" algn="l"/>
              </a:tabLst>
            </a:pPr>
            <a:r>
              <a:rPr lang="en-US" sz="4400" b="1" dirty="0">
                <a:solidFill>
                  <a:schemeClr val="tx2">
                    <a:lumMod val="50000"/>
                  </a:schemeClr>
                </a:solidFill>
                <a:latin typeface="Arial"/>
              </a:rPr>
              <a:t>Criteria</a:t>
            </a:r>
          </a:p>
        </p:txBody>
      </p:sp>
      <p:pic>
        <p:nvPicPr>
          <p:cNvPr id="3" name="Picture 2">
            <a:extLst>
              <a:ext uri="{FF2B5EF4-FFF2-40B4-BE49-F238E27FC236}">
                <a16:creationId xmlns:a16="http://schemas.microsoft.com/office/drawing/2014/main" id="{2F797785-CFF1-122A-17B1-664C3362A601}"/>
              </a:ext>
            </a:extLst>
          </p:cNvPr>
          <p:cNvPicPr>
            <a:picLocks noChangeAspect="1"/>
          </p:cNvPicPr>
          <p:nvPr/>
        </p:nvPicPr>
        <p:blipFill>
          <a:blip r:embed="rId17"/>
          <a:stretch>
            <a:fillRect/>
          </a:stretch>
        </p:blipFill>
        <p:spPr>
          <a:xfrm>
            <a:off x="3604998" y="-976640"/>
            <a:ext cx="4666553" cy="3938444"/>
          </a:xfrm>
          <a:prstGeom prst="rect">
            <a:avLst/>
          </a:prstGeom>
        </p:spPr>
      </p:pic>
    </p:spTree>
    <p:extLst>
      <p:ext uri="{BB962C8B-B14F-4D97-AF65-F5344CB8AC3E}">
        <p14:creationId xmlns:p14="http://schemas.microsoft.com/office/powerpoint/2010/main" val="1023215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861E73C4-B522-46AB-A4D9-7DE1270CC8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59" name="Slide Number Placeholder 4">
            <a:extLst>
              <a:ext uri="{FF2B5EF4-FFF2-40B4-BE49-F238E27FC236}">
                <a16:creationId xmlns:a16="http://schemas.microsoft.com/office/drawing/2014/main" id="{D8E25043-71BC-4318-9F02-74EEB82B7D2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62" name="Graphic 61">
            <a:extLst>
              <a:ext uri="{FF2B5EF4-FFF2-40B4-BE49-F238E27FC236}">
                <a16:creationId xmlns:a16="http://schemas.microsoft.com/office/drawing/2014/main" id="{E48C85DC-923F-4D55-B33B-2795C370CDF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91201" y="6602846"/>
            <a:ext cx="628861" cy="130109"/>
          </a:xfrm>
          <a:prstGeom prst="rect">
            <a:avLst/>
          </a:prstGeom>
        </p:spPr>
      </p:pic>
      <p:grpSp>
        <p:nvGrpSpPr>
          <p:cNvPr id="15" name="Group 14">
            <a:extLst>
              <a:ext uri="{FF2B5EF4-FFF2-40B4-BE49-F238E27FC236}">
                <a16:creationId xmlns:a16="http://schemas.microsoft.com/office/drawing/2014/main" id="{283E5CF8-1925-4A17-A319-8AF0FF539813}"/>
              </a:ext>
            </a:extLst>
          </p:cNvPr>
          <p:cNvGrpSpPr/>
          <p:nvPr/>
        </p:nvGrpSpPr>
        <p:grpSpPr>
          <a:xfrm>
            <a:off x="70262" y="2787277"/>
            <a:ext cx="12085688" cy="3583543"/>
            <a:chOff x="70262" y="2823095"/>
            <a:chExt cx="12085688" cy="3189847"/>
          </a:xfrm>
        </p:grpSpPr>
        <p:pic>
          <p:nvPicPr>
            <p:cNvPr id="107" name="Graphic 106">
              <a:extLst>
                <a:ext uri="{FF2B5EF4-FFF2-40B4-BE49-F238E27FC236}">
                  <a16:creationId xmlns:a16="http://schemas.microsoft.com/office/drawing/2014/main" id="{603F7D75-3E48-4D4C-95CF-6C3D9545BBA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8114183" y="4069580"/>
              <a:ext cx="4003831" cy="1943362"/>
            </a:xfrm>
            <a:prstGeom prst="rect">
              <a:avLst/>
            </a:prstGeom>
          </p:spPr>
        </p:pic>
        <p:pic>
          <p:nvPicPr>
            <p:cNvPr id="105" name="Graphic 104">
              <a:extLst>
                <a:ext uri="{FF2B5EF4-FFF2-40B4-BE49-F238E27FC236}">
                  <a16:creationId xmlns:a16="http://schemas.microsoft.com/office/drawing/2014/main" id="{36063ADB-01CC-4CFE-AECA-BABFBBA0665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rot="10800000">
              <a:off x="4091846" y="4069579"/>
              <a:ext cx="4022342" cy="1943362"/>
            </a:xfrm>
            <a:prstGeom prst="rect">
              <a:avLst/>
            </a:prstGeom>
          </p:spPr>
        </p:pic>
        <p:pic>
          <p:nvPicPr>
            <p:cNvPr id="104" name="Graphic 103">
              <a:extLst>
                <a:ext uri="{FF2B5EF4-FFF2-40B4-BE49-F238E27FC236}">
                  <a16:creationId xmlns:a16="http://schemas.microsoft.com/office/drawing/2014/main" id="{FDA865F5-3827-4EB8-AD08-B8D01187C85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70262" y="4069016"/>
              <a:ext cx="4022342" cy="1943925"/>
            </a:xfrm>
            <a:prstGeom prst="rect">
              <a:avLst/>
            </a:prstGeom>
          </p:spPr>
        </p:pic>
        <p:pic>
          <p:nvPicPr>
            <p:cNvPr id="103" name="Graphic 102">
              <a:extLst>
                <a:ext uri="{FF2B5EF4-FFF2-40B4-BE49-F238E27FC236}">
                  <a16:creationId xmlns:a16="http://schemas.microsoft.com/office/drawing/2014/main" id="{5F312740-6D84-4FB3-A9AE-21BCB52A402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flipH="1">
              <a:off x="8114187" y="2823095"/>
              <a:ext cx="4003830" cy="1246484"/>
            </a:xfrm>
            <a:prstGeom prst="rect">
              <a:avLst/>
            </a:prstGeom>
          </p:spPr>
        </p:pic>
        <p:pic>
          <p:nvPicPr>
            <p:cNvPr id="90" name="Graphic 89">
              <a:extLst>
                <a:ext uri="{FF2B5EF4-FFF2-40B4-BE49-F238E27FC236}">
                  <a16:creationId xmlns:a16="http://schemas.microsoft.com/office/drawing/2014/main" id="{329ED275-51B5-4157-AEF5-CD0FF3651DE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091846" y="2823095"/>
              <a:ext cx="4022340" cy="1246484"/>
            </a:xfrm>
            <a:prstGeom prst="rect">
              <a:avLst/>
            </a:prstGeom>
          </p:spPr>
        </p:pic>
        <p:pic>
          <p:nvPicPr>
            <p:cNvPr id="7" name="Graphic 6">
              <a:extLst>
                <a:ext uri="{FF2B5EF4-FFF2-40B4-BE49-F238E27FC236}">
                  <a16:creationId xmlns:a16="http://schemas.microsoft.com/office/drawing/2014/main" id="{F0F35F72-A96B-47FB-BBA7-171F6A0F6AD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70262" y="2823095"/>
              <a:ext cx="4022342" cy="1246484"/>
            </a:xfrm>
            <a:prstGeom prst="rect">
              <a:avLst/>
            </a:prstGeom>
          </p:spPr>
        </p:pic>
        <p:sp>
          <p:nvSpPr>
            <p:cNvPr id="48" name="TextBox 47">
              <a:extLst>
                <a:ext uri="{FF2B5EF4-FFF2-40B4-BE49-F238E27FC236}">
                  <a16:creationId xmlns:a16="http://schemas.microsoft.com/office/drawing/2014/main" id="{C68A7EAB-CC07-4C2A-890C-53AE68A1C758}"/>
                </a:ext>
              </a:extLst>
            </p:cNvPr>
            <p:cNvSpPr txBox="1"/>
            <p:nvPr/>
          </p:nvSpPr>
          <p:spPr>
            <a:xfrm>
              <a:off x="8076250" y="4059447"/>
              <a:ext cx="4022344" cy="410945"/>
            </a:xfrm>
            <a:prstGeom prst="rect">
              <a:avLst/>
            </a:prstGeom>
            <a:noFill/>
          </p:spPr>
          <p:txBody>
            <a:bodyPr wrap="square">
              <a:spAutoFit/>
            </a:bodyPr>
            <a:lstStyle>
              <a:defPPr>
                <a:defRPr lang="en-US"/>
              </a:defPPr>
              <a:lvl1pPr marR="0" lvl="0" algn="ctr">
                <a:spcBef>
                  <a:spcPts val="600"/>
                </a:spcBef>
                <a:spcAft>
                  <a:spcPts val="600"/>
                </a:spcAft>
                <a:buClr>
                  <a:srgbClr val="000000"/>
                </a:buClr>
                <a:tabLst>
                  <a:tab pos="457200" algn="l"/>
                  <a:tab pos="457200" algn="l"/>
                </a:tabLst>
                <a:defRPr sz="2400" b="1">
                  <a:solidFill>
                    <a:srgbClr val="F3F3F5"/>
                  </a:solidFill>
                  <a:latin typeface="Arial"/>
                </a:defRPr>
              </a:lvl1pPr>
            </a:lstStyle>
            <a:p>
              <a:endParaRPr lang="en-US" dirty="0"/>
            </a:p>
          </p:txBody>
        </p:sp>
        <p:sp>
          <p:nvSpPr>
            <p:cNvPr id="42" name="TextBox 41">
              <a:extLst>
                <a:ext uri="{FF2B5EF4-FFF2-40B4-BE49-F238E27FC236}">
                  <a16:creationId xmlns:a16="http://schemas.microsoft.com/office/drawing/2014/main" id="{78A079FE-C06D-48BE-8316-D8C651E7BC30}"/>
                </a:ext>
              </a:extLst>
            </p:cNvPr>
            <p:cNvSpPr txBox="1"/>
            <p:nvPr/>
          </p:nvSpPr>
          <p:spPr>
            <a:xfrm>
              <a:off x="452852" y="4256567"/>
              <a:ext cx="3329787" cy="1698574"/>
            </a:xfrm>
            <a:prstGeom prst="rect">
              <a:avLst/>
            </a:prstGeom>
            <a:noFill/>
          </p:spPr>
          <p:txBody>
            <a:bodyPr wrap="square">
              <a:spAutoFit/>
            </a:bodyPr>
            <a:lstStyle/>
            <a:p>
              <a:pPr algn="ctr">
                <a:spcBef>
                  <a:spcPts val="600"/>
                </a:spcBef>
                <a:spcAft>
                  <a:spcPts val="600"/>
                </a:spcAft>
                <a:buClr>
                  <a:srgbClr val="000000"/>
                </a:buClr>
                <a:tabLst>
                  <a:tab pos="457200" algn="l"/>
                  <a:tab pos="457200" algn="l"/>
                </a:tabLst>
              </a:pPr>
              <a:r>
                <a:rPr lang="en-US" sz="2400" b="1" dirty="0">
                  <a:solidFill>
                    <a:srgbClr val="F3F3F5"/>
                  </a:solidFill>
                  <a:latin typeface="Arial"/>
                </a:rPr>
                <a:t>How well developed is the proof-of-concept? </a:t>
              </a:r>
            </a:p>
            <a:p>
              <a:pPr algn="ctr">
                <a:spcBef>
                  <a:spcPts val="600"/>
                </a:spcBef>
                <a:spcAft>
                  <a:spcPts val="600"/>
                </a:spcAft>
                <a:buClr>
                  <a:srgbClr val="000000"/>
                </a:buClr>
                <a:tabLst>
                  <a:tab pos="457200" algn="l"/>
                  <a:tab pos="457200" algn="l"/>
                </a:tabLst>
              </a:pPr>
              <a:r>
                <a:rPr lang="en-US" b="1" dirty="0">
                  <a:solidFill>
                    <a:srgbClr val="F3F3F5"/>
                  </a:solidFill>
                  <a:latin typeface="Arial"/>
                </a:rPr>
                <a:t>(1 = 'Just an idea’, 10 = 'Credible working solution’)</a:t>
              </a:r>
              <a:endParaRPr lang="en-US" sz="2400" b="1" dirty="0">
                <a:solidFill>
                  <a:srgbClr val="F3F3F5"/>
                </a:solidFill>
                <a:latin typeface="Arial"/>
              </a:endParaRPr>
            </a:p>
          </p:txBody>
        </p:sp>
        <p:sp>
          <p:nvSpPr>
            <p:cNvPr id="43" name="TextBox 42">
              <a:extLst>
                <a:ext uri="{FF2B5EF4-FFF2-40B4-BE49-F238E27FC236}">
                  <a16:creationId xmlns:a16="http://schemas.microsoft.com/office/drawing/2014/main" id="{2899A260-B31A-476D-8022-D8954ADF519E}"/>
                </a:ext>
              </a:extLst>
            </p:cNvPr>
            <p:cNvSpPr txBox="1"/>
            <p:nvPr/>
          </p:nvSpPr>
          <p:spPr>
            <a:xfrm>
              <a:off x="4268675" y="4277024"/>
              <a:ext cx="3690906" cy="1698574"/>
            </a:xfrm>
            <a:prstGeom prst="rect">
              <a:avLst/>
            </a:prstGeom>
            <a:noFill/>
          </p:spPr>
          <p:txBody>
            <a:bodyPr wrap="square">
              <a:spAutoFit/>
            </a:bodyPr>
            <a:lstStyle>
              <a:defPPr>
                <a:defRPr lang="en-US"/>
              </a:defPPr>
              <a:lvl1pPr marR="0" lvl="0" algn="ctr">
                <a:spcBef>
                  <a:spcPts val="600"/>
                </a:spcBef>
                <a:spcAft>
                  <a:spcPts val="600"/>
                </a:spcAft>
                <a:buClr>
                  <a:srgbClr val="000000"/>
                </a:buClr>
                <a:tabLst>
                  <a:tab pos="457200" algn="l"/>
                  <a:tab pos="457200" algn="l"/>
                </a:tabLst>
                <a:defRPr sz="2400" b="1">
                  <a:solidFill>
                    <a:srgbClr val="F3F3F5"/>
                  </a:solidFill>
                  <a:latin typeface="Arial"/>
                </a:defRPr>
              </a:lvl1pPr>
            </a:lstStyle>
            <a:p>
              <a:r>
                <a:rPr lang="en-GB" dirty="0"/>
                <a:t>How valuable is the Catalyst to the industry in the long term?</a:t>
              </a:r>
            </a:p>
            <a:p>
              <a:r>
                <a:rPr lang="en-US" sz="1800" dirty="0">
                  <a:effectLst/>
                  <a:latin typeface="Calibri" panose="020F0502020204030204" pitchFamily="34" charset="0"/>
                  <a:ea typeface="Times New Roman" panose="02020603050405020304" pitchFamily="18" charset="0"/>
                </a:rPr>
                <a:t>(</a:t>
              </a:r>
              <a:r>
                <a:rPr lang="en-US" sz="1800" dirty="0"/>
                <a:t>1 = 'Redundant’, 10 = ‘Potential to revolutionize’)  </a:t>
              </a:r>
            </a:p>
          </p:txBody>
        </p:sp>
        <p:sp>
          <p:nvSpPr>
            <p:cNvPr id="40" name="TextBox 39">
              <a:extLst>
                <a:ext uri="{FF2B5EF4-FFF2-40B4-BE49-F238E27FC236}">
                  <a16:creationId xmlns:a16="http://schemas.microsoft.com/office/drawing/2014/main" id="{05698034-FB8D-4031-B960-0F18015393D6}"/>
                </a:ext>
              </a:extLst>
            </p:cNvPr>
            <p:cNvSpPr txBox="1"/>
            <p:nvPr/>
          </p:nvSpPr>
          <p:spPr>
            <a:xfrm>
              <a:off x="4742208" y="3264763"/>
              <a:ext cx="2743840"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3F3F5"/>
                  </a:solidFill>
                  <a:effectLst/>
                  <a:uLnTx/>
                  <a:uFillTx/>
                  <a:latin typeface="Arial"/>
                  <a:ea typeface="+mn-ea"/>
                  <a:cs typeface="+mn-cs"/>
                </a:rPr>
                <a:t>VALUE POTENTIAL</a:t>
              </a:r>
            </a:p>
          </p:txBody>
        </p:sp>
        <p:sp>
          <p:nvSpPr>
            <p:cNvPr id="118" name="TextBox 117">
              <a:extLst>
                <a:ext uri="{FF2B5EF4-FFF2-40B4-BE49-F238E27FC236}">
                  <a16:creationId xmlns:a16="http://schemas.microsoft.com/office/drawing/2014/main" id="{29F92945-86CE-447F-8003-B59CD1CA52AA}"/>
                </a:ext>
              </a:extLst>
            </p:cNvPr>
            <p:cNvSpPr txBox="1"/>
            <p:nvPr/>
          </p:nvSpPr>
          <p:spPr>
            <a:xfrm>
              <a:off x="253119" y="3275940"/>
              <a:ext cx="3800794" cy="400110"/>
            </a:xfrm>
            <a:prstGeom prst="rect">
              <a:avLst/>
            </a:prstGeom>
            <a:noFill/>
          </p:spPr>
          <p:txBody>
            <a:bodyPr wrap="square">
              <a:spAutoFit/>
            </a:bodyPr>
            <a:lstStyle/>
            <a:p>
              <a:pPr marR="0" lvl="0" algn="ctr">
                <a:buClr>
                  <a:srgbClr val="000000"/>
                </a:buClr>
                <a:tabLst>
                  <a:tab pos="457200" algn="l"/>
                  <a:tab pos="457200" algn="l"/>
                </a:tabLst>
              </a:pPr>
              <a:r>
                <a:rPr lang="en-US" sz="2000" b="1" dirty="0">
                  <a:solidFill>
                    <a:srgbClr val="F3F3F5"/>
                  </a:solidFill>
                  <a:latin typeface="Arial"/>
                </a:rPr>
                <a:t>PROOF OF CONCEPT</a:t>
              </a:r>
            </a:p>
          </p:txBody>
        </p:sp>
        <p:sp>
          <p:nvSpPr>
            <p:cNvPr id="119" name="TextBox 118">
              <a:extLst>
                <a:ext uri="{FF2B5EF4-FFF2-40B4-BE49-F238E27FC236}">
                  <a16:creationId xmlns:a16="http://schemas.microsoft.com/office/drawing/2014/main" id="{B3A2EE31-3B45-41F8-8A08-8519789E1191}"/>
                </a:ext>
              </a:extLst>
            </p:cNvPr>
            <p:cNvSpPr txBox="1"/>
            <p:nvPr/>
          </p:nvSpPr>
          <p:spPr>
            <a:xfrm>
              <a:off x="8099398" y="3046775"/>
              <a:ext cx="4056552" cy="35615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Arial"/>
                  <a:ea typeface="+mn-ea"/>
                  <a:cs typeface="+mn-cs"/>
                </a:rPr>
                <a:t> </a:t>
              </a:r>
            </a:p>
          </p:txBody>
        </p:sp>
      </p:grpSp>
      <p:pic>
        <p:nvPicPr>
          <p:cNvPr id="23" name="Graphic 22">
            <a:extLst>
              <a:ext uri="{FF2B5EF4-FFF2-40B4-BE49-F238E27FC236}">
                <a16:creationId xmlns:a16="http://schemas.microsoft.com/office/drawing/2014/main" id="{B8560A1F-CE1A-48C7-9566-7DE94F379AB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309484" y="-13174"/>
            <a:ext cx="3891652" cy="2174729"/>
          </a:xfrm>
          <a:prstGeom prst="rect">
            <a:avLst/>
          </a:prstGeom>
        </p:spPr>
      </p:pic>
      <p:sp>
        <p:nvSpPr>
          <p:cNvPr id="27" name="Title 12">
            <a:extLst>
              <a:ext uri="{FF2B5EF4-FFF2-40B4-BE49-F238E27FC236}">
                <a16:creationId xmlns:a16="http://schemas.microsoft.com/office/drawing/2014/main" id="{37ADE586-577A-42F0-8D2A-D9B5E6200E5A}"/>
              </a:ext>
            </a:extLst>
          </p:cNvPr>
          <p:cNvSpPr txBox="1">
            <a:spLocks/>
          </p:cNvSpPr>
          <p:nvPr/>
        </p:nvSpPr>
        <p:spPr>
          <a:xfrm>
            <a:off x="729509" y="1002704"/>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criteria</a:t>
            </a:r>
          </a:p>
        </p:txBody>
      </p:sp>
      <p:sp>
        <p:nvSpPr>
          <p:cNvPr id="29" name="Title 12">
            <a:extLst>
              <a:ext uri="{FF2B5EF4-FFF2-40B4-BE49-F238E27FC236}">
                <a16:creationId xmlns:a16="http://schemas.microsoft.com/office/drawing/2014/main" id="{F1BC654D-46A8-4EFB-A165-4F30E5444043}"/>
              </a:ext>
            </a:extLst>
          </p:cNvPr>
          <p:cNvSpPr>
            <a:spLocks noGrp="1"/>
          </p:cNvSpPr>
          <p:nvPr>
            <p:ph type="title"/>
          </p:nvPr>
        </p:nvSpPr>
        <p:spPr>
          <a:xfrm>
            <a:off x="452852" y="294639"/>
            <a:ext cx="10653954" cy="549275"/>
          </a:xfrm>
        </p:spPr>
        <p:txBody>
          <a:bodyPr/>
          <a:lstStyle/>
          <a:p>
            <a:r>
              <a:rPr lang="en-US" sz="5400" dirty="0"/>
              <a:t>Judging</a:t>
            </a:r>
            <a:endParaRPr lang="en-GB" dirty="0"/>
          </a:p>
        </p:txBody>
      </p:sp>
      <p:sp>
        <p:nvSpPr>
          <p:cNvPr id="2" name="TextBox 1">
            <a:extLst>
              <a:ext uri="{FF2B5EF4-FFF2-40B4-BE49-F238E27FC236}">
                <a16:creationId xmlns:a16="http://schemas.microsoft.com/office/drawing/2014/main" id="{9CA66F24-EDC1-3D6D-31AB-89FC680ECFEB}"/>
              </a:ext>
            </a:extLst>
          </p:cNvPr>
          <p:cNvSpPr txBox="1"/>
          <p:nvPr/>
        </p:nvSpPr>
        <p:spPr>
          <a:xfrm>
            <a:off x="8354913" y="369877"/>
            <a:ext cx="3800794" cy="1446550"/>
          </a:xfrm>
          <a:prstGeom prst="rect">
            <a:avLst/>
          </a:prstGeom>
          <a:noFill/>
        </p:spPr>
        <p:txBody>
          <a:bodyPr wrap="square">
            <a:spAutoFit/>
          </a:bodyPr>
          <a:lstStyle/>
          <a:p>
            <a:pPr marR="0" lvl="0" algn="ctr">
              <a:buClr>
                <a:srgbClr val="000000"/>
              </a:buClr>
              <a:tabLst>
                <a:tab pos="457200" algn="l"/>
                <a:tab pos="457200" algn="l"/>
              </a:tabLst>
            </a:pPr>
            <a:r>
              <a:rPr lang="en-US" sz="4400" b="1" dirty="0">
                <a:solidFill>
                  <a:schemeClr val="accent1"/>
                </a:solidFill>
                <a:latin typeface="Arial"/>
              </a:rPr>
              <a:t>General </a:t>
            </a:r>
          </a:p>
          <a:p>
            <a:pPr marR="0" lvl="0" algn="ctr">
              <a:buClr>
                <a:srgbClr val="000000"/>
              </a:buClr>
              <a:tabLst>
                <a:tab pos="457200" algn="l"/>
                <a:tab pos="457200" algn="l"/>
              </a:tabLst>
            </a:pPr>
            <a:r>
              <a:rPr lang="en-US" sz="4400" b="1" dirty="0">
                <a:solidFill>
                  <a:schemeClr val="accent1"/>
                </a:solidFill>
                <a:latin typeface="Arial"/>
              </a:rPr>
              <a:t>Criteria</a:t>
            </a:r>
          </a:p>
        </p:txBody>
      </p:sp>
      <p:pic>
        <p:nvPicPr>
          <p:cNvPr id="4" name="Picture 3">
            <a:extLst>
              <a:ext uri="{FF2B5EF4-FFF2-40B4-BE49-F238E27FC236}">
                <a16:creationId xmlns:a16="http://schemas.microsoft.com/office/drawing/2014/main" id="{A8F16DE4-82D2-A723-41A6-1292B86BEFBB}"/>
              </a:ext>
            </a:extLst>
          </p:cNvPr>
          <p:cNvPicPr>
            <a:picLocks noChangeAspect="1"/>
          </p:cNvPicPr>
          <p:nvPr/>
        </p:nvPicPr>
        <p:blipFill>
          <a:blip r:embed="rId17"/>
          <a:stretch>
            <a:fillRect/>
          </a:stretch>
        </p:blipFill>
        <p:spPr>
          <a:xfrm>
            <a:off x="3604998" y="-966518"/>
            <a:ext cx="4666553" cy="3938444"/>
          </a:xfrm>
          <a:prstGeom prst="rect">
            <a:avLst/>
          </a:prstGeom>
        </p:spPr>
      </p:pic>
    </p:spTree>
    <p:extLst>
      <p:ext uri="{BB962C8B-B14F-4D97-AF65-F5344CB8AC3E}">
        <p14:creationId xmlns:p14="http://schemas.microsoft.com/office/powerpoint/2010/main" val="3405967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302670C4-FE23-9A8C-A709-9295A14D40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64455" y="-24163"/>
            <a:ext cx="3967013" cy="1991917"/>
          </a:xfrm>
          <a:prstGeom prst="rect">
            <a:avLst/>
          </a:prstGeom>
        </p:spPr>
      </p:pic>
      <p:pic>
        <p:nvPicPr>
          <p:cNvPr id="25" name="Graphic 24">
            <a:extLst>
              <a:ext uri="{FF2B5EF4-FFF2-40B4-BE49-F238E27FC236}">
                <a16:creationId xmlns:a16="http://schemas.microsoft.com/office/drawing/2014/main" id="{7571E962-91D6-4967-B4BC-55E4560CED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400000" flipV="1">
            <a:off x="288895" y="256214"/>
            <a:ext cx="1454556" cy="1454556"/>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368080" y="1978745"/>
            <a:ext cx="3503032" cy="4397002"/>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622384" y="1823380"/>
              <a:ext cx="3490918" cy="1081802"/>
            </a:xfrm>
            <a:prstGeom prst="rect">
              <a:avLst/>
            </a:prstGeom>
          </p:spPr>
        </p:pic>
        <p:sp>
          <p:nvSpPr>
            <p:cNvPr id="9" name="Google Shape;197;p27">
              <a:extLst>
                <a:ext uri="{FF2B5EF4-FFF2-40B4-BE49-F238E27FC236}">
                  <a16:creationId xmlns:a16="http://schemas.microsoft.com/office/drawing/2014/main" id="{996E8B82-4782-4394-A695-EE9C1F1A4B77}"/>
                </a:ext>
              </a:extLst>
            </p:cNvPr>
            <p:cNvSpPr txBox="1"/>
            <p:nvPr/>
          </p:nvSpPr>
          <p:spPr>
            <a:xfrm>
              <a:off x="709841" y="2067470"/>
              <a:ext cx="3269130" cy="629639"/>
            </a:xfrm>
            <a:prstGeom prst="rect">
              <a:avLst/>
            </a:prstGeom>
            <a:noFill/>
            <a:ln>
              <a:noFill/>
            </a:ln>
          </p:spPr>
          <p:txBody>
            <a:bodyPr spcFirstLastPara="1" wrap="square" lIns="0" tIns="13950" rIns="0" bIns="0" anchor="t" anchorCtr="0">
              <a:spAutoFit/>
            </a:bodyPr>
            <a:lstStyle/>
            <a:p>
              <a:pPr lvl="0" algn="ctr">
                <a:defRPr/>
              </a:pPr>
              <a:r>
                <a:rPr lang="en-GB" sz="2000" b="1" dirty="0">
                  <a:solidFill>
                    <a:schemeClr val="bg1"/>
                  </a:solidFill>
                  <a:latin typeface="Aharoni" panose="02010803020104030203" pitchFamily="2" charset="-79"/>
                  <a:cs typeface="Aharoni" panose="02010803020104030203" pitchFamily="2" charset="-79"/>
                </a:rPr>
                <a:t>OUTSTANDING CATALYST – BUSINESS IMPACT</a:t>
              </a:r>
            </a:p>
          </p:txBody>
        </p:sp>
      </p:grpSp>
      <p:grpSp>
        <p:nvGrpSpPr>
          <p:cNvPr id="4" name="Group 3">
            <a:extLst>
              <a:ext uri="{FF2B5EF4-FFF2-40B4-BE49-F238E27FC236}">
                <a16:creationId xmlns:a16="http://schemas.microsoft.com/office/drawing/2014/main" id="{826FC18B-D5F9-4C92-8CA8-9F8E3A6F31B6}"/>
              </a:ext>
            </a:extLst>
          </p:cNvPr>
          <p:cNvGrpSpPr/>
          <p:nvPr/>
        </p:nvGrpSpPr>
        <p:grpSpPr>
          <a:xfrm>
            <a:off x="4028313" y="1913920"/>
            <a:ext cx="3503032" cy="4397003"/>
            <a:chOff x="4113303" y="1823379"/>
            <a:chExt cx="3503032" cy="4706961"/>
          </a:xfrm>
        </p:grpSpPr>
        <p:pic>
          <p:nvPicPr>
            <p:cNvPr id="27" name="Graphic 26">
              <a:extLst>
                <a:ext uri="{FF2B5EF4-FFF2-40B4-BE49-F238E27FC236}">
                  <a16:creationId xmlns:a16="http://schemas.microsoft.com/office/drawing/2014/main" id="{38E8CAAF-DB7F-4AF3-BD21-165B7CEE0F6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113303" y="2338850"/>
              <a:ext cx="3503032" cy="4191490"/>
            </a:xfrm>
            <a:prstGeom prst="rect">
              <a:avLst/>
            </a:prstGeom>
          </p:spPr>
        </p:pic>
        <p:pic>
          <p:nvPicPr>
            <p:cNvPr id="32" name="Graphic 31">
              <a:extLst>
                <a:ext uri="{FF2B5EF4-FFF2-40B4-BE49-F238E27FC236}">
                  <a16:creationId xmlns:a16="http://schemas.microsoft.com/office/drawing/2014/main" id="{E4B6D37C-4B0A-49E7-8EED-372508A8DA2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115377" y="1823379"/>
              <a:ext cx="3490918" cy="1269110"/>
            </a:xfrm>
            <a:prstGeom prst="rect">
              <a:avLst/>
            </a:prstGeom>
          </p:spPr>
        </p:pic>
        <p:sp>
          <p:nvSpPr>
            <p:cNvPr id="15" name="Google Shape;197;p27">
              <a:extLst>
                <a:ext uri="{FF2B5EF4-FFF2-40B4-BE49-F238E27FC236}">
                  <a16:creationId xmlns:a16="http://schemas.microsoft.com/office/drawing/2014/main" id="{550195A4-6A05-4C2A-9298-119D51822CA5}"/>
                </a:ext>
              </a:extLst>
            </p:cNvPr>
            <p:cNvSpPr txBox="1"/>
            <p:nvPr/>
          </p:nvSpPr>
          <p:spPr>
            <a:xfrm>
              <a:off x="4299396" y="1908071"/>
              <a:ext cx="3261445" cy="1099726"/>
            </a:xfrm>
            <a:prstGeom prst="rect">
              <a:avLst/>
            </a:prstGeom>
            <a:noFill/>
            <a:ln>
              <a:noFill/>
            </a:ln>
          </p:spPr>
          <p:txBody>
            <a:bodyPr spcFirstLastPara="1" wrap="square" lIns="0" tIns="13950" rIns="0" bIns="0" anchor="t" anchorCtr="0">
              <a:spAutoFit/>
            </a:bodyPr>
            <a:lstStyle/>
            <a:p>
              <a:pPr algn="ctr">
                <a:defRPr/>
              </a:pPr>
              <a:r>
                <a:rPr lang="en-GB" sz="2000" b="1" dirty="0">
                  <a:solidFill>
                    <a:schemeClr val="bg1"/>
                  </a:solidFill>
                  <a:latin typeface="Aharoni" panose="02010803020104030203" pitchFamily="2" charset="-79"/>
                  <a:cs typeface="Aharoni" panose="02010803020104030203" pitchFamily="2" charset="-79"/>
                </a:rPr>
                <a:t>OUTSTANDING CATALYST – </a:t>
              </a:r>
              <a:r>
                <a:rPr lang="en-US" sz="2000" b="1" dirty="0">
                  <a:solidFill>
                    <a:schemeClr val="bg1"/>
                  </a:solidFill>
                  <a:latin typeface="Aharoni" panose="02010803020104030203" pitchFamily="2" charset="-79"/>
                  <a:cs typeface="Aharoni" panose="02010803020104030203" pitchFamily="2" charset="-79"/>
                </a:rPr>
                <a:t>IMPACT ON SOCIETY AND SUSTAINABILITY </a:t>
              </a:r>
            </a:p>
          </p:txBody>
        </p:sp>
      </p:grpSp>
      <p:sp>
        <p:nvSpPr>
          <p:cNvPr id="39" name="TextBox 38">
            <a:extLst>
              <a:ext uri="{FF2B5EF4-FFF2-40B4-BE49-F238E27FC236}">
                <a16:creationId xmlns:a16="http://schemas.microsoft.com/office/drawing/2014/main" id="{BAB89616-86D2-48B7-BE65-F36A3ACA5272}"/>
              </a:ext>
            </a:extLst>
          </p:cNvPr>
          <p:cNvSpPr txBox="1"/>
          <p:nvPr/>
        </p:nvSpPr>
        <p:spPr>
          <a:xfrm>
            <a:off x="495250" y="3107167"/>
            <a:ext cx="3266876" cy="3262432"/>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BUSINESS IMPACT </a:t>
            </a:r>
          </a:p>
          <a:p>
            <a:pPr marL="285750" lvl="0" indent="-285750" algn="just">
              <a:buFont typeface="Arial" panose="020B0604020202020204" pitchFamily="34" charset="0"/>
              <a:buChar char="•"/>
              <a:defRPr/>
            </a:pPr>
            <a:r>
              <a:rPr lang="en-GB" sz="1600" b="1" dirty="0">
                <a:solidFill>
                  <a:schemeClr val="accent1">
                    <a:lumMod val="90000"/>
                    <a:lumOff val="10000"/>
                  </a:schemeClr>
                </a:solidFill>
              </a:rPr>
              <a:t>How does the project team quantify and explain the business impact of their solution?</a:t>
            </a: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latin typeface="Arial"/>
                <a:cs typeface="Arial"/>
              </a:rPr>
              <a:t>COMMERCIAL VIABILITY</a:t>
            </a:r>
            <a:endParaRPr kumimoji="0" lang="en-GB" b="1" i="0" u="sng"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marL="342900" marR="0" lvl="0" indent="-342900" algn="just">
              <a:spcBef>
                <a:spcPts val="600"/>
              </a:spcBef>
              <a:spcAft>
                <a:spcPts val="600"/>
              </a:spcAft>
              <a:buSzPts val="1000"/>
              <a:buFont typeface="Symbol" pitchFamily="2" charset="2"/>
              <a:buChar char=""/>
              <a:tabLst>
                <a:tab pos="457200" algn="l"/>
              </a:tabLst>
            </a:pPr>
            <a:r>
              <a:rPr lang="en-GB" sz="1600" b="1" dirty="0">
                <a:solidFill>
                  <a:schemeClr val="accent1">
                    <a:lumMod val="90000"/>
                    <a:lumOff val="10000"/>
                  </a:schemeClr>
                </a:solidFill>
              </a:rPr>
              <a:t>To what extent is the catalyst solution relevant, commercially viable &amp; credible to the business?</a:t>
            </a:r>
            <a:endParaRPr lang="en-US" sz="1600" b="1" dirty="0">
              <a:solidFill>
                <a:schemeClr val="accent1">
                  <a:lumMod val="90000"/>
                  <a:lumOff val="10000"/>
                </a:schemeClr>
              </a:solidFill>
            </a:endParaRPr>
          </a:p>
        </p:txBody>
      </p:sp>
      <p:sp>
        <p:nvSpPr>
          <p:cNvPr id="41" name="TextBox 40">
            <a:extLst>
              <a:ext uri="{FF2B5EF4-FFF2-40B4-BE49-F238E27FC236}">
                <a16:creationId xmlns:a16="http://schemas.microsoft.com/office/drawing/2014/main" id="{B05C8A72-5042-44E6-B8AE-558DC90B527D}"/>
              </a:ext>
            </a:extLst>
          </p:cNvPr>
          <p:cNvSpPr txBox="1"/>
          <p:nvPr/>
        </p:nvSpPr>
        <p:spPr>
          <a:xfrm>
            <a:off x="4163813" y="2971438"/>
            <a:ext cx="3224066" cy="3200876"/>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SOCIETAL IMPACT </a:t>
            </a:r>
          </a:p>
          <a:p>
            <a:pPr marL="342900" indent="-342900" algn="just">
              <a:spcBef>
                <a:spcPts val="600"/>
              </a:spcBef>
              <a:spcAft>
                <a:spcPts val="600"/>
              </a:spcAft>
              <a:buSzPts val="1000"/>
              <a:buFont typeface="Symbol" pitchFamily="2" charset="2"/>
              <a:buChar char=""/>
              <a:tabLst>
                <a:tab pos="457200" algn="l"/>
              </a:tabLst>
              <a:defRPr/>
            </a:pPr>
            <a:r>
              <a:rPr lang="en-GB" sz="1600" b="1" dirty="0">
                <a:solidFill>
                  <a:schemeClr val="accent1">
                    <a:lumMod val="90000"/>
                    <a:lumOff val="10000"/>
                  </a:schemeClr>
                </a:solidFill>
              </a:rPr>
              <a:t>What degree of societal impact is the project likely to have in the next 1 year? </a:t>
            </a:r>
          </a:p>
          <a:p>
            <a:pPr algn="just">
              <a:spcBef>
                <a:spcPts val="600"/>
              </a:spcBef>
              <a:spcAft>
                <a:spcPts val="600"/>
              </a:spcAft>
              <a:buSzPts val="1000"/>
              <a:tabLst>
                <a:tab pos="457200" algn="l"/>
              </a:tabLst>
              <a:defRPr/>
            </a:pPr>
            <a:endParaRPr lang="en-GB" sz="1600" b="1" dirty="0">
              <a:solidFill>
                <a:schemeClr val="accent1">
                  <a:lumMod val="90000"/>
                  <a:lumOff val="10000"/>
                </a:schemeClr>
              </a:solidFill>
            </a:endParaRPr>
          </a:p>
          <a:p>
            <a:pPr algn="just">
              <a:defRPr/>
            </a:pPr>
            <a:r>
              <a:rPr lang="en-GB" b="1" u="sng" dirty="0">
                <a:solidFill>
                  <a:schemeClr val="accent1">
                    <a:lumMod val="90000"/>
                    <a:lumOff val="10000"/>
                  </a:schemeClr>
                </a:solidFill>
              </a:rPr>
              <a:t>SDG ALIGNMENT</a:t>
            </a:r>
          </a:p>
          <a:p>
            <a:pPr marL="285750" indent="-285750">
              <a:spcBef>
                <a:spcPts val="600"/>
              </a:spcBef>
              <a:spcAft>
                <a:spcPts val="600"/>
              </a:spcAft>
              <a:buSzPts val="1000"/>
              <a:buFont typeface="Arial" panose="020B0604020202020204" pitchFamily="34" charset="0"/>
              <a:buChar char="•"/>
              <a:tabLst>
                <a:tab pos="457200" algn="l"/>
              </a:tabLst>
              <a:defRPr/>
            </a:pPr>
            <a:r>
              <a:rPr lang="en-GB" sz="1600" b="1" dirty="0">
                <a:solidFill>
                  <a:schemeClr val="accent1">
                    <a:lumMod val="90000"/>
                    <a:lumOff val="10000"/>
                  </a:schemeClr>
                </a:solidFill>
              </a:rPr>
              <a:t>How well does catalyst align with United Nations Sustainable Development Goals (SDGs)?</a:t>
            </a:r>
          </a:p>
        </p:txBody>
      </p:sp>
      <p:sp>
        <p:nvSpPr>
          <p:cNvPr id="22" name="TextBox 21">
            <a:extLst>
              <a:ext uri="{FF2B5EF4-FFF2-40B4-BE49-F238E27FC236}">
                <a16:creationId xmlns:a16="http://schemas.microsoft.com/office/drawing/2014/main" id="{961C51C0-3EA1-6802-94CB-F59827CC8BB2}"/>
              </a:ext>
            </a:extLst>
          </p:cNvPr>
          <p:cNvSpPr txBox="1"/>
          <p:nvPr/>
        </p:nvSpPr>
        <p:spPr>
          <a:xfrm>
            <a:off x="8587437" y="316232"/>
            <a:ext cx="3078624" cy="1311128"/>
          </a:xfrm>
          <a:prstGeom prst="rect">
            <a:avLst/>
          </a:prstGeom>
          <a:noFill/>
        </p:spPr>
        <p:txBody>
          <a:bodyPr wrap="square" rtlCol="0">
            <a:spAutoFit/>
          </a:bodyPr>
          <a:lstStyle/>
          <a:p>
            <a:pPr algn="ctr">
              <a:lnSpc>
                <a:spcPct val="90000"/>
              </a:lnSpc>
              <a:spcBef>
                <a:spcPct val="0"/>
              </a:spcBef>
              <a:defRPr/>
            </a:pPr>
            <a:r>
              <a:rPr lang="en-US" sz="4400" b="1" dirty="0">
                <a:solidFill>
                  <a:schemeClr val="accent2"/>
                </a:solidFill>
              </a:rPr>
              <a:t>Award Specific</a:t>
            </a:r>
          </a:p>
        </p:txBody>
      </p:sp>
      <p:sp>
        <p:nvSpPr>
          <p:cNvPr id="2" name="Title 12">
            <a:extLst>
              <a:ext uri="{FF2B5EF4-FFF2-40B4-BE49-F238E27FC236}">
                <a16:creationId xmlns:a16="http://schemas.microsoft.com/office/drawing/2014/main" id="{2EF03B89-E8A7-C42B-F90F-F6EA72F67186}"/>
              </a:ext>
            </a:extLst>
          </p:cNvPr>
          <p:cNvSpPr txBox="1">
            <a:spLocks/>
          </p:cNvSpPr>
          <p:nvPr/>
        </p:nvSpPr>
        <p:spPr>
          <a:xfrm>
            <a:off x="452852" y="294639"/>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a:t>Judging</a:t>
            </a:r>
          </a:p>
        </p:txBody>
      </p:sp>
      <p:sp>
        <p:nvSpPr>
          <p:cNvPr id="11" name="Title 12">
            <a:extLst>
              <a:ext uri="{FF2B5EF4-FFF2-40B4-BE49-F238E27FC236}">
                <a16:creationId xmlns:a16="http://schemas.microsoft.com/office/drawing/2014/main" id="{98535593-430E-E935-591D-4AA06F0AF99A}"/>
              </a:ext>
            </a:extLst>
          </p:cNvPr>
          <p:cNvSpPr txBox="1">
            <a:spLocks/>
          </p:cNvSpPr>
          <p:nvPr/>
        </p:nvSpPr>
        <p:spPr>
          <a:xfrm>
            <a:off x="1006808" y="1078085"/>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Criteria</a:t>
            </a:r>
          </a:p>
        </p:txBody>
      </p:sp>
      <p:sp>
        <p:nvSpPr>
          <p:cNvPr id="14" name="Google Shape;197;p27">
            <a:extLst>
              <a:ext uri="{FF2B5EF4-FFF2-40B4-BE49-F238E27FC236}">
                <a16:creationId xmlns:a16="http://schemas.microsoft.com/office/drawing/2014/main" id="{62467947-C1AF-C180-6982-19C5716F5F9C}"/>
              </a:ext>
            </a:extLst>
          </p:cNvPr>
          <p:cNvSpPr txBox="1"/>
          <p:nvPr/>
        </p:nvSpPr>
        <p:spPr>
          <a:xfrm>
            <a:off x="8310848" y="1894670"/>
            <a:ext cx="3391145" cy="1001536"/>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000" b="1" dirty="0">
                <a:solidFill>
                  <a:schemeClr val="bg1"/>
                </a:solidFill>
                <a:latin typeface="Aharoni" panose="02010803020104030203" pitchFamily="2" charset="-79"/>
                <a:cs typeface="Aharoni" panose="02010803020104030203" pitchFamily="2" charset="-79"/>
              </a:rPr>
              <a:t>BEST INNOVATION &amp; FUTURE TECHCO</a:t>
            </a:r>
            <a:endParaRPr lang="en-US" sz="2000" b="1" dirty="0">
              <a:solidFill>
                <a:schemeClr val="bg1"/>
              </a:solidFill>
              <a:latin typeface="Aharoni" panose="02010803020104030203" pitchFamily="2" charset="-79"/>
              <a:cs typeface="Aharoni" panose="02010803020104030203" pitchFamily="2" charset="-79"/>
            </a:endParaRPr>
          </a:p>
        </p:txBody>
      </p:sp>
      <p:pic>
        <p:nvPicPr>
          <p:cNvPr id="10" name="Picture 9">
            <a:extLst>
              <a:ext uri="{FF2B5EF4-FFF2-40B4-BE49-F238E27FC236}">
                <a16:creationId xmlns:a16="http://schemas.microsoft.com/office/drawing/2014/main" id="{0E7755D4-32B5-13B8-42C2-91E6C1048824}"/>
              </a:ext>
            </a:extLst>
          </p:cNvPr>
          <p:cNvPicPr>
            <a:picLocks noChangeAspect="1"/>
          </p:cNvPicPr>
          <p:nvPr/>
        </p:nvPicPr>
        <p:blipFill>
          <a:blip r:embed="rId13" cstate="screen">
            <a:extLst>
              <a:ext uri="{28A0092B-C50C-407E-A947-70E740481C1C}">
                <a14:useLocalDpi xmlns:a14="http://schemas.microsoft.com/office/drawing/2010/main" val="0"/>
              </a:ext>
            </a:extLst>
          </a:blip>
          <a:srcRect/>
          <a:stretch/>
        </p:blipFill>
        <p:spPr>
          <a:xfrm>
            <a:off x="8300807" y="1957580"/>
            <a:ext cx="3240707" cy="4652130"/>
          </a:xfrm>
          <a:prstGeom prst="rect">
            <a:avLst/>
          </a:prstGeom>
        </p:spPr>
      </p:pic>
    </p:spTree>
    <p:extLst>
      <p:ext uri="{BB962C8B-B14F-4D97-AF65-F5344CB8AC3E}">
        <p14:creationId xmlns:p14="http://schemas.microsoft.com/office/powerpoint/2010/main" val="2357156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Graphic 22">
            <a:extLst>
              <a:ext uri="{FF2B5EF4-FFF2-40B4-BE49-F238E27FC236}">
                <a16:creationId xmlns:a16="http://schemas.microsoft.com/office/drawing/2014/main" id="{4D057A6D-0DB7-398F-DBFE-3D59A8148D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58302" y="-13173"/>
            <a:ext cx="3967013" cy="1991917"/>
          </a:xfrm>
          <a:prstGeom prst="rect">
            <a:avLst/>
          </a:prstGeom>
        </p:spPr>
      </p:pic>
      <p:pic>
        <p:nvPicPr>
          <p:cNvPr id="25" name="Graphic 24">
            <a:extLst>
              <a:ext uri="{FF2B5EF4-FFF2-40B4-BE49-F238E27FC236}">
                <a16:creationId xmlns:a16="http://schemas.microsoft.com/office/drawing/2014/main" id="{7571E962-91D6-4967-B4BC-55E4560CED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400000" flipV="1">
            <a:off x="288895" y="256214"/>
            <a:ext cx="1454556" cy="1454556"/>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288895" y="1815162"/>
            <a:ext cx="3578633" cy="4580283"/>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622384" y="1823380"/>
              <a:ext cx="3490918" cy="871256"/>
            </a:xfrm>
            <a:prstGeom prst="rect">
              <a:avLst/>
            </a:prstGeom>
          </p:spPr>
        </p:pic>
      </p:grpSp>
      <p:sp>
        <p:nvSpPr>
          <p:cNvPr id="2" name="Title 12">
            <a:extLst>
              <a:ext uri="{FF2B5EF4-FFF2-40B4-BE49-F238E27FC236}">
                <a16:creationId xmlns:a16="http://schemas.microsoft.com/office/drawing/2014/main" id="{2EF03B89-E8A7-C42B-F90F-F6EA72F67186}"/>
              </a:ext>
            </a:extLst>
          </p:cNvPr>
          <p:cNvSpPr txBox="1">
            <a:spLocks/>
          </p:cNvSpPr>
          <p:nvPr/>
        </p:nvSpPr>
        <p:spPr>
          <a:xfrm>
            <a:off x="452852" y="294639"/>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t>Judging</a:t>
            </a:r>
          </a:p>
        </p:txBody>
      </p:sp>
      <p:sp>
        <p:nvSpPr>
          <p:cNvPr id="11" name="Title 12">
            <a:extLst>
              <a:ext uri="{FF2B5EF4-FFF2-40B4-BE49-F238E27FC236}">
                <a16:creationId xmlns:a16="http://schemas.microsoft.com/office/drawing/2014/main" id="{98535593-430E-E935-591D-4AA06F0AF99A}"/>
              </a:ext>
            </a:extLst>
          </p:cNvPr>
          <p:cNvSpPr txBox="1">
            <a:spLocks/>
          </p:cNvSpPr>
          <p:nvPr/>
        </p:nvSpPr>
        <p:spPr>
          <a:xfrm>
            <a:off x="1006808" y="1078085"/>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rgbClr val="AABE3B"/>
                </a:solidFill>
                <a:effectLst/>
                <a:uLnTx/>
                <a:uFillTx/>
                <a:latin typeface="Arial"/>
                <a:ea typeface="+mj-ea"/>
                <a:cs typeface="+mj-cs"/>
              </a:rPr>
              <a:t> </a:t>
            </a:r>
            <a:r>
              <a:rPr kumimoji="0" lang="en-GB" b="1" i="0" u="none" strike="noStrike" kern="1200" cap="none" spc="0" normalizeH="0" baseline="0" noProof="0" dirty="0">
                <a:ln>
                  <a:noFill/>
                </a:ln>
                <a:solidFill>
                  <a:schemeClr val="accent1"/>
                </a:solidFill>
                <a:effectLst/>
                <a:uLnTx/>
                <a:uFillTx/>
                <a:latin typeface="Arial"/>
                <a:ea typeface="+mj-ea"/>
                <a:cs typeface="+mj-cs"/>
              </a:rPr>
              <a:t>Criteria</a:t>
            </a:r>
          </a:p>
        </p:txBody>
      </p:sp>
      <p:grpSp>
        <p:nvGrpSpPr>
          <p:cNvPr id="8" name="Group 7">
            <a:extLst>
              <a:ext uri="{FF2B5EF4-FFF2-40B4-BE49-F238E27FC236}">
                <a16:creationId xmlns:a16="http://schemas.microsoft.com/office/drawing/2014/main" id="{B8105463-A0C0-5542-E902-43DC2AA01383}"/>
              </a:ext>
            </a:extLst>
          </p:cNvPr>
          <p:cNvGrpSpPr/>
          <p:nvPr/>
        </p:nvGrpSpPr>
        <p:grpSpPr>
          <a:xfrm>
            <a:off x="414451" y="1794929"/>
            <a:ext cx="7338026" cy="4616631"/>
            <a:chOff x="513473" y="1634670"/>
            <a:chExt cx="7338026" cy="4916649"/>
          </a:xfrm>
        </p:grpSpPr>
        <p:pic>
          <p:nvPicPr>
            <p:cNvPr id="10" name="Graphic 9">
              <a:extLst>
                <a:ext uri="{FF2B5EF4-FFF2-40B4-BE49-F238E27FC236}">
                  <a16:creationId xmlns:a16="http://schemas.microsoft.com/office/drawing/2014/main" id="{64B2AEC7-7BFF-14D4-3686-637DF16E19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348467" y="2359829"/>
              <a:ext cx="3503032" cy="4191490"/>
            </a:xfrm>
            <a:prstGeom prst="rect">
              <a:avLst/>
            </a:prstGeom>
          </p:spPr>
        </p:pic>
        <p:pic>
          <p:nvPicPr>
            <p:cNvPr id="12" name="Graphic 11">
              <a:extLst>
                <a:ext uri="{FF2B5EF4-FFF2-40B4-BE49-F238E27FC236}">
                  <a16:creationId xmlns:a16="http://schemas.microsoft.com/office/drawing/2014/main" id="{2E8B4B4F-297D-E658-28DE-7588D88BDB0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338933" y="1634670"/>
              <a:ext cx="3490918" cy="1080785"/>
            </a:xfrm>
            <a:prstGeom prst="rect">
              <a:avLst/>
            </a:prstGeom>
          </p:spPr>
        </p:pic>
        <p:sp>
          <p:nvSpPr>
            <p:cNvPr id="13" name="Google Shape;197;p27">
              <a:extLst>
                <a:ext uri="{FF2B5EF4-FFF2-40B4-BE49-F238E27FC236}">
                  <a16:creationId xmlns:a16="http://schemas.microsoft.com/office/drawing/2014/main" id="{5D9B5ACC-AECE-9AFF-C877-83F4B9C96E9E}"/>
                </a:ext>
              </a:extLst>
            </p:cNvPr>
            <p:cNvSpPr txBox="1"/>
            <p:nvPr/>
          </p:nvSpPr>
          <p:spPr>
            <a:xfrm>
              <a:off x="513473" y="1873756"/>
              <a:ext cx="3130750" cy="738658"/>
            </a:xfrm>
            <a:prstGeom prst="rect">
              <a:avLst/>
            </a:prstGeom>
            <a:noFill/>
            <a:ln>
              <a:noFill/>
            </a:ln>
          </p:spPr>
          <p:txBody>
            <a:bodyPr spcFirstLastPara="1" wrap="square" lIns="0" tIns="13950" rIns="0" bIns="0" anchor="t" anchorCtr="0">
              <a:spAutoFit/>
            </a:bodyPr>
            <a:lstStyle/>
            <a:p>
              <a:pPr algn="ctr">
                <a:defRPr/>
              </a:pPr>
              <a:r>
                <a:rPr lang="en-GB" sz="2000" b="1" dirty="0">
                  <a:solidFill>
                    <a:schemeClr val="bg1"/>
                  </a:solidFill>
                  <a:latin typeface="Aharoni" panose="02010803020104030203" pitchFamily="2" charset="-79"/>
                  <a:cs typeface="Aharoni" panose="02010803020104030203" pitchFamily="2" charset="-79"/>
                </a:rPr>
                <a:t>OUTSTANDING CATALYST – SHOWCASE</a:t>
              </a:r>
            </a:p>
          </p:txBody>
        </p:sp>
      </p:grpSp>
      <p:sp>
        <p:nvSpPr>
          <p:cNvPr id="16" name="TextBox 15">
            <a:extLst>
              <a:ext uri="{FF2B5EF4-FFF2-40B4-BE49-F238E27FC236}">
                <a16:creationId xmlns:a16="http://schemas.microsoft.com/office/drawing/2014/main" id="{42E4F38B-84F6-A71F-A708-B37E98B5A770}"/>
              </a:ext>
            </a:extLst>
          </p:cNvPr>
          <p:cNvSpPr txBox="1"/>
          <p:nvPr/>
        </p:nvSpPr>
        <p:spPr>
          <a:xfrm>
            <a:off x="492442" y="2696523"/>
            <a:ext cx="3114759" cy="3693319"/>
          </a:xfrm>
          <a:prstGeom prst="rect">
            <a:avLst/>
          </a:prstGeom>
          <a:noFill/>
        </p:spPr>
        <p:txBody>
          <a:bodyPr wrap="square">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mn-cs"/>
            </a:endParaRPr>
          </a:p>
          <a:p>
            <a:pPr lvl="0" algn="just">
              <a:defRPr/>
            </a:pPr>
            <a:r>
              <a:rPr lang="en-GB" sz="1800" b="1" u="sng" dirty="0">
                <a:solidFill>
                  <a:schemeClr val="accent1">
                    <a:lumMod val="90000"/>
                    <a:lumOff val="10000"/>
                  </a:schemeClr>
                </a:solidFill>
              </a:rPr>
              <a:t>DEMONSTRATION</a:t>
            </a:r>
          </a:p>
          <a:p>
            <a:pPr marL="285750" marR="0" lvl="0" indent="-285750" algn="just">
              <a:spcBef>
                <a:spcPts val="600"/>
              </a:spcBef>
              <a:spcAft>
                <a:spcPts val="600"/>
              </a:spcAft>
              <a:buSzPts val="1000"/>
              <a:buFont typeface="Arial" panose="020B0604020202020204" pitchFamily="34" charset="0"/>
              <a:buChar char="•"/>
              <a:tabLst>
                <a:tab pos="457200" algn="l"/>
              </a:tabLst>
              <a:defRPr/>
            </a:pPr>
            <a:r>
              <a:rPr lang="en-US" sz="1600" b="1" dirty="0">
                <a:solidFill>
                  <a:schemeClr val="accent1">
                    <a:lumMod val="90000"/>
                    <a:lumOff val="10000"/>
                  </a:schemeClr>
                </a:solidFill>
              </a:rPr>
              <a:t>How well is the demonstration presented to showcase the solution's innovation and commercial viability </a:t>
            </a:r>
            <a:r>
              <a:rPr lang="en-GB" sz="1600" b="1" dirty="0">
                <a:solidFill>
                  <a:schemeClr val="accent1">
                    <a:lumMod val="90000"/>
                    <a:lumOff val="10000"/>
                  </a:schemeClr>
                </a:solidFill>
              </a:rPr>
              <a:t>?</a:t>
            </a:r>
            <a:endParaRPr lang="en-US" sz="1600" b="1" dirty="0">
              <a:solidFill>
                <a:schemeClr val="accent1">
                  <a:lumMod val="90000"/>
                  <a:lumOff val="10000"/>
                </a:schemeClr>
              </a:solidFill>
            </a:endParaRPr>
          </a:p>
          <a:p>
            <a:pPr marR="0" lvl="0" algn="just">
              <a:spcBef>
                <a:spcPts val="600"/>
              </a:spcBef>
              <a:spcAft>
                <a:spcPts val="600"/>
              </a:spcAft>
              <a:buSzPts val="1000"/>
              <a:tabLst>
                <a:tab pos="457200" algn="l"/>
              </a:tabLst>
              <a:defRPr/>
            </a:pPr>
            <a:r>
              <a:rPr lang="en-GB" b="1" u="sng" dirty="0">
                <a:solidFill>
                  <a:schemeClr val="accent1">
                    <a:lumMod val="90000"/>
                    <a:lumOff val="10000"/>
                  </a:schemeClr>
                </a:solidFill>
              </a:rPr>
              <a:t>REGIONAL CONCERNS</a:t>
            </a:r>
          </a:p>
          <a:p>
            <a:pPr marL="342900" marR="0" lvl="0" indent="-342900" algn="just">
              <a:spcBef>
                <a:spcPts val="600"/>
              </a:spcBef>
              <a:spcAft>
                <a:spcPts val="600"/>
              </a:spcAft>
              <a:buSzPts val="1000"/>
              <a:buFont typeface="Symbol" pitchFamily="2" charset="2"/>
              <a:buChar char=""/>
              <a:tabLst>
                <a:tab pos="457200" algn="l"/>
              </a:tabLst>
            </a:pPr>
            <a:r>
              <a:rPr lang="en-US" sz="1600" b="1" dirty="0">
                <a:solidFill>
                  <a:schemeClr val="accent1">
                    <a:lumMod val="90000"/>
                    <a:lumOff val="10000"/>
                  </a:schemeClr>
                </a:solidFill>
              </a:rPr>
              <a:t>How well does the demonstration highlight their solution's relevancy to regional industry concerns?</a:t>
            </a:r>
          </a:p>
        </p:txBody>
      </p:sp>
      <p:pic>
        <p:nvPicPr>
          <p:cNvPr id="18" name="Picture 17">
            <a:extLst>
              <a:ext uri="{FF2B5EF4-FFF2-40B4-BE49-F238E27FC236}">
                <a16:creationId xmlns:a16="http://schemas.microsoft.com/office/drawing/2014/main" id="{E776C9ED-28A5-BCEE-097D-322400C4AD85}"/>
              </a:ext>
            </a:extLst>
          </p:cNvPr>
          <p:cNvPicPr>
            <a:picLocks noChangeAspect="1"/>
          </p:cNvPicPr>
          <p:nvPr/>
        </p:nvPicPr>
        <p:blipFill>
          <a:blip r:embed="rId13" cstate="screen">
            <a:extLst>
              <a:ext uri="{28A0092B-C50C-407E-A947-70E740481C1C}">
                <a14:useLocalDpi xmlns:a14="http://schemas.microsoft.com/office/drawing/2010/main" val="0"/>
              </a:ext>
            </a:extLst>
          </a:blip>
          <a:srcRect/>
          <a:stretch/>
        </p:blipFill>
        <p:spPr>
          <a:xfrm>
            <a:off x="8320303" y="1978744"/>
            <a:ext cx="3871697" cy="4584616"/>
          </a:xfrm>
          <a:prstGeom prst="rect">
            <a:avLst/>
          </a:prstGeom>
        </p:spPr>
      </p:pic>
      <p:sp>
        <p:nvSpPr>
          <p:cNvPr id="20" name="TextBox 19">
            <a:extLst>
              <a:ext uri="{FF2B5EF4-FFF2-40B4-BE49-F238E27FC236}">
                <a16:creationId xmlns:a16="http://schemas.microsoft.com/office/drawing/2014/main" id="{AD889A9D-F713-4C8F-8B47-BBE6611BC287}"/>
              </a:ext>
            </a:extLst>
          </p:cNvPr>
          <p:cNvSpPr txBox="1"/>
          <p:nvPr/>
        </p:nvSpPr>
        <p:spPr>
          <a:xfrm>
            <a:off x="8587437" y="316232"/>
            <a:ext cx="3078624" cy="1311128"/>
          </a:xfrm>
          <a:prstGeom prst="rect">
            <a:avLst/>
          </a:prstGeom>
          <a:noFill/>
        </p:spPr>
        <p:txBody>
          <a:bodyPr wrap="square" rtlCol="0">
            <a:spAutoFit/>
          </a:bodyPr>
          <a:lstStyle/>
          <a:p>
            <a:pPr algn="ctr">
              <a:lnSpc>
                <a:spcPct val="90000"/>
              </a:lnSpc>
              <a:spcBef>
                <a:spcPct val="0"/>
              </a:spcBef>
              <a:defRPr/>
            </a:pPr>
            <a:r>
              <a:rPr lang="en-US" sz="4400" b="1" dirty="0">
                <a:solidFill>
                  <a:schemeClr val="accent2"/>
                </a:solidFill>
              </a:rPr>
              <a:t>Award Specific</a:t>
            </a:r>
          </a:p>
        </p:txBody>
      </p:sp>
      <p:sp>
        <p:nvSpPr>
          <p:cNvPr id="24" name="Google Shape;197;p27">
            <a:extLst>
              <a:ext uri="{FF2B5EF4-FFF2-40B4-BE49-F238E27FC236}">
                <a16:creationId xmlns:a16="http://schemas.microsoft.com/office/drawing/2014/main" id="{081C75D1-B9AE-7A22-64D6-B99D08DF50C3}"/>
              </a:ext>
            </a:extLst>
          </p:cNvPr>
          <p:cNvSpPr txBox="1"/>
          <p:nvPr/>
        </p:nvSpPr>
        <p:spPr>
          <a:xfrm>
            <a:off x="4339684" y="1694987"/>
            <a:ext cx="3391145" cy="1001536"/>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000" b="1" dirty="0">
                <a:solidFill>
                  <a:schemeClr val="bg1"/>
                </a:solidFill>
                <a:latin typeface="Aharoni" panose="02010803020104030203" pitchFamily="2" charset="-79"/>
                <a:cs typeface="Aharoni" panose="02010803020104030203" pitchFamily="2" charset="-79"/>
              </a:rPr>
              <a:t>BEST INNOVATION &amp; FUTURE TECHCO</a:t>
            </a:r>
            <a:endParaRPr lang="en-US" sz="2000" b="1" dirty="0">
              <a:solidFill>
                <a:schemeClr val="bg1"/>
              </a:solidFill>
              <a:latin typeface="Aharoni" panose="02010803020104030203" pitchFamily="2" charset="-79"/>
              <a:cs typeface="Aharoni" panose="02010803020104030203" pitchFamily="2" charset="-79"/>
            </a:endParaRPr>
          </a:p>
        </p:txBody>
      </p:sp>
      <p:sp>
        <p:nvSpPr>
          <p:cNvPr id="26" name="TextBox 25">
            <a:extLst>
              <a:ext uri="{FF2B5EF4-FFF2-40B4-BE49-F238E27FC236}">
                <a16:creationId xmlns:a16="http://schemas.microsoft.com/office/drawing/2014/main" id="{C0B9AF96-B1D4-A128-0AE8-E0A8AB42159D}"/>
              </a:ext>
            </a:extLst>
          </p:cNvPr>
          <p:cNvSpPr txBox="1"/>
          <p:nvPr/>
        </p:nvSpPr>
        <p:spPr>
          <a:xfrm>
            <a:off x="4339684" y="2713010"/>
            <a:ext cx="3246754" cy="3293209"/>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INNOVATION</a:t>
            </a:r>
          </a:p>
          <a:p>
            <a:pPr marL="342900" indent="-342900" algn="just">
              <a:spcBef>
                <a:spcPts val="600"/>
              </a:spcBef>
              <a:spcAft>
                <a:spcPts val="600"/>
              </a:spcAft>
              <a:buSzPts val="1000"/>
              <a:buFont typeface="Symbol" pitchFamily="2" charset="2"/>
              <a:buChar char=""/>
              <a:tabLst>
                <a:tab pos="457200" algn="l"/>
              </a:tabLst>
              <a:defRPr/>
            </a:pPr>
            <a:r>
              <a:rPr lang="en-GB" sz="1600" b="1" dirty="0">
                <a:solidFill>
                  <a:schemeClr val="accent1">
                    <a:lumMod val="90000"/>
                    <a:lumOff val="10000"/>
                  </a:schemeClr>
                </a:solidFill>
              </a:rPr>
              <a:t>How original, innovative &amp; futuristic is the team’s business idea and/or technology solution?</a:t>
            </a:r>
            <a:endParaRPr lang="en-US" sz="1600" b="1" dirty="0">
              <a:solidFill>
                <a:schemeClr val="accent1">
                  <a:lumMod val="90000"/>
                  <a:lumOff val="10000"/>
                </a:schemeClr>
              </a:solidFill>
            </a:endParaRP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kumimoji="0" lang="en-GB" b="1" i="0" u="sng" strike="noStrike" kern="1200" cap="none" spc="0" normalizeH="0" baseline="0" noProof="0" dirty="0">
                <a:ln>
                  <a:noFill/>
                </a:ln>
                <a:solidFill>
                  <a:schemeClr val="accent1">
                    <a:lumMod val="90000"/>
                    <a:lumOff val="10000"/>
                  </a:schemeClr>
                </a:solidFill>
                <a:effectLst/>
                <a:uLnTx/>
                <a:uFillTx/>
                <a:latin typeface="Arial"/>
                <a:ea typeface="+mn-ea"/>
                <a:cs typeface="Arial"/>
              </a:rPr>
              <a:t>FUTURE POTENTIAL</a:t>
            </a:r>
          </a:p>
          <a:p>
            <a:pPr marL="342900" marR="0" lvl="0" indent="-342900">
              <a:spcBef>
                <a:spcPts val="600"/>
              </a:spcBef>
              <a:spcAft>
                <a:spcPts val="600"/>
              </a:spcAft>
              <a:buSzPts val="1000"/>
              <a:buFont typeface="Symbol" pitchFamily="2" charset="2"/>
              <a:buChar char=""/>
              <a:tabLst>
                <a:tab pos="457200" algn="l"/>
              </a:tabLst>
            </a:pPr>
            <a:r>
              <a:rPr lang="en-GB" sz="1600" b="1" dirty="0">
                <a:solidFill>
                  <a:schemeClr val="accent1">
                    <a:lumMod val="90000"/>
                    <a:lumOff val="10000"/>
                  </a:schemeClr>
                </a:solidFill>
              </a:rPr>
              <a:t>How would the Catalyst solution potentially impact future technology developments in industry? </a:t>
            </a:r>
            <a:endParaRPr lang="en-US" sz="1600" b="1" dirty="0">
              <a:solidFill>
                <a:schemeClr val="accent1">
                  <a:lumMod val="90000"/>
                  <a:lumOff val="10000"/>
                </a:schemeClr>
              </a:solidFill>
            </a:endParaRPr>
          </a:p>
        </p:txBody>
      </p:sp>
    </p:spTree>
    <p:extLst>
      <p:ext uri="{BB962C8B-B14F-4D97-AF65-F5344CB8AC3E}">
        <p14:creationId xmlns:p14="http://schemas.microsoft.com/office/powerpoint/2010/main" val="1775258156"/>
      </p:ext>
    </p:extLst>
  </p:cSld>
  <p:clrMapOvr>
    <a:masterClrMapping/>
  </p:clrMapOvr>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verview-Maturity-Awards-Stealth" id="{9B5F2DE3-0E32-0E46-854B-17FFA443B84C}" vid="{504CB9D0-FC83-7441-8F50-7094C3034D5B}"/>
    </a:ext>
  </a:extLst>
</a:theme>
</file>

<file path=ppt/theme/theme2.xml><?xml version="1.0" encoding="utf-8"?>
<a:theme xmlns:a="http://schemas.openxmlformats.org/drawingml/2006/main" name="1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4.xml><?xml version="1.0" encoding="utf-8"?>
<a:theme xmlns:a="http://schemas.openxmlformats.org/drawingml/2006/main" name="3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C3B07F8724AB64799A6786E14B80CEE" ma:contentTypeVersion="15" ma:contentTypeDescription="Create a new document." ma:contentTypeScope="" ma:versionID="e545cbe81311b0bf3b1dd7c4c83a316e">
  <xsd:schema xmlns:xsd="http://www.w3.org/2001/XMLSchema" xmlns:xs="http://www.w3.org/2001/XMLSchema" xmlns:p="http://schemas.microsoft.com/office/2006/metadata/properties" xmlns:ns2="24f24ae2-3cf6-4b35-b751-689285a5b18b" xmlns:ns3="469c2687-3c75-4a4b-ba1c-5f013cf06c9c" targetNamespace="http://schemas.microsoft.com/office/2006/metadata/properties" ma:root="true" ma:fieldsID="fc23c310ad29a479aff5e729c001df59" ns2:_="" ns3:_="">
    <xsd:import namespace="24f24ae2-3cf6-4b35-b751-689285a5b18b"/>
    <xsd:import namespace="469c2687-3c75-4a4b-ba1c-5f013cf06c9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24ae2-3cf6-4b35-b751-689285a5b1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6c21206-e962-4e70-b7c6-9737299e2fc7"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9c2687-3c75-4a4b-ba1c-5f013cf06c9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06ec7043-42dc-4e9d-97f0-db0d3263ff8e}" ma:internalName="TaxCatchAll" ma:showField="CatchAllData" ma:web="469c2687-3c75-4a4b-ba1c-5f013cf06c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469c2687-3c75-4a4b-ba1c-5f013cf06c9c">
      <UserInfo>
        <DisplayName>Harriet Crouzieres</DisplayName>
        <AccountId>94</AccountId>
        <AccountType/>
      </UserInfo>
    </SharedWithUsers>
    <lcf76f155ced4ddcb4097134ff3c332f xmlns="24f24ae2-3cf6-4b35-b751-689285a5b18b">
      <Terms xmlns="http://schemas.microsoft.com/office/infopath/2007/PartnerControls"/>
    </lcf76f155ced4ddcb4097134ff3c332f>
    <TaxCatchAll xmlns="469c2687-3c75-4a4b-ba1c-5f013cf06c9c" xsi:nil="true"/>
  </documentManagement>
</p:properties>
</file>

<file path=customXml/itemProps1.xml><?xml version="1.0" encoding="utf-8"?>
<ds:datastoreItem xmlns:ds="http://schemas.openxmlformats.org/officeDocument/2006/customXml" ds:itemID="{42919AC2-D624-4495-902B-51FDF64A6EB4}">
  <ds:schemaRefs>
    <ds:schemaRef ds:uri="http://schemas.microsoft.com/sharepoint/v3/contenttype/forms"/>
  </ds:schemaRefs>
</ds:datastoreItem>
</file>

<file path=customXml/itemProps2.xml><?xml version="1.0" encoding="utf-8"?>
<ds:datastoreItem xmlns:ds="http://schemas.openxmlformats.org/officeDocument/2006/customXml" ds:itemID="{3BF6E0A8-EB0F-4711-B293-4B6AADC9FF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f24ae2-3cf6-4b35-b751-689285a5b18b"/>
    <ds:schemaRef ds:uri="469c2687-3c75-4a4b-ba1c-5f013cf06c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210FA31-3ACF-472D-AEF4-1E2291C72D7F}">
  <ds:schemaRefs>
    <ds:schemaRef ds:uri="http://purl.org/dc/elements/1.1/"/>
    <ds:schemaRef ds:uri="24f24ae2-3cf6-4b35-b751-689285a5b18b"/>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schemas.microsoft.com/office/infopath/2007/PartnerControls"/>
    <ds:schemaRef ds:uri="469c2687-3c75-4a4b-ba1c-5f013cf06c9c"/>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TM Forum Template 2021 - Labs</Template>
  <TotalTime>1716</TotalTime>
  <Words>860</Words>
  <Application>Microsoft Macintosh PowerPoint</Application>
  <PresentationFormat>Widescreen</PresentationFormat>
  <Paragraphs>198</Paragraphs>
  <Slides>16</Slides>
  <Notes>3</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16</vt:i4>
      </vt:variant>
    </vt:vector>
  </HeadingPairs>
  <TitlesOfParts>
    <vt:vector size="24" baseType="lpstr">
      <vt:lpstr>Aharoni</vt:lpstr>
      <vt:lpstr>Arial</vt:lpstr>
      <vt:lpstr>Calibri</vt:lpstr>
      <vt:lpstr>Symbol</vt:lpstr>
      <vt:lpstr>TM Forum Template 2021 - Labs</vt:lpstr>
      <vt:lpstr>1_TM Forum Template 2021 - Labs</vt:lpstr>
      <vt:lpstr>2_TM Forum Template 2021 - Labs</vt:lpstr>
      <vt:lpstr>3_TM Forum Template 2021 - Labs</vt:lpstr>
      <vt:lpstr>PowerPoint Presentation</vt:lpstr>
      <vt:lpstr>PowerPoint Presentation</vt:lpstr>
      <vt:lpstr>Catalyst</vt:lpstr>
      <vt:lpstr>Catalyst</vt:lpstr>
      <vt:lpstr>Judging</vt:lpstr>
      <vt:lpstr>Judging</vt:lpstr>
      <vt:lpstr>Judging</vt:lpstr>
      <vt:lpstr>PowerPoint Presentation</vt:lpstr>
      <vt:lpstr>PowerPoint Presentation</vt:lpstr>
      <vt:lpstr>Process</vt:lpstr>
      <vt:lpstr>PowerPoint Presentation</vt:lpstr>
      <vt:lpstr>Best </vt:lpstr>
      <vt:lpstr>Stay </vt:lpstr>
      <vt:lpstr>Next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Catalysts</dc:title>
  <dc:creator>Shengfan Hou</dc:creator>
  <cp:lastModifiedBy>Mahima Khurana</cp:lastModifiedBy>
  <cp:revision>12</cp:revision>
  <cp:lastPrinted>2022-11-04T12:52:23Z</cp:lastPrinted>
  <dcterms:created xsi:type="dcterms:W3CDTF">2021-12-14T11:24:01Z</dcterms:created>
  <dcterms:modified xsi:type="dcterms:W3CDTF">2023-01-09T19:02:54Z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0x010100EC3B07F8724AB64799A6786E14B80CEE</vt:lpwstr>
  </property>
  <property fmtid="{D5CDD505-2E9C-101B-9397-08002B2CF9AE}" pid="3" name="MediaServiceImageTags">
    <vt:lpwstr/>
  </property>
</Properties>
</file>