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4" r:id="rId5"/>
    <p:sldMasterId id="2147483696" r:id="rId6"/>
    <p:sldMasterId id="2147483707" r:id="rId7"/>
  </p:sldMasterIdLst>
  <p:notesMasterIdLst>
    <p:notesMasterId r:id="rId40"/>
  </p:notesMasterIdLst>
  <p:sldIdLst>
    <p:sldId id="256" r:id="rId8"/>
    <p:sldId id="257" r:id="rId9"/>
    <p:sldId id="2076137168" r:id="rId10"/>
    <p:sldId id="2147473169" r:id="rId11"/>
    <p:sldId id="2147473091" r:id="rId12"/>
    <p:sldId id="2147473159" r:id="rId13"/>
    <p:sldId id="2147473506" r:id="rId14"/>
    <p:sldId id="2147473086" r:id="rId15"/>
    <p:sldId id="2147473170" r:id="rId16"/>
    <p:sldId id="2147473089" r:id="rId17"/>
    <p:sldId id="2147473090" r:id="rId18"/>
    <p:sldId id="2147473167" r:id="rId19"/>
    <p:sldId id="2147473497" r:id="rId20"/>
    <p:sldId id="2147473504" r:id="rId21"/>
    <p:sldId id="2147473098" r:id="rId22"/>
    <p:sldId id="2147473101" r:id="rId23"/>
    <p:sldId id="2147473510" r:id="rId24"/>
    <p:sldId id="2147473509" r:id="rId25"/>
    <p:sldId id="2147473505" r:id="rId26"/>
    <p:sldId id="2147473498" r:id="rId27"/>
    <p:sldId id="2147473074" r:id="rId28"/>
    <p:sldId id="2147473507" r:id="rId29"/>
    <p:sldId id="2147473080" r:id="rId30"/>
    <p:sldId id="2147473511" r:id="rId31"/>
    <p:sldId id="2147473508" r:id="rId32"/>
    <p:sldId id="2147473500" r:id="rId33"/>
    <p:sldId id="2147473110" r:id="rId34"/>
    <p:sldId id="2147473512" r:id="rId35"/>
    <p:sldId id="2147473501" r:id="rId36"/>
    <p:sldId id="2147473514" r:id="rId37"/>
    <p:sldId id="2147473513" r:id="rId38"/>
    <p:sldId id="2147473097"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3231D5-8609-5E40-B5FD-458E24C631B8}">
          <p14:sldIdLst>
            <p14:sldId id="256"/>
            <p14:sldId id="257"/>
            <p14:sldId id="2076137168"/>
            <p14:sldId id="2147473169"/>
            <p14:sldId id="2147473091"/>
            <p14:sldId id="2147473159"/>
            <p14:sldId id="2147473506"/>
            <p14:sldId id="2147473086"/>
            <p14:sldId id="2147473170"/>
            <p14:sldId id="2147473089"/>
            <p14:sldId id="2147473090"/>
            <p14:sldId id="2147473167"/>
            <p14:sldId id="2147473497"/>
            <p14:sldId id="2147473504"/>
            <p14:sldId id="2147473098"/>
            <p14:sldId id="2147473101"/>
            <p14:sldId id="2147473510"/>
            <p14:sldId id="2147473509"/>
            <p14:sldId id="2147473505"/>
            <p14:sldId id="2147473498"/>
            <p14:sldId id="2147473074"/>
            <p14:sldId id="2147473507"/>
            <p14:sldId id="2147473080"/>
            <p14:sldId id="2147473511"/>
            <p14:sldId id="2147473508"/>
            <p14:sldId id="2147473500"/>
            <p14:sldId id="2147473110"/>
            <p14:sldId id="2147473512"/>
            <p14:sldId id="2147473501"/>
            <p14:sldId id="2147473514"/>
            <p14:sldId id="2147473513"/>
            <p14:sldId id="214747309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15FA55-CA0D-3FF8-FAEF-62FA0C0E785B}" name="Ailis Claassen" initials="AC" userId="S::aclaassen@tmforum.org::9878b159-d09a-4651-8696-54c87fc90c0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5151"/>
    <a:srgbClr val="FFFFFF"/>
    <a:srgbClr val="D2D5DB"/>
    <a:srgbClr val="989898"/>
    <a:srgbClr val="AABE3B"/>
    <a:srgbClr val="1A2645"/>
    <a:srgbClr val="50C100"/>
    <a:srgbClr val="00C211"/>
    <a:srgbClr val="72C000"/>
    <a:srgbClr val="AABE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B5D605-E250-3044-B0F8-6B8D3CA54599}" v="473" dt="2023-07-04T21:53:48.4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386"/>
    <p:restoredTop sz="94783"/>
  </p:normalViewPr>
  <p:slideViewPr>
    <p:cSldViewPr snapToGrid="0">
      <p:cViewPr varScale="1">
        <p:scale>
          <a:sx n="129" d="100"/>
          <a:sy n="129" d="100"/>
        </p:scale>
        <p:origin x="232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viewProps" Target="viewProps.xml"/><Relationship Id="rId47"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microsoft.com/office/2015/10/relationships/revisionInfo" Target="revisionInfo.xml"/><Relationship Id="rId20" Type="http://schemas.openxmlformats.org/officeDocument/2006/relationships/slide" Target="slides/slide13.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hima Khurana" userId="70510be9-2dc9-4a9c-8e68-7747b087b549" providerId="ADAL" clId="{AFB5D605-E250-3044-B0F8-6B8D3CA54599}"/>
    <pc:docChg chg="undo custSel addSld delSld modSld sldOrd modSection">
      <pc:chgData name="Mahima Khurana" userId="70510be9-2dc9-4a9c-8e68-7747b087b549" providerId="ADAL" clId="{AFB5D605-E250-3044-B0F8-6B8D3CA54599}" dt="2023-07-05T10:38:43.310" v="3428" actId="1076"/>
      <pc:docMkLst>
        <pc:docMk/>
      </pc:docMkLst>
      <pc:sldChg chg="modSp mod">
        <pc:chgData name="Mahima Khurana" userId="70510be9-2dc9-4a9c-8e68-7747b087b549" providerId="ADAL" clId="{AFB5D605-E250-3044-B0F8-6B8D3CA54599}" dt="2023-07-04T21:56:19.329" v="3427" actId="1076"/>
        <pc:sldMkLst>
          <pc:docMk/>
          <pc:sldMk cId="2495005795" sldId="256"/>
        </pc:sldMkLst>
        <pc:spChg chg="mod">
          <ac:chgData name="Mahima Khurana" userId="70510be9-2dc9-4a9c-8e68-7747b087b549" providerId="ADAL" clId="{AFB5D605-E250-3044-B0F8-6B8D3CA54599}" dt="2023-07-04T21:48:29.024" v="3339" actId="1076"/>
          <ac:spMkLst>
            <pc:docMk/>
            <pc:sldMk cId="2495005795" sldId="256"/>
            <ac:spMk id="9" creationId="{C30C42F9-14B1-5C89-544C-6A5F98239269}"/>
          </ac:spMkLst>
        </pc:spChg>
        <pc:picChg chg="mod">
          <ac:chgData name="Mahima Khurana" userId="70510be9-2dc9-4a9c-8e68-7747b087b549" providerId="ADAL" clId="{AFB5D605-E250-3044-B0F8-6B8D3CA54599}" dt="2023-07-04T21:56:19.329" v="3427" actId="1076"/>
          <ac:picMkLst>
            <pc:docMk/>
            <pc:sldMk cId="2495005795" sldId="256"/>
            <ac:picMk id="3" creationId="{A6F176F1-A74C-9EE3-704C-5E32F10520CD}"/>
          </ac:picMkLst>
        </pc:picChg>
      </pc:sldChg>
      <pc:sldChg chg="modSp mod">
        <pc:chgData name="Mahima Khurana" userId="70510be9-2dc9-4a9c-8e68-7747b087b549" providerId="ADAL" clId="{AFB5D605-E250-3044-B0F8-6B8D3CA54599}" dt="2023-07-05T10:38:43.310" v="3428" actId="1076"/>
        <pc:sldMkLst>
          <pc:docMk/>
          <pc:sldMk cId="2171160514" sldId="257"/>
        </pc:sldMkLst>
        <pc:spChg chg="mod">
          <ac:chgData name="Mahima Khurana" userId="70510be9-2dc9-4a9c-8e68-7747b087b549" providerId="ADAL" clId="{AFB5D605-E250-3044-B0F8-6B8D3CA54599}" dt="2023-07-04T20:13:35.251" v="87" actId="20577"/>
          <ac:spMkLst>
            <pc:docMk/>
            <pc:sldMk cId="2171160514" sldId="257"/>
            <ac:spMk id="5" creationId="{B2D3936C-946D-DFA6-5DC0-71E2A64B7EB3}"/>
          </ac:spMkLst>
        </pc:spChg>
        <pc:spChg chg="mod">
          <ac:chgData name="Mahima Khurana" userId="70510be9-2dc9-4a9c-8e68-7747b087b549" providerId="ADAL" clId="{AFB5D605-E250-3044-B0F8-6B8D3CA54599}" dt="2023-07-05T10:38:43.310" v="3428" actId="1076"/>
          <ac:spMkLst>
            <pc:docMk/>
            <pc:sldMk cId="2171160514" sldId="257"/>
            <ac:spMk id="16" creationId="{96CFAC41-DAB1-4C61-266B-3687A5E45D5B}"/>
          </ac:spMkLst>
        </pc:spChg>
        <pc:picChg chg="mod">
          <ac:chgData name="Mahima Khurana" userId="70510be9-2dc9-4a9c-8e68-7747b087b549" providerId="ADAL" clId="{AFB5D605-E250-3044-B0F8-6B8D3CA54599}" dt="2023-07-04T21:44:44.675" v="3205" actId="14100"/>
          <ac:picMkLst>
            <pc:docMk/>
            <pc:sldMk cId="2171160514" sldId="257"/>
            <ac:picMk id="4" creationId="{216619EB-001A-E7EA-954F-7D74B3648B0C}"/>
          </ac:picMkLst>
        </pc:picChg>
      </pc:sldChg>
      <pc:sldChg chg="del">
        <pc:chgData name="Mahima Khurana" userId="70510be9-2dc9-4a9c-8e68-7747b087b549" providerId="ADAL" clId="{AFB5D605-E250-3044-B0F8-6B8D3CA54599}" dt="2023-07-04T21:37:13.014" v="3045" actId="2696"/>
        <pc:sldMkLst>
          <pc:docMk/>
          <pc:sldMk cId="4185549588" sldId="2076137166"/>
        </pc:sldMkLst>
      </pc:sldChg>
      <pc:sldChg chg="modSp mod">
        <pc:chgData name="Mahima Khurana" userId="70510be9-2dc9-4a9c-8e68-7747b087b549" providerId="ADAL" clId="{AFB5D605-E250-3044-B0F8-6B8D3CA54599}" dt="2023-07-04T20:18:24.728" v="185" actId="20577"/>
        <pc:sldMkLst>
          <pc:docMk/>
          <pc:sldMk cId="1654838768" sldId="2076137168"/>
        </pc:sldMkLst>
        <pc:spChg chg="mod">
          <ac:chgData name="Mahima Khurana" userId="70510be9-2dc9-4a9c-8e68-7747b087b549" providerId="ADAL" clId="{AFB5D605-E250-3044-B0F8-6B8D3CA54599}" dt="2023-07-04T20:15:55.158" v="100" actId="14100"/>
          <ac:spMkLst>
            <pc:docMk/>
            <pc:sldMk cId="1654838768" sldId="2076137168"/>
            <ac:spMk id="26" creationId="{F7FFA369-C2F6-4373-B0D8-149FDC10C429}"/>
          </ac:spMkLst>
        </pc:spChg>
        <pc:spChg chg="mod">
          <ac:chgData name="Mahima Khurana" userId="70510be9-2dc9-4a9c-8e68-7747b087b549" providerId="ADAL" clId="{AFB5D605-E250-3044-B0F8-6B8D3CA54599}" dt="2023-07-04T20:18:24.728" v="185" actId="20577"/>
          <ac:spMkLst>
            <pc:docMk/>
            <pc:sldMk cId="1654838768" sldId="2076137168"/>
            <ac:spMk id="44" creationId="{D4981ECC-097F-4497-A41D-74058D6FAB6C}"/>
          </ac:spMkLst>
        </pc:spChg>
        <pc:picChg chg="mod">
          <ac:chgData name="Mahima Khurana" userId="70510be9-2dc9-4a9c-8e68-7747b087b549" providerId="ADAL" clId="{AFB5D605-E250-3044-B0F8-6B8D3CA54599}" dt="2023-07-04T20:15:41.805" v="96" actId="14100"/>
          <ac:picMkLst>
            <pc:docMk/>
            <pc:sldMk cId="1654838768" sldId="2076137168"/>
            <ac:picMk id="2" creationId="{0A29CCE5-AA7F-4EC7-4E2A-5EBCF03E3FCB}"/>
          </ac:picMkLst>
        </pc:picChg>
        <pc:picChg chg="mod">
          <ac:chgData name="Mahima Khurana" userId="70510be9-2dc9-4a9c-8e68-7747b087b549" providerId="ADAL" clId="{AFB5D605-E250-3044-B0F8-6B8D3CA54599}" dt="2023-07-04T20:16:17.709" v="106" actId="14100"/>
          <ac:picMkLst>
            <pc:docMk/>
            <pc:sldMk cId="1654838768" sldId="2076137168"/>
            <ac:picMk id="3" creationId="{248BE76A-0872-7B4B-CE2A-8AFC63299A63}"/>
          </ac:picMkLst>
        </pc:picChg>
        <pc:picChg chg="mod">
          <ac:chgData name="Mahima Khurana" userId="70510be9-2dc9-4a9c-8e68-7747b087b549" providerId="ADAL" clId="{AFB5D605-E250-3044-B0F8-6B8D3CA54599}" dt="2023-07-04T20:16:12.161" v="105" actId="14100"/>
          <ac:picMkLst>
            <pc:docMk/>
            <pc:sldMk cId="1654838768" sldId="2076137168"/>
            <ac:picMk id="23" creationId="{EC095E07-F738-44A3-B06D-EF5945E4F94E}"/>
          </ac:picMkLst>
        </pc:picChg>
      </pc:sldChg>
      <pc:sldChg chg="modSp add del mod modShow">
        <pc:chgData name="Mahima Khurana" userId="70510be9-2dc9-4a9c-8e68-7747b087b549" providerId="ADAL" clId="{AFB5D605-E250-3044-B0F8-6B8D3CA54599}" dt="2023-07-04T21:45:51.756" v="3232" actId="2696"/>
        <pc:sldMkLst>
          <pc:docMk/>
          <pc:sldMk cId="95042533" sldId="2076137176"/>
        </pc:sldMkLst>
        <pc:spChg chg="mod">
          <ac:chgData name="Mahima Khurana" userId="70510be9-2dc9-4a9c-8e68-7747b087b549" providerId="ADAL" clId="{AFB5D605-E250-3044-B0F8-6B8D3CA54599}" dt="2023-07-04T20:23:03.856" v="355" actId="20577"/>
          <ac:spMkLst>
            <pc:docMk/>
            <pc:sldMk cId="95042533" sldId="2076137176"/>
            <ac:spMk id="3" creationId="{5EA9885A-FB6D-4832-28C4-8FE76E77E6F5}"/>
          </ac:spMkLst>
        </pc:spChg>
      </pc:sldChg>
      <pc:sldChg chg="del">
        <pc:chgData name="Mahima Khurana" userId="70510be9-2dc9-4a9c-8e68-7747b087b549" providerId="ADAL" clId="{AFB5D605-E250-3044-B0F8-6B8D3CA54599}" dt="2023-07-04T20:21:00.151" v="205" actId="2696"/>
        <pc:sldMkLst>
          <pc:docMk/>
          <pc:sldMk cId="2180385411" sldId="2076137176"/>
        </pc:sldMkLst>
      </pc:sldChg>
      <pc:sldChg chg="del">
        <pc:chgData name="Mahima Khurana" userId="70510be9-2dc9-4a9c-8e68-7747b087b549" providerId="ADAL" clId="{AFB5D605-E250-3044-B0F8-6B8D3CA54599}" dt="2023-07-04T21:37:15.390" v="3047" actId="2696"/>
        <pc:sldMkLst>
          <pc:docMk/>
          <pc:sldMk cId="1133997188" sldId="2147470740"/>
        </pc:sldMkLst>
      </pc:sldChg>
      <pc:sldChg chg="addSp modSp mod ord">
        <pc:chgData name="Mahima Khurana" userId="70510be9-2dc9-4a9c-8e68-7747b087b549" providerId="ADAL" clId="{AFB5D605-E250-3044-B0F8-6B8D3CA54599}" dt="2023-07-04T21:43:18.782" v="3201" actId="14100"/>
        <pc:sldMkLst>
          <pc:docMk/>
          <pc:sldMk cId="4020977759" sldId="2147473074"/>
        </pc:sldMkLst>
        <pc:picChg chg="add mod">
          <ac:chgData name="Mahima Khurana" userId="70510be9-2dc9-4a9c-8e68-7747b087b549" providerId="ADAL" clId="{AFB5D605-E250-3044-B0F8-6B8D3CA54599}" dt="2023-07-04T21:40:49.493" v="3150" actId="1076"/>
          <ac:picMkLst>
            <pc:docMk/>
            <pc:sldMk cId="4020977759" sldId="2147473074"/>
            <ac:picMk id="3" creationId="{4990559D-B964-FF61-3D5C-645CD5E28926}"/>
          </ac:picMkLst>
        </pc:picChg>
        <pc:picChg chg="add mod">
          <ac:chgData name="Mahima Khurana" userId="70510be9-2dc9-4a9c-8e68-7747b087b549" providerId="ADAL" clId="{AFB5D605-E250-3044-B0F8-6B8D3CA54599}" dt="2023-07-04T21:43:18.782" v="3201" actId="14100"/>
          <ac:picMkLst>
            <pc:docMk/>
            <pc:sldMk cId="4020977759" sldId="2147473074"/>
            <ac:picMk id="9" creationId="{88C3F985-E56F-B79D-C771-DF1907782559}"/>
          </ac:picMkLst>
        </pc:picChg>
      </pc:sldChg>
      <pc:sldChg chg="del">
        <pc:chgData name="Mahima Khurana" userId="70510be9-2dc9-4a9c-8e68-7747b087b549" providerId="ADAL" clId="{AFB5D605-E250-3044-B0F8-6B8D3CA54599}" dt="2023-07-04T21:37:14.043" v="3046" actId="2696"/>
        <pc:sldMkLst>
          <pc:docMk/>
          <pc:sldMk cId="2694750631" sldId="2147473078"/>
        </pc:sldMkLst>
      </pc:sldChg>
      <pc:sldChg chg="addSp delSp modSp add del mod">
        <pc:chgData name="Mahima Khurana" userId="70510be9-2dc9-4a9c-8e68-7747b087b549" providerId="ADAL" clId="{AFB5D605-E250-3044-B0F8-6B8D3CA54599}" dt="2023-07-04T21:53:48.476" v="3361"/>
        <pc:sldMkLst>
          <pc:docMk/>
          <pc:sldMk cId="3024129246" sldId="2147473080"/>
        </pc:sldMkLst>
        <pc:spChg chg="mod">
          <ac:chgData name="Mahima Khurana" userId="70510be9-2dc9-4a9c-8e68-7747b087b549" providerId="ADAL" clId="{AFB5D605-E250-3044-B0F8-6B8D3CA54599}" dt="2023-07-04T21:53:40.926" v="3360" actId="1076"/>
          <ac:spMkLst>
            <pc:docMk/>
            <pc:sldMk cId="3024129246" sldId="2147473080"/>
            <ac:spMk id="34" creationId="{E16A2FDA-0618-4158-86DF-5E9F4D9FC1A1}"/>
          </ac:spMkLst>
        </pc:spChg>
        <pc:picChg chg="add mod">
          <ac:chgData name="Mahima Khurana" userId="70510be9-2dc9-4a9c-8e68-7747b087b549" providerId="ADAL" clId="{AFB5D605-E250-3044-B0F8-6B8D3CA54599}" dt="2023-07-04T21:53:36.002" v="3358" actId="167"/>
          <ac:picMkLst>
            <pc:docMk/>
            <pc:sldMk cId="3024129246" sldId="2147473080"/>
            <ac:picMk id="2" creationId="{F3D1092E-4BD5-8F41-869D-9FC6EB2A802A}"/>
          </ac:picMkLst>
        </pc:picChg>
        <pc:picChg chg="add mod">
          <ac:chgData name="Mahima Khurana" userId="70510be9-2dc9-4a9c-8e68-7747b087b549" providerId="ADAL" clId="{AFB5D605-E250-3044-B0F8-6B8D3CA54599}" dt="2023-07-04T21:53:48.476" v="3361"/>
          <ac:picMkLst>
            <pc:docMk/>
            <pc:sldMk cId="3024129246" sldId="2147473080"/>
            <ac:picMk id="4" creationId="{6ECDB718-24DB-B122-06F9-CF99FABBF87D}"/>
          </ac:picMkLst>
        </pc:picChg>
        <pc:picChg chg="del">
          <ac:chgData name="Mahima Khurana" userId="70510be9-2dc9-4a9c-8e68-7747b087b549" providerId="ADAL" clId="{AFB5D605-E250-3044-B0F8-6B8D3CA54599}" dt="2023-07-04T21:53:26.832" v="3356" actId="478"/>
          <ac:picMkLst>
            <pc:docMk/>
            <pc:sldMk cId="3024129246" sldId="2147473080"/>
            <ac:picMk id="24" creationId="{9749D905-3BA3-41D1-A9EE-5342229B854B}"/>
          </ac:picMkLst>
        </pc:picChg>
      </pc:sldChg>
      <pc:sldChg chg="add del mod modShow">
        <pc:chgData name="Mahima Khurana" userId="70510be9-2dc9-4a9c-8e68-7747b087b549" providerId="ADAL" clId="{AFB5D605-E250-3044-B0F8-6B8D3CA54599}" dt="2023-07-04T21:45:52.516" v="3233" actId="2696"/>
        <pc:sldMkLst>
          <pc:docMk/>
          <pc:sldMk cId="1161916356" sldId="2147473084"/>
        </pc:sldMkLst>
      </pc:sldChg>
      <pc:sldChg chg="del">
        <pc:chgData name="Mahima Khurana" userId="70510be9-2dc9-4a9c-8e68-7747b087b549" providerId="ADAL" clId="{AFB5D605-E250-3044-B0F8-6B8D3CA54599}" dt="2023-07-04T20:21:00.151" v="205" actId="2696"/>
        <pc:sldMkLst>
          <pc:docMk/>
          <pc:sldMk cId="1697184249" sldId="2147473084"/>
        </pc:sldMkLst>
      </pc:sldChg>
      <pc:sldChg chg="addSp modSp mod">
        <pc:chgData name="Mahima Khurana" userId="70510be9-2dc9-4a9c-8e68-7747b087b549" providerId="ADAL" clId="{AFB5D605-E250-3044-B0F8-6B8D3CA54599}" dt="2023-07-04T20:19:33.423" v="204" actId="20577"/>
        <pc:sldMkLst>
          <pc:docMk/>
          <pc:sldMk cId="1177528343" sldId="2147473086"/>
        </pc:sldMkLst>
        <pc:spChg chg="mod">
          <ac:chgData name="Mahima Khurana" userId="70510be9-2dc9-4a9c-8e68-7747b087b549" providerId="ADAL" clId="{AFB5D605-E250-3044-B0F8-6B8D3CA54599}" dt="2023-07-04T20:19:33.423" v="204" actId="20577"/>
          <ac:spMkLst>
            <pc:docMk/>
            <pc:sldMk cId="1177528343" sldId="2147473086"/>
            <ac:spMk id="3" creationId="{5EA9885A-FB6D-4832-28C4-8FE76E77E6F5}"/>
          </ac:spMkLst>
        </pc:spChg>
        <pc:spChg chg="add mod">
          <ac:chgData name="Mahima Khurana" userId="70510be9-2dc9-4a9c-8e68-7747b087b549" providerId="ADAL" clId="{AFB5D605-E250-3044-B0F8-6B8D3CA54599}" dt="2023-07-04T20:19:25.278" v="196" actId="20577"/>
          <ac:spMkLst>
            <pc:docMk/>
            <pc:sldMk cId="1177528343" sldId="2147473086"/>
            <ac:spMk id="6" creationId="{4314F9D1-791A-A66D-0D98-AABF3593868A}"/>
          </ac:spMkLst>
        </pc:spChg>
        <pc:spChg chg="mod">
          <ac:chgData name="Mahima Khurana" userId="70510be9-2dc9-4a9c-8e68-7747b087b549" providerId="ADAL" clId="{AFB5D605-E250-3044-B0F8-6B8D3CA54599}" dt="2023-07-04T11:58:14.694" v="8" actId="14100"/>
          <ac:spMkLst>
            <pc:docMk/>
            <pc:sldMk cId="1177528343" sldId="2147473086"/>
            <ac:spMk id="13" creationId="{15F1E18E-AD29-451E-9C5D-0EEEAD45A558}"/>
          </ac:spMkLst>
        </pc:spChg>
      </pc:sldChg>
      <pc:sldChg chg="del">
        <pc:chgData name="Mahima Khurana" userId="70510be9-2dc9-4a9c-8e68-7747b087b549" providerId="ADAL" clId="{AFB5D605-E250-3044-B0F8-6B8D3CA54599}" dt="2023-07-04T11:57:45.017" v="2" actId="2696"/>
        <pc:sldMkLst>
          <pc:docMk/>
          <pc:sldMk cId="1023215564" sldId="2147473087"/>
        </pc:sldMkLst>
      </pc:sldChg>
      <pc:sldChg chg="del">
        <pc:chgData name="Mahima Khurana" userId="70510be9-2dc9-4a9c-8e68-7747b087b549" providerId="ADAL" clId="{AFB5D605-E250-3044-B0F8-6B8D3CA54599}" dt="2023-07-04T11:57:46.143" v="3" actId="2696"/>
        <pc:sldMkLst>
          <pc:docMk/>
          <pc:sldMk cId="3405967831" sldId="2147473088"/>
        </pc:sldMkLst>
      </pc:sldChg>
      <pc:sldChg chg="modSp mod">
        <pc:chgData name="Mahima Khurana" userId="70510be9-2dc9-4a9c-8e68-7747b087b549" providerId="ADAL" clId="{AFB5D605-E250-3044-B0F8-6B8D3CA54599}" dt="2023-07-04T20:26:19.849" v="400" actId="14100"/>
        <pc:sldMkLst>
          <pc:docMk/>
          <pc:sldMk cId="2357156831" sldId="2147473089"/>
        </pc:sldMkLst>
        <pc:spChg chg="mod">
          <ac:chgData name="Mahima Khurana" userId="70510be9-2dc9-4a9c-8e68-7747b087b549" providerId="ADAL" clId="{AFB5D605-E250-3044-B0F8-6B8D3CA54599}" dt="2023-07-04T20:26:12.563" v="398" actId="207"/>
          <ac:spMkLst>
            <pc:docMk/>
            <pc:sldMk cId="2357156831" sldId="2147473089"/>
            <ac:spMk id="11" creationId="{98535593-430E-E935-591D-4AA06F0AF99A}"/>
          </ac:spMkLst>
        </pc:spChg>
        <pc:picChg chg="mod">
          <ac:chgData name="Mahima Khurana" userId="70510be9-2dc9-4a9c-8e68-7747b087b549" providerId="ADAL" clId="{AFB5D605-E250-3044-B0F8-6B8D3CA54599}" dt="2023-07-04T20:26:19.849" v="400" actId="14100"/>
          <ac:picMkLst>
            <pc:docMk/>
            <pc:sldMk cId="2357156831" sldId="2147473089"/>
            <ac:picMk id="10" creationId="{0E7755D4-32B5-13B8-42C2-91E6C1048824}"/>
          </ac:picMkLst>
        </pc:picChg>
      </pc:sldChg>
      <pc:sldChg chg="addSp modSp mod ord modShow">
        <pc:chgData name="Mahima Khurana" userId="70510be9-2dc9-4a9c-8e68-7747b087b549" providerId="ADAL" clId="{AFB5D605-E250-3044-B0F8-6B8D3CA54599}" dt="2023-07-04T21:54:26.661" v="3363" actId="20578"/>
        <pc:sldMkLst>
          <pc:docMk/>
          <pc:sldMk cId="1528461779" sldId="2147473097"/>
        </pc:sldMkLst>
        <pc:spChg chg="mod">
          <ac:chgData name="Mahima Khurana" userId="70510be9-2dc9-4a9c-8e68-7747b087b549" providerId="ADAL" clId="{AFB5D605-E250-3044-B0F8-6B8D3CA54599}" dt="2023-07-04T21:17:16.394" v="2312" actId="1076"/>
          <ac:spMkLst>
            <pc:docMk/>
            <pc:sldMk cId="1528461779" sldId="2147473097"/>
            <ac:spMk id="34" creationId="{E16A2FDA-0618-4158-86DF-5E9F4D9FC1A1}"/>
          </ac:spMkLst>
        </pc:spChg>
        <pc:picChg chg="add mod">
          <ac:chgData name="Mahima Khurana" userId="70510be9-2dc9-4a9c-8e68-7747b087b549" providerId="ADAL" clId="{AFB5D605-E250-3044-B0F8-6B8D3CA54599}" dt="2023-07-04T21:17:45.559" v="2314" actId="14100"/>
          <ac:picMkLst>
            <pc:docMk/>
            <pc:sldMk cId="1528461779" sldId="2147473097"/>
            <ac:picMk id="5" creationId="{74F072E2-2E37-9D7B-7BE4-A9CAD981B0F8}"/>
          </ac:picMkLst>
        </pc:picChg>
        <pc:picChg chg="add mod">
          <ac:chgData name="Mahima Khurana" userId="70510be9-2dc9-4a9c-8e68-7747b087b549" providerId="ADAL" clId="{AFB5D605-E250-3044-B0F8-6B8D3CA54599}" dt="2023-07-04T21:17:41.028" v="2313"/>
          <ac:picMkLst>
            <pc:docMk/>
            <pc:sldMk cId="1528461779" sldId="2147473097"/>
            <ac:picMk id="6" creationId="{333CA954-188D-36B6-59BE-C8AD4FB73F59}"/>
          </ac:picMkLst>
        </pc:picChg>
      </pc:sldChg>
      <pc:sldChg chg="addSp modSp mod">
        <pc:chgData name="Mahima Khurana" userId="70510be9-2dc9-4a9c-8e68-7747b087b549" providerId="ADAL" clId="{AFB5D605-E250-3044-B0F8-6B8D3CA54599}" dt="2023-07-04T20:36:50.845" v="506" actId="14100"/>
        <pc:sldMkLst>
          <pc:docMk/>
          <pc:sldMk cId="839329077" sldId="2147473098"/>
        </pc:sldMkLst>
        <pc:spChg chg="mod">
          <ac:chgData name="Mahima Khurana" userId="70510be9-2dc9-4a9c-8e68-7747b087b549" providerId="ADAL" clId="{AFB5D605-E250-3044-B0F8-6B8D3CA54599}" dt="2023-07-04T20:36:41.180" v="504" actId="14100"/>
          <ac:spMkLst>
            <pc:docMk/>
            <pc:sldMk cId="839329077" sldId="2147473098"/>
            <ac:spMk id="13" creationId="{15F1E18E-AD29-451E-9C5D-0EEEAD45A558}"/>
          </ac:spMkLst>
        </pc:spChg>
        <pc:picChg chg="add mod modCrop">
          <ac:chgData name="Mahima Khurana" userId="70510be9-2dc9-4a9c-8e68-7747b087b549" providerId="ADAL" clId="{AFB5D605-E250-3044-B0F8-6B8D3CA54599}" dt="2023-07-04T20:36:50.845" v="506" actId="14100"/>
          <ac:picMkLst>
            <pc:docMk/>
            <pc:sldMk cId="839329077" sldId="2147473098"/>
            <ac:picMk id="5" creationId="{23F81A8E-1815-D75E-6566-A66963428250}"/>
          </ac:picMkLst>
        </pc:picChg>
        <pc:picChg chg="add mod">
          <ac:chgData name="Mahima Khurana" userId="70510be9-2dc9-4a9c-8e68-7747b087b549" providerId="ADAL" clId="{AFB5D605-E250-3044-B0F8-6B8D3CA54599}" dt="2023-07-04T20:36:20.780" v="499" actId="1076"/>
          <ac:picMkLst>
            <pc:docMk/>
            <pc:sldMk cId="839329077" sldId="2147473098"/>
            <ac:picMk id="6" creationId="{670CC61A-4CFC-63FA-BB34-A941243CB2B7}"/>
          </ac:picMkLst>
        </pc:picChg>
      </pc:sldChg>
      <pc:sldChg chg="addSp delSp modSp mod">
        <pc:chgData name="Mahima Khurana" userId="70510be9-2dc9-4a9c-8e68-7747b087b549" providerId="ADAL" clId="{AFB5D605-E250-3044-B0F8-6B8D3CA54599}" dt="2023-07-04T21:50:02.436" v="3354" actId="20577"/>
        <pc:sldMkLst>
          <pc:docMk/>
          <pc:sldMk cId="3057446940" sldId="2147473101"/>
        </pc:sldMkLst>
        <pc:spChg chg="mod">
          <ac:chgData name="Mahima Khurana" userId="70510be9-2dc9-4a9c-8e68-7747b087b549" providerId="ADAL" clId="{AFB5D605-E250-3044-B0F8-6B8D3CA54599}" dt="2023-07-04T21:50:02.436" v="3354" actId="20577"/>
          <ac:spMkLst>
            <pc:docMk/>
            <pc:sldMk cId="3057446940" sldId="2147473101"/>
            <ac:spMk id="3" creationId="{5EA9885A-FB6D-4832-28C4-8FE76E77E6F5}"/>
          </ac:spMkLst>
        </pc:spChg>
        <pc:picChg chg="add mod">
          <ac:chgData name="Mahima Khurana" userId="70510be9-2dc9-4a9c-8e68-7747b087b549" providerId="ADAL" clId="{AFB5D605-E250-3044-B0F8-6B8D3CA54599}" dt="2023-07-04T20:41:53.227" v="542" actId="1076"/>
          <ac:picMkLst>
            <pc:docMk/>
            <pc:sldMk cId="3057446940" sldId="2147473101"/>
            <ac:picMk id="5" creationId="{E6E14873-AFF4-5B82-FEFC-94D84296DF38}"/>
          </ac:picMkLst>
        </pc:picChg>
        <pc:picChg chg="del">
          <ac:chgData name="Mahima Khurana" userId="70510be9-2dc9-4a9c-8e68-7747b087b549" providerId="ADAL" clId="{AFB5D605-E250-3044-B0F8-6B8D3CA54599}" dt="2023-07-04T20:38:26.280" v="528" actId="478"/>
          <ac:picMkLst>
            <pc:docMk/>
            <pc:sldMk cId="3057446940" sldId="2147473101"/>
            <ac:picMk id="6" creationId="{1E06744B-AFFA-BE43-AA09-F9FFE66785D5}"/>
          </ac:picMkLst>
        </pc:picChg>
        <pc:picChg chg="add mod">
          <ac:chgData name="Mahima Khurana" userId="70510be9-2dc9-4a9c-8e68-7747b087b549" providerId="ADAL" clId="{AFB5D605-E250-3044-B0F8-6B8D3CA54599}" dt="2023-07-04T20:41:48.820" v="541" actId="1076"/>
          <ac:picMkLst>
            <pc:docMk/>
            <pc:sldMk cId="3057446940" sldId="2147473101"/>
            <ac:picMk id="8" creationId="{8DC6B58F-58AF-CD1C-8427-8897BBABCD94}"/>
          </ac:picMkLst>
        </pc:picChg>
      </pc:sldChg>
      <pc:sldChg chg="del">
        <pc:chgData name="Mahima Khurana" userId="70510be9-2dc9-4a9c-8e68-7747b087b549" providerId="ADAL" clId="{AFB5D605-E250-3044-B0F8-6B8D3CA54599}" dt="2023-07-04T20:59:10.771" v="1682" actId="2696"/>
        <pc:sldMkLst>
          <pc:docMk/>
          <pc:sldMk cId="2457142661" sldId="2147473104"/>
        </pc:sldMkLst>
      </pc:sldChg>
      <pc:sldChg chg="del">
        <pc:chgData name="Mahima Khurana" userId="70510be9-2dc9-4a9c-8e68-7747b087b549" providerId="ADAL" clId="{AFB5D605-E250-3044-B0F8-6B8D3CA54599}" dt="2023-07-04T20:59:10.866" v="1683" actId="2696"/>
        <pc:sldMkLst>
          <pc:docMk/>
          <pc:sldMk cId="660564881" sldId="2147473105"/>
        </pc:sldMkLst>
      </pc:sldChg>
      <pc:sldChg chg="addSp delSp modSp mod">
        <pc:chgData name="Mahima Khurana" userId="70510be9-2dc9-4a9c-8e68-7747b087b549" providerId="ADAL" clId="{AFB5D605-E250-3044-B0F8-6B8D3CA54599}" dt="2023-07-04T21:24:46.113" v="2402" actId="113"/>
        <pc:sldMkLst>
          <pc:docMk/>
          <pc:sldMk cId="3219921201" sldId="2147473110"/>
        </pc:sldMkLst>
        <pc:spChg chg="mod">
          <ac:chgData name="Mahima Khurana" userId="70510be9-2dc9-4a9c-8e68-7747b087b549" providerId="ADAL" clId="{AFB5D605-E250-3044-B0F8-6B8D3CA54599}" dt="2023-07-04T21:24:14.402" v="2378"/>
          <ac:spMkLst>
            <pc:docMk/>
            <pc:sldMk cId="3219921201" sldId="2147473110"/>
            <ac:spMk id="3" creationId="{9621516B-FB61-79BA-8FED-1E1B91C101A1}"/>
          </ac:spMkLst>
        </pc:spChg>
        <pc:spChg chg="mod">
          <ac:chgData name="Mahima Khurana" userId="70510be9-2dc9-4a9c-8e68-7747b087b549" providerId="ADAL" clId="{AFB5D605-E250-3044-B0F8-6B8D3CA54599}" dt="2023-07-04T21:24:38.832" v="2401" actId="20577"/>
          <ac:spMkLst>
            <pc:docMk/>
            <pc:sldMk cId="3219921201" sldId="2147473110"/>
            <ac:spMk id="42" creationId="{99D0A265-87F1-4D02-97A2-EF1557F5EB42}"/>
          </ac:spMkLst>
        </pc:spChg>
        <pc:spChg chg="mod">
          <ac:chgData name="Mahima Khurana" userId="70510be9-2dc9-4a9c-8e68-7747b087b549" providerId="ADAL" clId="{AFB5D605-E250-3044-B0F8-6B8D3CA54599}" dt="2023-07-04T21:24:46.113" v="2402" actId="113"/>
          <ac:spMkLst>
            <pc:docMk/>
            <pc:sldMk cId="3219921201" sldId="2147473110"/>
            <ac:spMk id="44" creationId="{D4981ECC-097F-4497-A41D-74058D6FAB6C}"/>
          </ac:spMkLst>
        </pc:spChg>
        <pc:picChg chg="add mod">
          <ac:chgData name="Mahima Khurana" userId="70510be9-2dc9-4a9c-8e68-7747b087b549" providerId="ADAL" clId="{AFB5D605-E250-3044-B0F8-6B8D3CA54599}" dt="2023-07-04T21:23:52.875" v="2375" actId="167"/>
          <ac:picMkLst>
            <pc:docMk/>
            <pc:sldMk cId="3219921201" sldId="2147473110"/>
            <ac:picMk id="4" creationId="{9A044247-FF72-CDC3-AB97-6B8FF818ABD7}"/>
          </ac:picMkLst>
        </pc:picChg>
        <pc:picChg chg="del">
          <ac:chgData name="Mahima Khurana" userId="70510be9-2dc9-4a9c-8e68-7747b087b549" providerId="ADAL" clId="{AFB5D605-E250-3044-B0F8-6B8D3CA54599}" dt="2023-07-04T21:23:37.515" v="2373" actId="478"/>
          <ac:picMkLst>
            <pc:docMk/>
            <pc:sldMk cId="3219921201" sldId="2147473110"/>
            <ac:picMk id="19" creationId="{5A90C383-A67C-40EA-ABF4-B3C3846C263E}"/>
          </ac:picMkLst>
        </pc:picChg>
      </pc:sldChg>
      <pc:sldChg chg="modSp del mod">
        <pc:chgData name="Mahima Khurana" userId="70510be9-2dc9-4a9c-8e68-7747b087b549" providerId="ADAL" clId="{AFB5D605-E250-3044-B0F8-6B8D3CA54599}" dt="2023-07-04T20:58:35.707" v="1680" actId="2696"/>
        <pc:sldMkLst>
          <pc:docMk/>
          <pc:sldMk cId="4253699656" sldId="2147473111"/>
        </pc:sldMkLst>
        <pc:picChg chg="mod modCrop">
          <ac:chgData name="Mahima Khurana" userId="70510be9-2dc9-4a9c-8e68-7747b087b549" providerId="ADAL" clId="{AFB5D605-E250-3044-B0F8-6B8D3CA54599}" dt="2023-07-04T20:51:34.861" v="1504" actId="732"/>
          <ac:picMkLst>
            <pc:docMk/>
            <pc:sldMk cId="4253699656" sldId="2147473111"/>
            <ac:picMk id="5" creationId="{EA3DF448-0777-569F-FC2F-0772E1F2076E}"/>
          </ac:picMkLst>
        </pc:picChg>
      </pc:sldChg>
      <pc:sldChg chg="del">
        <pc:chgData name="Mahima Khurana" userId="70510be9-2dc9-4a9c-8e68-7747b087b549" providerId="ADAL" clId="{AFB5D605-E250-3044-B0F8-6B8D3CA54599}" dt="2023-07-04T11:57:48.433" v="5" actId="2696"/>
        <pc:sldMkLst>
          <pc:docMk/>
          <pc:sldMk cId="268561743" sldId="2147473161"/>
        </pc:sldMkLst>
      </pc:sldChg>
      <pc:sldChg chg="del">
        <pc:chgData name="Mahima Khurana" userId="70510be9-2dc9-4a9c-8e68-7747b087b549" providerId="ADAL" clId="{AFB5D605-E250-3044-B0F8-6B8D3CA54599}" dt="2023-07-04T11:57:49.649" v="6" actId="2696"/>
        <pc:sldMkLst>
          <pc:docMk/>
          <pc:sldMk cId="266015314" sldId="2147473163"/>
        </pc:sldMkLst>
      </pc:sldChg>
      <pc:sldChg chg="del">
        <pc:chgData name="Mahima Khurana" userId="70510be9-2dc9-4a9c-8e68-7747b087b549" providerId="ADAL" clId="{AFB5D605-E250-3044-B0F8-6B8D3CA54599}" dt="2023-07-04T21:37:17.212" v="3049" actId="2696"/>
        <pc:sldMkLst>
          <pc:docMk/>
          <pc:sldMk cId="3072718847" sldId="2147473164"/>
        </pc:sldMkLst>
      </pc:sldChg>
      <pc:sldChg chg="del">
        <pc:chgData name="Mahima Khurana" userId="70510be9-2dc9-4a9c-8e68-7747b087b549" providerId="ADAL" clId="{AFB5D605-E250-3044-B0F8-6B8D3CA54599}" dt="2023-07-04T11:57:47.142" v="4" actId="2696"/>
        <pc:sldMkLst>
          <pc:docMk/>
          <pc:sldMk cId="376087989" sldId="2147473168"/>
        </pc:sldMkLst>
      </pc:sldChg>
      <pc:sldChg chg="modSp mod">
        <pc:chgData name="Mahima Khurana" userId="70510be9-2dc9-4a9c-8e68-7747b087b549" providerId="ADAL" clId="{AFB5D605-E250-3044-B0F8-6B8D3CA54599}" dt="2023-07-04T21:45:37.168" v="3231" actId="20577"/>
        <pc:sldMkLst>
          <pc:docMk/>
          <pc:sldMk cId="855417879" sldId="2147473169"/>
        </pc:sldMkLst>
        <pc:spChg chg="mod">
          <ac:chgData name="Mahima Khurana" userId="70510be9-2dc9-4a9c-8e68-7747b087b549" providerId="ADAL" clId="{AFB5D605-E250-3044-B0F8-6B8D3CA54599}" dt="2023-07-04T21:45:37.168" v="3231" actId="20577"/>
          <ac:spMkLst>
            <pc:docMk/>
            <pc:sldMk cId="855417879" sldId="2147473169"/>
            <ac:spMk id="9" creationId="{C30C42F9-14B1-5C89-544C-6A5F98239269}"/>
          </ac:spMkLst>
        </pc:spChg>
      </pc:sldChg>
      <pc:sldChg chg="addSp delSp modSp mod">
        <pc:chgData name="Mahima Khurana" userId="70510be9-2dc9-4a9c-8e68-7747b087b549" providerId="ADAL" clId="{AFB5D605-E250-3044-B0F8-6B8D3CA54599}" dt="2023-07-04T20:27:16.624" v="408" actId="255"/>
        <pc:sldMkLst>
          <pc:docMk/>
          <pc:sldMk cId="570153479" sldId="2147473170"/>
        </pc:sldMkLst>
        <pc:spChg chg="add mod">
          <ac:chgData name="Mahima Khurana" userId="70510be9-2dc9-4a9c-8e68-7747b087b549" providerId="ADAL" clId="{AFB5D605-E250-3044-B0F8-6B8D3CA54599}" dt="2023-07-04T20:26:38.694" v="402" actId="1076"/>
          <ac:spMkLst>
            <pc:docMk/>
            <pc:sldMk cId="570153479" sldId="2147473170"/>
            <ac:spMk id="3" creationId="{0D7AD63F-682E-331C-38A5-1D3D4A7F5ECD}"/>
          </ac:spMkLst>
        </pc:spChg>
        <pc:spChg chg="add mod">
          <ac:chgData name="Mahima Khurana" userId="70510be9-2dc9-4a9c-8e68-7747b087b549" providerId="ADAL" clId="{AFB5D605-E250-3044-B0F8-6B8D3CA54599}" dt="2023-07-04T20:26:35.387" v="401" actId="1076"/>
          <ac:spMkLst>
            <pc:docMk/>
            <pc:sldMk cId="570153479" sldId="2147473170"/>
            <ac:spMk id="6" creationId="{4F88FB5D-7A2F-90E3-495A-49265771B28E}"/>
          </ac:spMkLst>
        </pc:spChg>
        <pc:spChg chg="del mod">
          <ac:chgData name="Mahima Khurana" userId="70510be9-2dc9-4a9c-8e68-7747b087b549" providerId="ADAL" clId="{AFB5D605-E250-3044-B0F8-6B8D3CA54599}" dt="2023-07-04T20:24:41.530" v="368" actId="478"/>
          <ac:spMkLst>
            <pc:docMk/>
            <pc:sldMk cId="570153479" sldId="2147473170"/>
            <ac:spMk id="23" creationId="{536723A8-0120-4D29-8E6F-F4845D497FD2}"/>
          </ac:spMkLst>
        </pc:spChg>
        <pc:graphicFrameChg chg="mod modGraphic">
          <ac:chgData name="Mahima Khurana" userId="70510be9-2dc9-4a9c-8e68-7747b087b549" providerId="ADAL" clId="{AFB5D605-E250-3044-B0F8-6B8D3CA54599}" dt="2023-07-04T20:27:16.624" v="408" actId="255"/>
          <ac:graphicFrameMkLst>
            <pc:docMk/>
            <pc:sldMk cId="570153479" sldId="2147473170"/>
            <ac:graphicFrameMk id="5" creationId="{10638583-C6DE-4BFA-2182-3E284477D471}"/>
          </ac:graphicFrameMkLst>
        </pc:graphicFrameChg>
      </pc:sldChg>
      <pc:sldChg chg="del">
        <pc:chgData name="Mahima Khurana" userId="70510be9-2dc9-4a9c-8e68-7747b087b549" providerId="ADAL" clId="{AFB5D605-E250-3044-B0F8-6B8D3CA54599}" dt="2023-07-04T11:57:38.390" v="0" actId="2696"/>
        <pc:sldMkLst>
          <pc:docMk/>
          <pc:sldMk cId="2061156333" sldId="2147473496"/>
        </pc:sldMkLst>
      </pc:sldChg>
      <pc:sldChg chg="addSp modSp mod">
        <pc:chgData name="Mahima Khurana" userId="70510be9-2dc9-4a9c-8e68-7747b087b549" providerId="ADAL" clId="{AFB5D605-E250-3044-B0F8-6B8D3CA54599}" dt="2023-07-04T20:33:20.127" v="485" actId="5793"/>
        <pc:sldMkLst>
          <pc:docMk/>
          <pc:sldMk cId="2583204820" sldId="2147473497"/>
        </pc:sldMkLst>
        <pc:spChg chg="add mod">
          <ac:chgData name="Mahima Khurana" userId="70510be9-2dc9-4a9c-8e68-7747b087b549" providerId="ADAL" clId="{AFB5D605-E250-3044-B0F8-6B8D3CA54599}" dt="2023-07-04T20:33:20.127" v="485" actId="5793"/>
          <ac:spMkLst>
            <pc:docMk/>
            <pc:sldMk cId="2583204820" sldId="2147473497"/>
            <ac:spMk id="11" creationId="{251913FE-593A-48C0-9F7F-4DB259FB9450}"/>
          </ac:spMkLst>
        </pc:spChg>
        <pc:spChg chg="add mod">
          <ac:chgData name="Mahima Khurana" userId="70510be9-2dc9-4a9c-8e68-7747b087b549" providerId="ADAL" clId="{AFB5D605-E250-3044-B0F8-6B8D3CA54599}" dt="2023-07-04T20:32:47.515" v="479" actId="20577"/>
          <ac:spMkLst>
            <pc:docMk/>
            <pc:sldMk cId="2583204820" sldId="2147473497"/>
            <ac:spMk id="15" creationId="{8717B296-FCE4-07E3-2825-666B57264725}"/>
          </ac:spMkLst>
        </pc:spChg>
        <pc:spChg chg="mod">
          <ac:chgData name="Mahima Khurana" userId="70510be9-2dc9-4a9c-8e68-7747b087b549" providerId="ADAL" clId="{AFB5D605-E250-3044-B0F8-6B8D3CA54599}" dt="2023-07-04T20:29:24.530" v="427" actId="1076"/>
          <ac:spMkLst>
            <pc:docMk/>
            <pc:sldMk cId="2583204820" sldId="2147473497"/>
            <ac:spMk id="17" creationId="{8A7420A8-6ED7-B45A-DDDE-F74BFF8B517D}"/>
          </ac:spMkLst>
        </pc:spChg>
        <pc:spChg chg="mod">
          <ac:chgData name="Mahima Khurana" userId="70510be9-2dc9-4a9c-8e68-7747b087b549" providerId="ADAL" clId="{AFB5D605-E250-3044-B0F8-6B8D3CA54599}" dt="2023-07-04T20:29:15.902" v="424" actId="1076"/>
          <ac:spMkLst>
            <pc:docMk/>
            <pc:sldMk cId="2583204820" sldId="2147473497"/>
            <ac:spMk id="24" creationId="{081C75D1-B9AE-7A22-64D6-B99D08DF50C3}"/>
          </ac:spMkLst>
        </pc:spChg>
        <pc:grpChg chg="mod">
          <ac:chgData name="Mahima Khurana" userId="70510be9-2dc9-4a9c-8e68-7747b087b549" providerId="ADAL" clId="{AFB5D605-E250-3044-B0F8-6B8D3CA54599}" dt="2023-07-04T20:29:10.703" v="423" actId="1076"/>
          <ac:grpSpMkLst>
            <pc:docMk/>
            <pc:sldMk cId="2583204820" sldId="2147473497"/>
            <ac:grpSpMk id="6" creationId="{015F65E7-F6DD-4851-8935-62C0E14B0ACC}"/>
          </ac:grpSpMkLst>
        </pc:grpChg>
        <pc:grpChg chg="mod">
          <ac:chgData name="Mahima Khurana" userId="70510be9-2dc9-4a9c-8e68-7747b087b549" providerId="ADAL" clId="{AFB5D605-E250-3044-B0F8-6B8D3CA54599}" dt="2023-07-04T20:29:01.076" v="421" actId="1076"/>
          <ac:grpSpMkLst>
            <pc:docMk/>
            <pc:sldMk cId="2583204820" sldId="2147473497"/>
            <ac:grpSpMk id="8" creationId="{B8105463-A0C0-5542-E902-43DC2AA01383}"/>
          </ac:grpSpMkLst>
        </pc:grpChg>
      </pc:sldChg>
      <pc:sldChg chg="addSp delSp modSp mod">
        <pc:chgData name="Mahima Khurana" userId="70510be9-2dc9-4a9c-8e68-7747b087b549" providerId="ADAL" clId="{AFB5D605-E250-3044-B0F8-6B8D3CA54599}" dt="2023-07-04T21:20:00.957" v="2335" actId="167"/>
        <pc:sldMkLst>
          <pc:docMk/>
          <pc:sldMk cId="1040542036" sldId="2147473500"/>
        </pc:sldMkLst>
        <pc:spChg chg="mod">
          <ac:chgData name="Mahima Khurana" userId="70510be9-2dc9-4a9c-8e68-7747b087b549" providerId="ADAL" clId="{AFB5D605-E250-3044-B0F8-6B8D3CA54599}" dt="2023-07-04T21:18:33.255" v="2321" actId="1076"/>
          <ac:spMkLst>
            <pc:docMk/>
            <pc:sldMk cId="1040542036" sldId="2147473500"/>
            <ac:spMk id="3" creationId="{9621516B-FB61-79BA-8FED-1E1B91C101A1}"/>
          </ac:spMkLst>
        </pc:spChg>
        <pc:spChg chg="mod">
          <ac:chgData name="Mahima Khurana" userId="70510be9-2dc9-4a9c-8e68-7747b087b549" providerId="ADAL" clId="{AFB5D605-E250-3044-B0F8-6B8D3CA54599}" dt="2023-07-04T21:19:51.588" v="2333" actId="14100"/>
          <ac:spMkLst>
            <pc:docMk/>
            <pc:sldMk cId="1040542036" sldId="2147473500"/>
            <ac:spMk id="26" creationId="{F7FFA369-C2F6-4373-B0D8-149FDC10C429}"/>
          </ac:spMkLst>
        </pc:spChg>
        <pc:spChg chg="mod">
          <ac:chgData name="Mahima Khurana" userId="70510be9-2dc9-4a9c-8e68-7747b087b549" providerId="ADAL" clId="{AFB5D605-E250-3044-B0F8-6B8D3CA54599}" dt="2023-07-04T21:19:00.021" v="2325" actId="1076"/>
          <ac:spMkLst>
            <pc:docMk/>
            <pc:sldMk cId="1040542036" sldId="2147473500"/>
            <ac:spMk id="42" creationId="{99D0A265-87F1-4D02-97A2-EF1557F5EB42}"/>
          </ac:spMkLst>
        </pc:spChg>
        <pc:spChg chg="mod">
          <ac:chgData name="Mahima Khurana" userId="70510be9-2dc9-4a9c-8e68-7747b087b549" providerId="ADAL" clId="{AFB5D605-E250-3044-B0F8-6B8D3CA54599}" dt="2023-07-04T21:19:17.937" v="2329" actId="20577"/>
          <ac:spMkLst>
            <pc:docMk/>
            <pc:sldMk cId="1040542036" sldId="2147473500"/>
            <ac:spMk id="44" creationId="{D4981ECC-097F-4497-A41D-74058D6FAB6C}"/>
          </ac:spMkLst>
        </pc:spChg>
        <pc:picChg chg="add mod">
          <ac:chgData name="Mahima Khurana" userId="70510be9-2dc9-4a9c-8e68-7747b087b549" providerId="ADAL" clId="{AFB5D605-E250-3044-B0F8-6B8D3CA54599}" dt="2023-07-04T21:18:09.046" v="2317"/>
          <ac:picMkLst>
            <pc:docMk/>
            <pc:sldMk cId="1040542036" sldId="2147473500"/>
            <ac:picMk id="4" creationId="{9E97E06F-6767-CCE0-64A0-CFD2FC1C6883}"/>
          </ac:picMkLst>
        </pc:picChg>
        <pc:picChg chg="add mod">
          <ac:chgData name="Mahima Khurana" userId="70510be9-2dc9-4a9c-8e68-7747b087b549" providerId="ADAL" clId="{AFB5D605-E250-3044-B0F8-6B8D3CA54599}" dt="2023-07-04T21:18:25.544" v="2319" actId="167"/>
          <ac:picMkLst>
            <pc:docMk/>
            <pc:sldMk cId="1040542036" sldId="2147473500"/>
            <ac:picMk id="5" creationId="{5E87E7BD-241E-704C-E6DB-24D6AEBBBC3B}"/>
          </ac:picMkLst>
        </pc:picChg>
        <pc:picChg chg="add mod">
          <ac:chgData name="Mahima Khurana" userId="70510be9-2dc9-4a9c-8e68-7747b087b549" providerId="ADAL" clId="{AFB5D605-E250-3044-B0F8-6B8D3CA54599}" dt="2023-07-04T21:20:00.957" v="2335" actId="167"/>
          <ac:picMkLst>
            <pc:docMk/>
            <pc:sldMk cId="1040542036" sldId="2147473500"/>
            <ac:picMk id="6" creationId="{941A5620-1CF4-C15C-6A5B-6F3623F852B7}"/>
          </ac:picMkLst>
        </pc:picChg>
        <pc:picChg chg="del">
          <ac:chgData name="Mahima Khurana" userId="70510be9-2dc9-4a9c-8e68-7747b087b549" providerId="ADAL" clId="{AFB5D605-E250-3044-B0F8-6B8D3CA54599}" dt="2023-07-04T21:18:48.850" v="2323" actId="478"/>
          <ac:picMkLst>
            <pc:docMk/>
            <pc:sldMk cId="1040542036" sldId="2147473500"/>
            <ac:picMk id="23" creationId="{EC095E07-F738-44A3-B06D-EF5945E4F94E}"/>
          </ac:picMkLst>
        </pc:picChg>
      </pc:sldChg>
      <pc:sldChg chg="modSp mod modNotesTx">
        <pc:chgData name="Mahima Khurana" userId="70510be9-2dc9-4a9c-8e68-7747b087b549" providerId="ADAL" clId="{AFB5D605-E250-3044-B0F8-6B8D3CA54599}" dt="2023-07-04T21:38:16.693" v="3100" actId="20577"/>
        <pc:sldMkLst>
          <pc:docMk/>
          <pc:sldMk cId="3256694872" sldId="2147473501"/>
        </pc:sldMkLst>
        <pc:spChg chg="mod">
          <ac:chgData name="Mahima Khurana" userId="70510be9-2dc9-4a9c-8e68-7747b087b549" providerId="ADAL" clId="{AFB5D605-E250-3044-B0F8-6B8D3CA54599}" dt="2023-07-04T21:38:16.693" v="3100" actId="20577"/>
          <ac:spMkLst>
            <pc:docMk/>
            <pc:sldMk cId="3256694872" sldId="2147473501"/>
            <ac:spMk id="3" creationId="{8E5E93E6-02B1-AA16-4EC2-0291806D28F7}"/>
          </ac:spMkLst>
        </pc:spChg>
      </pc:sldChg>
      <pc:sldChg chg="del">
        <pc:chgData name="Mahima Khurana" userId="70510be9-2dc9-4a9c-8e68-7747b087b549" providerId="ADAL" clId="{AFB5D605-E250-3044-B0F8-6B8D3CA54599}" dt="2023-07-04T21:39:21.995" v="3138" actId="2696"/>
        <pc:sldMkLst>
          <pc:docMk/>
          <pc:sldMk cId="2222212993" sldId="2147473502"/>
        </pc:sldMkLst>
      </pc:sldChg>
      <pc:sldChg chg="del">
        <pc:chgData name="Mahima Khurana" userId="70510be9-2dc9-4a9c-8e68-7747b087b549" providerId="ADAL" clId="{AFB5D605-E250-3044-B0F8-6B8D3CA54599}" dt="2023-07-04T21:39:22.520" v="3139" actId="2696"/>
        <pc:sldMkLst>
          <pc:docMk/>
          <pc:sldMk cId="3573455483" sldId="2147473503"/>
        </pc:sldMkLst>
      </pc:sldChg>
      <pc:sldChg chg="modSp mod">
        <pc:chgData name="Mahima Khurana" userId="70510be9-2dc9-4a9c-8e68-7747b087b549" providerId="ADAL" clId="{AFB5D605-E250-3044-B0F8-6B8D3CA54599}" dt="2023-07-04T21:14:47.775" v="2288" actId="20577"/>
        <pc:sldMkLst>
          <pc:docMk/>
          <pc:sldMk cId="2965708613" sldId="2147473507"/>
        </pc:sldMkLst>
        <pc:spChg chg="mod">
          <ac:chgData name="Mahima Khurana" userId="70510be9-2dc9-4a9c-8e68-7747b087b549" providerId="ADAL" clId="{AFB5D605-E250-3044-B0F8-6B8D3CA54599}" dt="2023-07-04T21:14:47.775" v="2288" actId="20577"/>
          <ac:spMkLst>
            <pc:docMk/>
            <pc:sldMk cId="2965708613" sldId="2147473507"/>
            <ac:spMk id="9" creationId="{C30C42F9-14B1-5C89-544C-6A5F98239269}"/>
          </ac:spMkLst>
        </pc:spChg>
      </pc:sldChg>
      <pc:sldChg chg="addSp delSp modSp add mod modShow">
        <pc:chgData name="Mahima Khurana" userId="70510be9-2dc9-4a9c-8e68-7747b087b549" providerId="ADAL" clId="{AFB5D605-E250-3044-B0F8-6B8D3CA54599}" dt="2023-07-04T21:13:40.187" v="2277" actId="1076"/>
        <pc:sldMkLst>
          <pc:docMk/>
          <pc:sldMk cId="2793857699" sldId="2147473509"/>
        </pc:sldMkLst>
        <pc:spChg chg="mod">
          <ac:chgData name="Mahima Khurana" userId="70510be9-2dc9-4a9c-8e68-7747b087b549" providerId="ADAL" clId="{AFB5D605-E250-3044-B0F8-6B8D3CA54599}" dt="2023-07-04T21:13:40.187" v="2277" actId="1076"/>
          <ac:spMkLst>
            <pc:docMk/>
            <pc:sldMk cId="2793857699" sldId="2147473509"/>
            <ac:spMk id="3" creationId="{8E5E93E6-02B1-AA16-4EC2-0291806D28F7}"/>
          </ac:spMkLst>
        </pc:spChg>
        <pc:spChg chg="mod">
          <ac:chgData name="Mahima Khurana" userId="70510be9-2dc9-4a9c-8e68-7747b087b549" providerId="ADAL" clId="{AFB5D605-E250-3044-B0F8-6B8D3CA54599}" dt="2023-07-04T21:12:36.254" v="2257" actId="20577"/>
          <ac:spMkLst>
            <pc:docMk/>
            <pc:sldMk cId="2793857699" sldId="2147473509"/>
            <ac:spMk id="22" creationId="{020D7E43-73D3-4C48-920B-C125930049B0}"/>
          </ac:spMkLst>
        </pc:spChg>
        <pc:spChg chg="mod">
          <ac:chgData name="Mahima Khurana" userId="70510be9-2dc9-4a9c-8e68-7747b087b549" providerId="ADAL" clId="{AFB5D605-E250-3044-B0F8-6B8D3CA54599}" dt="2023-07-04T20:42:32.336" v="567" actId="20577"/>
          <ac:spMkLst>
            <pc:docMk/>
            <pc:sldMk cId="2793857699" sldId="2147473509"/>
            <ac:spMk id="23" creationId="{57020ECE-260B-4F68-BF71-11179E914B21}"/>
          </ac:spMkLst>
        </pc:spChg>
        <pc:spChg chg="mod">
          <ac:chgData name="Mahima Khurana" userId="70510be9-2dc9-4a9c-8e68-7747b087b549" providerId="ADAL" clId="{AFB5D605-E250-3044-B0F8-6B8D3CA54599}" dt="2023-07-04T21:13:21.789" v="2272" actId="14100"/>
          <ac:spMkLst>
            <pc:docMk/>
            <pc:sldMk cId="2793857699" sldId="2147473509"/>
            <ac:spMk id="55" creationId="{3A348D48-0A64-4637-BF60-F62A3487374E}"/>
          </ac:spMkLst>
        </pc:spChg>
        <pc:picChg chg="add mod">
          <ac:chgData name="Mahima Khurana" userId="70510be9-2dc9-4a9c-8e68-7747b087b549" providerId="ADAL" clId="{AFB5D605-E250-3044-B0F8-6B8D3CA54599}" dt="2023-07-04T21:13:14.463" v="2271" actId="14100"/>
          <ac:picMkLst>
            <pc:docMk/>
            <pc:sldMk cId="2793857699" sldId="2147473509"/>
            <ac:picMk id="4" creationId="{6401BF3D-A757-9202-B817-153F40FECA41}"/>
          </ac:picMkLst>
        </pc:picChg>
        <pc:picChg chg="mod">
          <ac:chgData name="Mahima Khurana" userId="70510be9-2dc9-4a9c-8e68-7747b087b549" providerId="ADAL" clId="{AFB5D605-E250-3044-B0F8-6B8D3CA54599}" dt="2023-07-04T21:12:36.526" v="2258" actId="14100"/>
          <ac:picMkLst>
            <pc:docMk/>
            <pc:sldMk cId="2793857699" sldId="2147473509"/>
            <ac:picMk id="13" creationId="{62BC9EB7-8EE9-46E4-A67D-193780067ED3}"/>
          </ac:picMkLst>
        </pc:picChg>
        <pc:picChg chg="del">
          <ac:chgData name="Mahima Khurana" userId="70510be9-2dc9-4a9c-8e68-7747b087b549" providerId="ADAL" clId="{AFB5D605-E250-3044-B0F8-6B8D3CA54599}" dt="2023-07-04T21:11:56.645" v="2250" actId="478"/>
          <ac:picMkLst>
            <pc:docMk/>
            <pc:sldMk cId="2793857699" sldId="2147473509"/>
            <ac:picMk id="15" creationId="{87BCEA86-1E9A-4689-9072-E68D9424FC7A}"/>
          </ac:picMkLst>
        </pc:picChg>
        <pc:picChg chg="del">
          <ac:chgData name="Mahima Khurana" userId="70510be9-2dc9-4a9c-8e68-7747b087b549" providerId="ADAL" clId="{AFB5D605-E250-3044-B0F8-6B8D3CA54599}" dt="2023-07-04T21:11:50.744" v="2248" actId="478"/>
          <ac:picMkLst>
            <pc:docMk/>
            <pc:sldMk cId="2793857699" sldId="2147473509"/>
            <ac:picMk id="21" creationId="{856C8599-F98D-4407-98AB-7FEAA3E51295}"/>
          </ac:picMkLst>
        </pc:picChg>
      </pc:sldChg>
      <pc:sldChg chg="addSp modSp add mod">
        <pc:chgData name="Mahima Khurana" userId="70510be9-2dc9-4a9c-8e68-7747b087b549" providerId="ADAL" clId="{AFB5D605-E250-3044-B0F8-6B8D3CA54599}" dt="2023-07-04T20:57:55.829" v="1679" actId="207"/>
        <pc:sldMkLst>
          <pc:docMk/>
          <pc:sldMk cId="3643587753" sldId="2147473510"/>
        </pc:sldMkLst>
        <pc:spChg chg="add mod">
          <ac:chgData name="Mahima Khurana" userId="70510be9-2dc9-4a9c-8e68-7747b087b549" providerId="ADAL" clId="{AFB5D605-E250-3044-B0F8-6B8D3CA54599}" dt="2023-07-04T20:54:09.590" v="1565" actId="20577"/>
          <ac:spMkLst>
            <pc:docMk/>
            <pc:sldMk cId="3643587753" sldId="2147473510"/>
            <ac:spMk id="2" creationId="{A799B9E1-30A6-456F-EEB5-A76830F0C6D8}"/>
          </ac:spMkLst>
        </pc:spChg>
        <pc:spChg chg="add mod">
          <ac:chgData name="Mahima Khurana" userId="70510be9-2dc9-4a9c-8e68-7747b087b549" providerId="ADAL" clId="{AFB5D605-E250-3044-B0F8-6B8D3CA54599}" dt="2023-07-04T20:54:19.854" v="1569" actId="20577"/>
          <ac:spMkLst>
            <pc:docMk/>
            <pc:sldMk cId="3643587753" sldId="2147473510"/>
            <ac:spMk id="4" creationId="{F728FF5F-55A9-BD04-1C20-80CF373BB33E}"/>
          </ac:spMkLst>
        </pc:spChg>
        <pc:spChg chg="add mod">
          <ac:chgData name="Mahima Khurana" userId="70510be9-2dc9-4a9c-8e68-7747b087b549" providerId="ADAL" clId="{AFB5D605-E250-3044-B0F8-6B8D3CA54599}" dt="2023-07-04T20:54:29.431" v="1573" actId="20577"/>
          <ac:spMkLst>
            <pc:docMk/>
            <pc:sldMk cId="3643587753" sldId="2147473510"/>
            <ac:spMk id="6" creationId="{073CB0A1-B7F8-7C04-C083-3AF9745E0944}"/>
          </ac:spMkLst>
        </pc:spChg>
        <pc:spChg chg="add mod">
          <ac:chgData name="Mahima Khurana" userId="70510be9-2dc9-4a9c-8e68-7747b087b549" providerId="ADAL" clId="{AFB5D605-E250-3044-B0F8-6B8D3CA54599}" dt="2023-07-04T20:54:53.538" v="1590" actId="20577"/>
          <ac:spMkLst>
            <pc:docMk/>
            <pc:sldMk cId="3643587753" sldId="2147473510"/>
            <ac:spMk id="7" creationId="{113F920B-1774-D773-0EEA-2CC3121846E2}"/>
          </ac:spMkLst>
        </pc:spChg>
        <pc:spChg chg="add mod">
          <ac:chgData name="Mahima Khurana" userId="70510be9-2dc9-4a9c-8e68-7747b087b549" providerId="ADAL" clId="{AFB5D605-E250-3044-B0F8-6B8D3CA54599}" dt="2023-07-04T20:55:50.580" v="1657" actId="20577"/>
          <ac:spMkLst>
            <pc:docMk/>
            <pc:sldMk cId="3643587753" sldId="2147473510"/>
            <ac:spMk id="8" creationId="{3F9AE909-B37D-D7D6-C3E0-EF1510996506}"/>
          </ac:spMkLst>
        </pc:spChg>
        <pc:spChg chg="add mod">
          <ac:chgData name="Mahima Khurana" userId="70510be9-2dc9-4a9c-8e68-7747b087b549" providerId="ADAL" clId="{AFB5D605-E250-3044-B0F8-6B8D3CA54599}" dt="2023-07-04T20:55:44.592" v="1655" actId="20577"/>
          <ac:spMkLst>
            <pc:docMk/>
            <pc:sldMk cId="3643587753" sldId="2147473510"/>
            <ac:spMk id="11" creationId="{D3648F9E-97B1-929F-C9B3-10C3A3DBF5D1}"/>
          </ac:spMkLst>
        </pc:spChg>
        <pc:spChg chg="add mod">
          <ac:chgData name="Mahima Khurana" userId="70510be9-2dc9-4a9c-8e68-7747b087b549" providerId="ADAL" clId="{AFB5D605-E250-3044-B0F8-6B8D3CA54599}" dt="2023-07-04T20:56:18.624" v="1662" actId="207"/>
          <ac:spMkLst>
            <pc:docMk/>
            <pc:sldMk cId="3643587753" sldId="2147473510"/>
            <ac:spMk id="12" creationId="{25692DF6-A8DF-5F31-792D-F0F4D86DC055}"/>
          </ac:spMkLst>
        </pc:spChg>
        <pc:spChg chg="add mod">
          <ac:chgData name="Mahima Khurana" userId="70510be9-2dc9-4a9c-8e68-7747b087b549" providerId="ADAL" clId="{AFB5D605-E250-3044-B0F8-6B8D3CA54599}" dt="2023-07-04T20:56:38.474" v="1666" actId="1076"/>
          <ac:spMkLst>
            <pc:docMk/>
            <pc:sldMk cId="3643587753" sldId="2147473510"/>
            <ac:spMk id="13" creationId="{67153B33-8D5F-87BE-D59E-B04A0C483B04}"/>
          </ac:spMkLst>
        </pc:spChg>
        <pc:spChg chg="add mod">
          <ac:chgData name="Mahima Khurana" userId="70510be9-2dc9-4a9c-8e68-7747b087b549" providerId="ADAL" clId="{AFB5D605-E250-3044-B0F8-6B8D3CA54599}" dt="2023-07-04T20:57:21.099" v="1675" actId="14100"/>
          <ac:spMkLst>
            <pc:docMk/>
            <pc:sldMk cId="3643587753" sldId="2147473510"/>
            <ac:spMk id="14" creationId="{349FB779-4A37-F2C4-03FF-852747418119}"/>
          </ac:spMkLst>
        </pc:spChg>
        <pc:spChg chg="add mod">
          <ac:chgData name="Mahima Khurana" userId="70510be9-2dc9-4a9c-8e68-7747b087b549" providerId="ADAL" clId="{AFB5D605-E250-3044-B0F8-6B8D3CA54599}" dt="2023-07-04T20:57:17.020" v="1674" actId="1076"/>
          <ac:spMkLst>
            <pc:docMk/>
            <pc:sldMk cId="3643587753" sldId="2147473510"/>
            <ac:spMk id="15" creationId="{996311E8-96D4-44BB-3F06-BD0B149DDC25}"/>
          </ac:spMkLst>
        </pc:spChg>
        <pc:spChg chg="add mod">
          <ac:chgData name="Mahima Khurana" userId="70510be9-2dc9-4a9c-8e68-7747b087b549" providerId="ADAL" clId="{AFB5D605-E250-3044-B0F8-6B8D3CA54599}" dt="2023-07-04T20:57:32.765" v="1677" actId="1076"/>
          <ac:spMkLst>
            <pc:docMk/>
            <pc:sldMk cId="3643587753" sldId="2147473510"/>
            <ac:spMk id="16" creationId="{869862F8-6C33-7F25-BDEE-C7F56845EFD9}"/>
          </ac:spMkLst>
        </pc:spChg>
        <pc:spChg chg="add mod">
          <ac:chgData name="Mahima Khurana" userId="70510be9-2dc9-4a9c-8e68-7747b087b549" providerId="ADAL" clId="{AFB5D605-E250-3044-B0F8-6B8D3CA54599}" dt="2023-07-04T20:57:55.829" v="1679" actId="207"/>
          <ac:spMkLst>
            <pc:docMk/>
            <pc:sldMk cId="3643587753" sldId="2147473510"/>
            <ac:spMk id="17" creationId="{96FDE12C-6B59-3656-16CA-463A88F2CC5D}"/>
          </ac:spMkLst>
        </pc:spChg>
        <pc:picChg chg="mod modCrop">
          <ac:chgData name="Mahima Khurana" userId="70510be9-2dc9-4a9c-8e68-7747b087b549" providerId="ADAL" clId="{AFB5D605-E250-3044-B0F8-6B8D3CA54599}" dt="2023-07-04T20:51:50.527" v="1507" actId="732"/>
          <ac:picMkLst>
            <pc:docMk/>
            <pc:sldMk cId="3643587753" sldId="2147473510"/>
            <ac:picMk id="5" creationId="{EA3DF448-0777-569F-FC2F-0772E1F2076E}"/>
          </ac:picMkLst>
        </pc:picChg>
      </pc:sldChg>
      <pc:sldChg chg="addSp delSp modSp add mod ord">
        <pc:chgData name="Mahima Khurana" userId="70510be9-2dc9-4a9c-8e68-7747b087b549" providerId="ADAL" clId="{AFB5D605-E250-3044-B0F8-6B8D3CA54599}" dt="2023-07-04T21:18:02.429" v="2316" actId="14100"/>
        <pc:sldMkLst>
          <pc:docMk/>
          <pc:sldMk cId="3356114792" sldId="2147473511"/>
        </pc:sldMkLst>
        <pc:spChg chg="del">
          <ac:chgData name="Mahima Khurana" userId="70510be9-2dc9-4a9c-8e68-7747b087b549" providerId="ADAL" clId="{AFB5D605-E250-3044-B0F8-6B8D3CA54599}" dt="2023-07-04T21:01:40.220" v="1803" actId="478"/>
          <ac:spMkLst>
            <pc:docMk/>
            <pc:sldMk cId="3356114792" sldId="2147473511"/>
            <ac:spMk id="2" creationId="{CE1FDB01-96DA-4C4D-AFA7-383368412B43}"/>
          </ac:spMkLst>
        </pc:spChg>
        <pc:spChg chg="del">
          <ac:chgData name="Mahima Khurana" userId="70510be9-2dc9-4a9c-8e68-7747b087b549" providerId="ADAL" clId="{AFB5D605-E250-3044-B0F8-6B8D3CA54599}" dt="2023-07-04T21:01:37.873" v="1802" actId="478"/>
          <ac:spMkLst>
            <pc:docMk/>
            <pc:sldMk cId="3356114792" sldId="2147473511"/>
            <ac:spMk id="3" creationId="{D3D0988D-FCA8-BD44-035B-834D02E0A91C}"/>
          </ac:spMkLst>
        </pc:spChg>
        <pc:spChg chg="del">
          <ac:chgData name="Mahima Khurana" userId="70510be9-2dc9-4a9c-8e68-7747b087b549" providerId="ADAL" clId="{AFB5D605-E250-3044-B0F8-6B8D3CA54599}" dt="2023-07-04T21:02:44.965" v="1846" actId="478"/>
          <ac:spMkLst>
            <pc:docMk/>
            <pc:sldMk cId="3356114792" sldId="2147473511"/>
            <ac:spMk id="4" creationId="{BECC04B4-2712-3ADD-59EC-4C0D58227507}"/>
          </ac:spMkLst>
        </pc:spChg>
        <pc:spChg chg="mod">
          <ac:chgData name="Mahima Khurana" userId="70510be9-2dc9-4a9c-8e68-7747b087b549" providerId="ADAL" clId="{AFB5D605-E250-3044-B0F8-6B8D3CA54599}" dt="2023-07-04T21:15:19.636" v="2300" actId="20577"/>
          <ac:spMkLst>
            <pc:docMk/>
            <pc:sldMk cId="3356114792" sldId="2147473511"/>
            <ac:spMk id="34" creationId="{E16A2FDA-0618-4158-86DF-5E9F4D9FC1A1}"/>
          </ac:spMkLst>
        </pc:spChg>
        <pc:spChg chg="mod">
          <ac:chgData name="Mahima Khurana" userId="70510be9-2dc9-4a9c-8e68-7747b087b549" providerId="ADAL" clId="{AFB5D605-E250-3044-B0F8-6B8D3CA54599}" dt="2023-07-04T21:01:14.436" v="1768" actId="14100"/>
          <ac:spMkLst>
            <pc:docMk/>
            <pc:sldMk cId="3356114792" sldId="2147473511"/>
            <ac:spMk id="35" creationId="{41A603E0-8A53-441F-A1E8-066D800BC2AA}"/>
          </ac:spMkLst>
        </pc:spChg>
        <pc:spChg chg="mod">
          <ac:chgData name="Mahima Khurana" userId="70510be9-2dc9-4a9c-8e68-7747b087b549" providerId="ADAL" clId="{AFB5D605-E250-3044-B0F8-6B8D3CA54599}" dt="2023-07-04T21:01:28.436" v="1800" actId="20577"/>
          <ac:spMkLst>
            <pc:docMk/>
            <pc:sldMk cId="3356114792" sldId="2147473511"/>
            <ac:spMk id="38" creationId="{9D544F1A-11BB-4FC1-A9A8-83646ACFB47D}"/>
          </ac:spMkLst>
        </pc:spChg>
        <pc:grpChg chg="del">
          <ac:chgData name="Mahima Khurana" userId="70510be9-2dc9-4a9c-8e68-7747b087b549" providerId="ADAL" clId="{AFB5D605-E250-3044-B0F8-6B8D3CA54599}" dt="2023-07-04T21:01:31.252" v="1801" actId="478"/>
          <ac:grpSpMkLst>
            <pc:docMk/>
            <pc:sldMk cId="3356114792" sldId="2147473511"/>
            <ac:grpSpMk id="36" creationId="{418D3580-F07C-4AD8-92BC-B1F637979884}"/>
          </ac:grpSpMkLst>
        </pc:grpChg>
        <pc:graphicFrameChg chg="add mod modGraphic">
          <ac:chgData name="Mahima Khurana" userId="70510be9-2dc9-4a9c-8e68-7747b087b549" providerId="ADAL" clId="{AFB5D605-E250-3044-B0F8-6B8D3CA54599}" dt="2023-07-04T21:15:57.441" v="2304" actId="12269"/>
          <ac:graphicFrameMkLst>
            <pc:docMk/>
            <pc:sldMk cId="3356114792" sldId="2147473511"/>
            <ac:graphicFrameMk id="5" creationId="{07A58A3C-34ED-3757-AC3C-59910DF602EA}"/>
          </ac:graphicFrameMkLst>
        </pc:graphicFrameChg>
        <pc:graphicFrameChg chg="add mod">
          <ac:chgData name="Mahima Khurana" userId="70510be9-2dc9-4a9c-8e68-7747b087b549" providerId="ADAL" clId="{AFB5D605-E250-3044-B0F8-6B8D3CA54599}" dt="2023-07-04T21:16:39.111" v="2308" actId="12269"/>
          <ac:graphicFrameMkLst>
            <pc:docMk/>
            <pc:sldMk cId="3356114792" sldId="2147473511"/>
            <ac:graphicFrameMk id="6" creationId="{A3C847B9-2DBA-27A8-579C-2B4DA494664A}"/>
          </ac:graphicFrameMkLst>
        </pc:graphicFrameChg>
        <pc:picChg chg="add mod">
          <ac:chgData name="Mahima Khurana" userId="70510be9-2dc9-4a9c-8e68-7747b087b549" providerId="ADAL" clId="{AFB5D605-E250-3044-B0F8-6B8D3CA54599}" dt="2023-07-04T21:18:02.429" v="2316" actId="14100"/>
          <ac:picMkLst>
            <pc:docMk/>
            <pc:sldMk cId="3356114792" sldId="2147473511"/>
            <ac:picMk id="7" creationId="{A63A8E87-60FE-A42E-B201-2924259B51EA}"/>
          </ac:picMkLst>
        </pc:picChg>
        <pc:picChg chg="add mod">
          <ac:chgData name="Mahima Khurana" userId="70510be9-2dc9-4a9c-8e68-7747b087b549" providerId="ADAL" clId="{AFB5D605-E250-3044-B0F8-6B8D3CA54599}" dt="2023-07-04T21:17:58.633" v="2315"/>
          <ac:picMkLst>
            <pc:docMk/>
            <pc:sldMk cId="3356114792" sldId="2147473511"/>
            <ac:picMk id="8" creationId="{66A1B30A-0E64-BA24-6DF2-E4C0BAE549A7}"/>
          </ac:picMkLst>
        </pc:picChg>
      </pc:sldChg>
      <pc:sldChg chg="addSp delSp modSp add mod">
        <pc:chgData name="Mahima Khurana" userId="70510be9-2dc9-4a9c-8e68-7747b087b549" providerId="ADAL" clId="{AFB5D605-E250-3044-B0F8-6B8D3CA54599}" dt="2023-07-04T21:55:56.747" v="3426" actId="20577"/>
        <pc:sldMkLst>
          <pc:docMk/>
          <pc:sldMk cId="3629579126" sldId="2147473512"/>
        </pc:sldMkLst>
        <pc:spChg chg="mod">
          <ac:chgData name="Mahima Khurana" userId="70510be9-2dc9-4a9c-8e68-7747b087b549" providerId="ADAL" clId="{AFB5D605-E250-3044-B0F8-6B8D3CA54599}" dt="2023-07-04T21:27:53.846" v="2677" actId="20577"/>
          <ac:spMkLst>
            <pc:docMk/>
            <pc:sldMk cId="3629579126" sldId="2147473512"/>
            <ac:spMk id="3" creationId="{9621516B-FB61-79BA-8FED-1E1B91C101A1}"/>
          </ac:spMkLst>
        </pc:spChg>
        <pc:spChg chg="mod">
          <ac:chgData name="Mahima Khurana" userId="70510be9-2dc9-4a9c-8e68-7747b087b549" providerId="ADAL" clId="{AFB5D605-E250-3044-B0F8-6B8D3CA54599}" dt="2023-07-04T21:32:14.918" v="2972" actId="14100"/>
          <ac:spMkLst>
            <pc:docMk/>
            <pc:sldMk cId="3629579126" sldId="2147473512"/>
            <ac:spMk id="26" creationId="{F7FFA369-C2F6-4373-B0D8-149FDC10C429}"/>
          </ac:spMkLst>
        </pc:spChg>
        <pc:spChg chg="mod">
          <ac:chgData name="Mahima Khurana" userId="70510be9-2dc9-4a9c-8e68-7747b087b549" providerId="ADAL" clId="{AFB5D605-E250-3044-B0F8-6B8D3CA54599}" dt="2023-07-04T21:27:59.075" v="2678" actId="21"/>
          <ac:spMkLst>
            <pc:docMk/>
            <pc:sldMk cId="3629579126" sldId="2147473512"/>
            <ac:spMk id="42" creationId="{99D0A265-87F1-4D02-97A2-EF1557F5EB42}"/>
          </ac:spMkLst>
        </pc:spChg>
        <pc:spChg chg="mod">
          <ac:chgData name="Mahima Khurana" userId="70510be9-2dc9-4a9c-8e68-7747b087b549" providerId="ADAL" clId="{AFB5D605-E250-3044-B0F8-6B8D3CA54599}" dt="2023-07-04T21:55:56.747" v="3426" actId="20577"/>
          <ac:spMkLst>
            <pc:docMk/>
            <pc:sldMk cId="3629579126" sldId="2147473512"/>
            <ac:spMk id="44" creationId="{D4981ECC-097F-4497-A41D-74058D6FAB6C}"/>
          </ac:spMkLst>
        </pc:spChg>
        <pc:picChg chg="del">
          <ac:chgData name="Mahima Khurana" userId="70510be9-2dc9-4a9c-8e68-7747b087b549" providerId="ADAL" clId="{AFB5D605-E250-3044-B0F8-6B8D3CA54599}" dt="2023-07-04T21:25:08.614" v="2404" actId="478"/>
          <ac:picMkLst>
            <pc:docMk/>
            <pc:sldMk cId="3629579126" sldId="2147473512"/>
            <ac:picMk id="2" creationId="{0A29CCE5-AA7F-4EC7-4E2A-5EBCF03E3FCB}"/>
          </ac:picMkLst>
        </pc:picChg>
        <pc:picChg chg="add mod">
          <ac:chgData name="Mahima Khurana" userId="70510be9-2dc9-4a9c-8e68-7747b087b549" providerId="ADAL" clId="{AFB5D605-E250-3044-B0F8-6B8D3CA54599}" dt="2023-07-04T21:31:22.878" v="2969"/>
          <ac:picMkLst>
            <pc:docMk/>
            <pc:sldMk cId="3629579126" sldId="2147473512"/>
            <ac:picMk id="5" creationId="{553870D7-A992-037C-7790-4F1B439983A9}"/>
          </ac:picMkLst>
        </pc:picChg>
        <pc:picChg chg="add mod">
          <ac:chgData name="Mahima Khurana" userId="70510be9-2dc9-4a9c-8e68-7747b087b549" providerId="ADAL" clId="{AFB5D605-E250-3044-B0F8-6B8D3CA54599}" dt="2023-07-04T21:33:14.818" v="2976" actId="14100"/>
          <ac:picMkLst>
            <pc:docMk/>
            <pc:sldMk cId="3629579126" sldId="2147473512"/>
            <ac:picMk id="6" creationId="{88B6D4E3-43A0-CF51-D117-4FB33D3B8085}"/>
          </ac:picMkLst>
        </pc:picChg>
        <pc:picChg chg="mod">
          <ac:chgData name="Mahima Khurana" userId="70510be9-2dc9-4a9c-8e68-7747b087b549" providerId="ADAL" clId="{AFB5D605-E250-3044-B0F8-6B8D3CA54599}" dt="2023-07-04T21:32:19.100" v="2973" actId="14100"/>
          <ac:picMkLst>
            <pc:docMk/>
            <pc:sldMk cId="3629579126" sldId="2147473512"/>
            <ac:picMk id="23" creationId="{EC095E07-F738-44A3-B06D-EF5945E4F94E}"/>
          </ac:picMkLst>
        </pc:picChg>
      </pc:sldChg>
      <pc:sldChg chg="modSp add mod">
        <pc:chgData name="Mahima Khurana" userId="70510be9-2dc9-4a9c-8e68-7747b087b549" providerId="ADAL" clId="{AFB5D605-E250-3044-B0F8-6B8D3CA54599}" dt="2023-07-04T21:39:17.680" v="3137" actId="20577"/>
        <pc:sldMkLst>
          <pc:docMk/>
          <pc:sldMk cId="821563962" sldId="2147473513"/>
        </pc:sldMkLst>
        <pc:spChg chg="mod">
          <ac:chgData name="Mahima Khurana" userId="70510be9-2dc9-4a9c-8e68-7747b087b549" providerId="ADAL" clId="{AFB5D605-E250-3044-B0F8-6B8D3CA54599}" dt="2023-07-04T21:39:17.680" v="3137" actId="20577"/>
          <ac:spMkLst>
            <pc:docMk/>
            <pc:sldMk cId="821563962" sldId="2147473513"/>
            <ac:spMk id="9" creationId="{C30C42F9-14B1-5C89-544C-6A5F98239269}"/>
          </ac:spMkLst>
        </pc:spChg>
      </pc:sldChg>
      <pc:sldChg chg="modSp add mod ord">
        <pc:chgData name="Mahima Khurana" userId="70510be9-2dc9-4a9c-8e68-7747b087b549" providerId="ADAL" clId="{AFB5D605-E250-3044-B0F8-6B8D3CA54599}" dt="2023-07-04T21:39:04.862" v="3123" actId="20578"/>
        <pc:sldMkLst>
          <pc:docMk/>
          <pc:sldMk cId="2062931755" sldId="2147473514"/>
        </pc:sldMkLst>
        <pc:spChg chg="mod">
          <ac:chgData name="Mahima Khurana" userId="70510be9-2dc9-4a9c-8e68-7747b087b549" providerId="ADAL" clId="{AFB5D605-E250-3044-B0F8-6B8D3CA54599}" dt="2023-07-04T21:38:57.743" v="3122" actId="20577"/>
          <ac:spMkLst>
            <pc:docMk/>
            <pc:sldMk cId="2062931755" sldId="2147473514"/>
            <ac:spMk id="9" creationId="{C30C42F9-14B1-5C89-544C-6A5F98239269}"/>
          </ac:spMkLst>
        </pc:spChg>
      </pc:sldChg>
      <pc:sldMasterChg chg="delSldLayout">
        <pc:chgData name="Mahima Khurana" userId="70510be9-2dc9-4a9c-8e68-7747b087b549" providerId="ADAL" clId="{AFB5D605-E250-3044-B0F8-6B8D3CA54599}" dt="2023-07-04T11:57:38.398" v="1" actId="2696"/>
        <pc:sldMasterMkLst>
          <pc:docMk/>
          <pc:sldMasterMk cId="2509090297" sldId="2147483696"/>
        </pc:sldMasterMkLst>
        <pc:sldLayoutChg chg="del">
          <pc:chgData name="Mahima Khurana" userId="70510be9-2dc9-4a9c-8e68-7747b087b549" providerId="ADAL" clId="{AFB5D605-E250-3044-B0F8-6B8D3CA54599}" dt="2023-07-04T11:57:38.398" v="1" actId="2696"/>
          <pc:sldLayoutMkLst>
            <pc:docMk/>
            <pc:sldMasterMk cId="2509090297" sldId="2147483696"/>
            <pc:sldLayoutMk cId="2495369859" sldId="2147483721"/>
          </pc:sldLayoutMkLst>
        </pc:sldLayoutChg>
      </pc:sldMaster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60.jpg"/><Relationship Id="rId1" Type="http://schemas.openxmlformats.org/officeDocument/2006/relationships/image" Target="../media/image59.jpg"/><Relationship Id="rId6" Type="http://schemas.openxmlformats.org/officeDocument/2006/relationships/image" Target="../media/image64.jpg"/><Relationship Id="rId5" Type="http://schemas.openxmlformats.org/officeDocument/2006/relationships/image" Target="../media/image63.jpg"/><Relationship Id="rId4" Type="http://schemas.openxmlformats.org/officeDocument/2006/relationships/image" Target="../media/image62.jpg"/></Relationships>
</file>

<file path=ppt/diagrams/_rels/drawing1.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60.jpg"/><Relationship Id="rId1" Type="http://schemas.openxmlformats.org/officeDocument/2006/relationships/image" Target="../media/image59.jpg"/><Relationship Id="rId6" Type="http://schemas.openxmlformats.org/officeDocument/2006/relationships/image" Target="../media/image64.jpg"/><Relationship Id="rId5" Type="http://schemas.openxmlformats.org/officeDocument/2006/relationships/image" Target="../media/image63.jpg"/><Relationship Id="rId4" Type="http://schemas.openxmlformats.org/officeDocument/2006/relationships/image" Target="../media/image62.jpg"/></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2CC18F-7945-8740-9376-353BE3688084}" type="doc">
      <dgm:prSet loTypeId="urn:microsoft.com/office/officeart/2008/layout/PictureStrips" loCatId="" qsTypeId="urn:microsoft.com/office/officeart/2005/8/quickstyle/3d2" qsCatId="3D" csTypeId="urn:microsoft.com/office/officeart/2005/8/colors/accent2_4" csCatId="accent2" phldr="1"/>
      <dgm:spPr/>
      <dgm:t>
        <a:bodyPr/>
        <a:lstStyle/>
        <a:p>
          <a:endParaRPr lang="en-US"/>
        </a:p>
      </dgm:t>
    </dgm:pt>
    <dgm:pt modelId="{3A10F626-6779-6B4C-B65D-0D6EEEE796DA}">
      <dgm:prSet phldrT="[Text]"/>
      <dgm:spPr>
        <a:solidFill>
          <a:schemeClr val="bg1">
            <a:alpha val="80000"/>
          </a:schemeClr>
        </a:solidFill>
      </dgm:spPr>
      <dgm:t>
        <a:bodyPr/>
        <a:lstStyle/>
        <a:p>
          <a:pPr algn="ctr"/>
          <a:r>
            <a:rPr lang="en-US" sz="1900" b="1" dirty="0"/>
            <a:t>Storyline</a:t>
          </a:r>
        </a:p>
      </dgm:t>
    </dgm:pt>
    <dgm:pt modelId="{AB066A4D-8C12-CA4E-8A30-FF5646A582D8}" type="parTrans" cxnId="{B8FB83CD-A055-4341-B00A-B5D6376BB4D1}">
      <dgm:prSet/>
      <dgm:spPr/>
      <dgm:t>
        <a:bodyPr/>
        <a:lstStyle/>
        <a:p>
          <a:endParaRPr lang="en-US"/>
        </a:p>
      </dgm:t>
    </dgm:pt>
    <dgm:pt modelId="{B6A6B952-E55D-954E-8094-2245EA2F2CAA}" type="sibTrans" cxnId="{B8FB83CD-A055-4341-B00A-B5D6376BB4D1}">
      <dgm:prSet/>
      <dgm:spPr/>
      <dgm:t>
        <a:bodyPr/>
        <a:lstStyle/>
        <a:p>
          <a:endParaRPr lang="en-US"/>
        </a:p>
      </dgm:t>
    </dgm:pt>
    <dgm:pt modelId="{D3A78B04-3E27-6E44-8AF1-5599AD6E1178}">
      <dgm:prSet phldrT="[Text]"/>
      <dgm:spPr>
        <a:solidFill>
          <a:schemeClr val="lt1">
            <a:hueOff val="0"/>
            <a:satOff val="0"/>
            <a:lumOff val="0"/>
            <a:alpha val="80000"/>
          </a:schemeClr>
        </a:solidFill>
      </dgm:spPr>
      <dgm:t>
        <a:bodyPr/>
        <a:lstStyle/>
        <a:p>
          <a:pPr algn="ctr"/>
          <a:r>
            <a:rPr lang="en-US" sz="1900" b="1" dirty="0"/>
            <a:t>Team Collaborations</a:t>
          </a:r>
        </a:p>
      </dgm:t>
    </dgm:pt>
    <dgm:pt modelId="{64D1AC46-6DCD-AC4A-9201-62E8A256EDBB}" type="parTrans" cxnId="{47292008-EB22-4E4F-A891-AA03A42DDB3B}">
      <dgm:prSet/>
      <dgm:spPr/>
      <dgm:t>
        <a:bodyPr/>
        <a:lstStyle/>
        <a:p>
          <a:endParaRPr lang="en-US"/>
        </a:p>
      </dgm:t>
    </dgm:pt>
    <dgm:pt modelId="{105E0FD1-74A9-2746-968F-733A4C224133}" type="sibTrans" cxnId="{47292008-EB22-4E4F-A891-AA03A42DDB3B}">
      <dgm:prSet/>
      <dgm:spPr/>
      <dgm:t>
        <a:bodyPr/>
        <a:lstStyle/>
        <a:p>
          <a:endParaRPr lang="en-US"/>
        </a:p>
      </dgm:t>
    </dgm:pt>
    <dgm:pt modelId="{70B01218-5518-924A-9A6A-047581A1CB79}">
      <dgm:prSet phldrT="[Text]"/>
      <dgm:spPr>
        <a:solidFill>
          <a:schemeClr val="lt1">
            <a:hueOff val="0"/>
            <a:satOff val="0"/>
            <a:lumOff val="0"/>
            <a:alpha val="80000"/>
          </a:schemeClr>
        </a:solidFill>
      </dgm:spPr>
      <dgm:t>
        <a:bodyPr/>
        <a:lstStyle/>
        <a:p>
          <a:pPr algn="ctr"/>
          <a:r>
            <a:rPr lang="en-US" sz="2400" b="1" dirty="0"/>
            <a:t>Catalyst Spaces</a:t>
          </a:r>
        </a:p>
      </dgm:t>
    </dgm:pt>
    <dgm:pt modelId="{6742C20E-D047-2D48-A456-DCB0DDC397B9}" type="parTrans" cxnId="{2E18BF7E-768B-FC44-80AF-2318276D300A}">
      <dgm:prSet/>
      <dgm:spPr/>
      <dgm:t>
        <a:bodyPr/>
        <a:lstStyle/>
        <a:p>
          <a:endParaRPr lang="en-US"/>
        </a:p>
      </dgm:t>
    </dgm:pt>
    <dgm:pt modelId="{3ECAAD78-CA73-EB41-862A-F8989EE19DFF}" type="sibTrans" cxnId="{2E18BF7E-768B-FC44-80AF-2318276D300A}">
      <dgm:prSet/>
      <dgm:spPr/>
      <dgm:t>
        <a:bodyPr/>
        <a:lstStyle/>
        <a:p>
          <a:endParaRPr lang="en-US"/>
        </a:p>
      </dgm:t>
    </dgm:pt>
    <dgm:pt modelId="{C11E7BD4-48BE-2B4B-BCE7-E7327A5F1B6E}">
      <dgm:prSet phldrT="[Text]"/>
      <dgm:spPr>
        <a:solidFill>
          <a:schemeClr val="lt1">
            <a:hueOff val="0"/>
            <a:satOff val="0"/>
            <a:lumOff val="0"/>
            <a:alpha val="80000"/>
          </a:schemeClr>
        </a:solidFill>
      </dgm:spPr>
      <dgm:t>
        <a:bodyPr/>
        <a:lstStyle/>
        <a:p>
          <a:pPr algn="ctr"/>
          <a:r>
            <a:rPr lang="en-US" sz="1900" b="1" dirty="0"/>
            <a:t>Use of TM Forum Assets</a:t>
          </a:r>
        </a:p>
      </dgm:t>
    </dgm:pt>
    <dgm:pt modelId="{53D6B9F2-833A-6543-B61A-8B18F77C122F}" type="parTrans" cxnId="{9536B291-FBFA-F34C-B86F-834E8BD51F80}">
      <dgm:prSet/>
      <dgm:spPr/>
      <dgm:t>
        <a:bodyPr/>
        <a:lstStyle/>
        <a:p>
          <a:endParaRPr lang="en-US"/>
        </a:p>
      </dgm:t>
    </dgm:pt>
    <dgm:pt modelId="{2D2D8772-3D3E-DE42-92A2-A509803254D7}" type="sibTrans" cxnId="{9536B291-FBFA-F34C-B86F-834E8BD51F80}">
      <dgm:prSet/>
      <dgm:spPr/>
      <dgm:t>
        <a:bodyPr/>
        <a:lstStyle/>
        <a:p>
          <a:endParaRPr lang="en-US"/>
        </a:p>
      </dgm:t>
    </dgm:pt>
    <dgm:pt modelId="{725F579A-BCFF-6C4E-8337-FA814CDEA39C}">
      <dgm:prSet phldrT="[Text]"/>
      <dgm:spPr>
        <a:solidFill>
          <a:schemeClr val="lt1">
            <a:hueOff val="0"/>
            <a:satOff val="0"/>
            <a:lumOff val="0"/>
            <a:alpha val="80000"/>
          </a:schemeClr>
        </a:solidFill>
      </dgm:spPr>
      <dgm:t>
        <a:bodyPr/>
        <a:lstStyle/>
        <a:p>
          <a:pPr algn="ctr"/>
          <a:r>
            <a:rPr lang="en-US" sz="1900" b="1" dirty="0"/>
            <a:t>Proof of concept</a:t>
          </a:r>
        </a:p>
      </dgm:t>
    </dgm:pt>
    <dgm:pt modelId="{48BFB723-148D-B04B-A4AC-B53C422DEE05}" type="parTrans" cxnId="{00E809C2-54A9-F14D-AC6F-A234F2776067}">
      <dgm:prSet/>
      <dgm:spPr/>
      <dgm:t>
        <a:bodyPr/>
        <a:lstStyle/>
        <a:p>
          <a:endParaRPr lang="en-US"/>
        </a:p>
      </dgm:t>
    </dgm:pt>
    <dgm:pt modelId="{E434494A-22BC-4B48-A0E6-DC063A705F48}" type="sibTrans" cxnId="{00E809C2-54A9-F14D-AC6F-A234F2776067}">
      <dgm:prSet/>
      <dgm:spPr/>
      <dgm:t>
        <a:bodyPr/>
        <a:lstStyle/>
        <a:p>
          <a:endParaRPr lang="en-US"/>
        </a:p>
      </dgm:t>
    </dgm:pt>
    <dgm:pt modelId="{96D7AC27-236E-874F-9F6E-542D47BF2FB1}">
      <dgm:prSet phldrT="[Text]"/>
      <dgm:spPr>
        <a:solidFill>
          <a:schemeClr val="lt1">
            <a:hueOff val="0"/>
            <a:satOff val="0"/>
            <a:lumOff val="0"/>
            <a:alpha val="80000"/>
          </a:schemeClr>
        </a:solidFill>
      </dgm:spPr>
      <dgm:t>
        <a:bodyPr/>
        <a:lstStyle/>
        <a:p>
          <a:pPr algn="ctr"/>
          <a:r>
            <a:rPr lang="en-US" sz="1900" b="1" dirty="0"/>
            <a:t>Value &amp; Potential</a:t>
          </a:r>
        </a:p>
      </dgm:t>
    </dgm:pt>
    <dgm:pt modelId="{2B9755B6-10A0-034B-B1C7-E3DA6FDEB7BE}" type="parTrans" cxnId="{640FB4E2-3F01-5046-B101-3C993B6AA2AD}">
      <dgm:prSet/>
      <dgm:spPr/>
      <dgm:t>
        <a:bodyPr/>
        <a:lstStyle/>
        <a:p>
          <a:endParaRPr lang="en-US"/>
        </a:p>
      </dgm:t>
    </dgm:pt>
    <dgm:pt modelId="{DA6F144B-C030-F54B-A255-ABEDC5398061}" type="sibTrans" cxnId="{640FB4E2-3F01-5046-B101-3C993B6AA2AD}">
      <dgm:prSet/>
      <dgm:spPr/>
      <dgm:t>
        <a:bodyPr/>
        <a:lstStyle/>
        <a:p>
          <a:endParaRPr lang="en-US"/>
        </a:p>
      </dgm:t>
    </dgm:pt>
    <dgm:pt modelId="{47710221-E9EE-5F48-8D15-B180B0DDBF4F}">
      <dgm:prSet phldrT="[Text]" custT="1"/>
      <dgm:spPr>
        <a:solidFill>
          <a:schemeClr val="bg1">
            <a:alpha val="80000"/>
          </a:schemeClr>
        </a:solidFill>
      </dgm:spPr>
      <dgm:t>
        <a:bodyPr/>
        <a:lstStyle/>
        <a:p>
          <a:pPr algn="ctr">
            <a:buNone/>
          </a:pPr>
          <a:r>
            <a:rPr lang="en-US" sz="1600" dirty="0">
              <a:latin typeface="Arial"/>
            </a:rPr>
            <a:t>How clear, engaging &amp; strong is the Catalyst’s storyline, solution &amp; deliverables?</a:t>
          </a:r>
          <a:endParaRPr lang="en-US" sz="1600" dirty="0"/>
        </a:p>
      </dgm:t>
    </dgm:pt>
    <dgm:pt modelId="{0695D397-4580-804C-BE58-E876A2A2C8E7}" type="parTrans" cxnId="{A98F153A-BE5C-1C4D-952F-06D54FD51223}">
      <dgm:prSet/>
      <dgm:spPr/>
      <dgm:t>
        <a:bodyPr/>
        <a:lstStyle/>
        <a:p>
          <a:endParaRPr lang="en-US"/>
        </a:p>
      </dgm:t>
    </dgm:pt>
    <dgm:pt modelId="{7D83BFDD-E809-B342-882D-EA931C2916A1}" type="sibTrans" cxnId="{A98F153A-BE5C-1C4D-952F-06D54FD51223}">
      <dgm:prSet/>
      <dgm:spPr/>
      <dgm:t>
        <a:bodyPr/>
        <a:lstStyle/>
        <a:p>
          <a:endParaRPr lang="en-US"/>
        </a:p>
      </dgm:t>
    </dgm:pt>
    <dgm:pt modelId="{4170D515-0D40-C64B-B906-AD60E6A904F8}">
      <dgm:prSet phldrT="[Text]" custT="1"/>
      <dgm:spPr>
        <a:solidFill>
          <a:schemeClr val="lt1">
            <a:hueOff val="0"/>
            <a:satOff val="0"/>
            <a:lumOff val="0"/>
            <a:alpha val="80000"/>
          </a:schemeClr>
        </a:solidFill>
      </dgm:spPr>
      <dgm:t>
        <a:bodyPr/>
        <a:lstStyle/>
        <a:p>
          <a:pPr algn="ctr">
            <a:buNone/>
          </a:pPr>
          <a:r>
            <a:rPr lang="en-US" sz="1600" b="0" dirty="0"/>
            <a:t>How well has the participants &amp; champions contributed &amp; collaborated towards catalyst success?</a:t>
          </a:r>
          <a:endParaRPr lang="en-US" sz="1600" dirty="0"/>
        </a:p>
      </dgm:t>
    </dgm:pt>
    <dgm:pt modelId="{AC3FE9C4-52DF-174C-B0F3-2531785CE882}" type="parTrans" cxnId="{7011D316-EDF9-1844-A978-992864988FC7}">
      <dgm:prSet/>
      <dgm:spPr/>
      <dgm:t>
        <a:bodyPr/>
        <a:lstStyle/>
        <a:p>
          <a:endParaRPr lang="en-US"/>
        </a:p>
      </dgm:t>
    </dgm:pt>
    <dgm:pt modelId="{7A0FBF30-5A34-4546-9B1A-8B05BC945C15}" type="sibTrans" cxnId="{7011D316-EDF9-1844-A978-992864988FC7}">
      <dgm:prSet/>
      <dgm:spPr/>
      <dgm:t>
        <a:bodyPr/>
        <a:lstStyle/>
        <a:p>
          <a:endParaRPr lang="en-US"/>
        </a:p>
      </dgm:t>
    </dgm:pt>
    <dgm:pt modelId="{FDE0B9DC-6BFD-7A44-A6B0-1810773DA22C}">
      <dgm:prSet phldrT="[Text]" custT="1"/>
      <dgm:spPr>
        <a:solidFill>
          <a:schemeClr val="lt1">
            <a:hueOff val="0"/>
            <a:satOff val="0"/>
            <a:lumOff val="0"/>
            <a:alpha val="80000"/>
          </a:schemeClr>
        </a:solidFill>
      </dgm:spPr>
      <dgm:t>
        <a:bodyPr/>
        <a:lstStyle/>
        <a:p>
          <a:pPr algn="ctr">
            <a:buNone/>
          </a:pPr>
          <a:r>
            <a:rPr lang="en-US" sz="1600" b="0" dirty="0"/>
            <a:t>How well has the team used or planning to contribute to TM Forum’s assets, best practices &amp; standards? </a:t>
          </a:r>
          <a:endParaRPr lang="en-US" sz="1600" dirty="0"/>
        </a:p>
      </dgm:t>
    </dgm:pt>
    <dgm:pt modelId="{A4C11E10-A027-394F-87D5-3D54251AC9B2}" type="parTrans" cxnId="{A64142CA-3798-014E-BB43-F6C4F93C1837}">
      <dgm:prSet/>
      <dgm:spPr/>
      <dgm:t>
        <a:bodyPr/>
        <a:lstStyle/>
        <a:p>
          <a:endParaRPr lang="en-US"/>
        </a:p>
      </dgm:t>
    </dgm:pt>
    <dgm:pt modelId="{D4947457-41E6-3047-9D37-EFE4C0450822}" type="sibTrans" cxnId="{A64142CA-3798-014E-BB43-F6C4F93C1837}">
      <dgm:prSet/>
      <dgm:spPr/>
      <dgm:t>
        <a:bodyPr/>
        <a:lstStyle/>
        <a:p>
          <a:endParaRPr lang="en-US"/>
        </a:p>
      </dgm:t>
    </dgm:pt>
    <dgm:pt modelId="{92DD1C82-4DF1-EA48-8D99-1D79F53F53C2}">
      <dgm:prSet phldrT="[Text]" custT="1"/>
      <dgm:spPr>
        <a:solidFill>
          <a:schemeClr val="lt1">
            <a:hueOff val="0"/>
            <a:satOff val="0"/>
            <a:lumOff val="0"/>
            <a:alpha val="80000"/>
          </a:schemeClr>
        </a:solidFill>
      </dgm:spPr>
      <dgm:t>
        <a:bodyPr/>
        <a:lstStyle/>
        <a:p>
          <a:pPr algn="ctr">
            <a:buClr>
              <a:srgbClr val="000000"/>
            </a:buClr>
            <a:buFont typeface="Arial" panose="020B0604020202020204" pitchFamily="34" charset="0"/>
            <a:buNone/>
          </a:pPr>
          <a:r>
            <a:rPr lang="en-US" sz="1600" dirty="0">
              <a:latin typeface="Arial"/>
            </a:rPr>
            <a:t>How well developed is the proof-of-concept?</a:t>
          </a:r>
          <a:endParaRPr lang="en-US" sz="1600" b="1" dirty="0"/>
        </a:p>
      </dgm:t>
    </dgm:pt>
    <dgm:pt modelId="{1C26C565-0F82-8140-80B8-C3312427CBE4}" type="parTrans" cxnId="{9670E2F3-1A6C-DF4A-9E0A-706FCDBA8F1B}">
      <dgm:prSet/>
      <dgm:spPr/>
      <dgm:t>
        <a:bodyPr/>
        <a:lstStyle/>
        <a:p>
          <a:endParaRPr lang="en-US"/>
        </a:p>
      </dgm:t>
    </dgm:pt>
    <dgm:pt modelId="{A1146454-99C5-F84C-8E0E-33032B74A28E}" type="sibTrans" cxnId="{9670E2F3-1A6C-DF4A-9E0A-706FCDBA8F1B}">
      <dgm:prSet/>
      <dgm:spPr/>
      <dgm:t>
        <a:bodyPr/>
        <a:lstStyle/>
        <a:p>
          <a:endParaRPr lang="en-US"/>
        </a:p>
      </dgm:t>
    </dgm:pt>
    <dgm:pt modelId="{9C7E3E1C-37F8-7A41-9C49-046F535C6780}">
      <dgm:prSet phldrT="[Text]" custT="1"/>
      <dgm:spPr>
        <a:solidFill>
          <a:schemeClr val="lt1">
            <a:hueOff val="0"/>
            <a:satOff val="0"/>
            <a:lumOff val="0"/>
            <a:alpha val="80000"/>
          </a:schemeClr>
        </a:solidFill>
      </dgm:spPr>
      <dgm:t>
        <a:bodyPr/>
        <a:lstStyle/>
        <a:p>
          <a:pPr algn="ctr">
            <a:buNone/>
          </a:pPr>
          <a:r>
            <a:rPr lang="en-GB" sz="1600" b="0" dirty="0">
              <a:latin typeface="Arial" panose="020B0604020202020204" pitchFamily="34" charset="0"/>
              <a:cs typeface="Arial" panose="020B0604020202020204" pitchFamily="34" charset="0"/>
            </a:rPr>
            <a:t>How valuable is the Catalyst to the industry in the long term?</a:t>
          </a:r>
          <a:endParaRPr lang="en-US" sz="1600" b="1" dirty="0"/>
        </a:p>
      </dgm:t>
    </dgm:pt>
    <dgm:pt modelId="{409979ED-853B-7B4D-99AC-55F5FDA63507}" type="parTrans" cxnId="{390B4FE4-8A84-8E46-921D-425AD0912C2B}">
      <dgm:prSet/>
      <dgm:spPr/>
      <dgm:t>
        <a:bodyPr/>
        <a:lstStyle/>
        <a:p>
          <a:endParaRPr lang="en-US"/>
        </a:p>
      </dgm:t>
    </dgm:pt>
    <dgm:pt modelId="{AD265AEF-7B55-B944-B251-22958F1B4532}" type="sibTrans" cxnId="{390B4FE4-8A84-8E46-921D-425AD0912C2B}">
      <dgm:prSet/>
      <dgm:spPr/>
      <dgm:t>
        <a:bodyPr/>
        <a:lstStyle/>
        <a:p>
          <a:endParaRPr lang="en-US"/>
        </a:p>
      </dgm:t>
    </dgm:pt>
    <dgm:pt modelId="{3D933D12-38E6-E948-9378-05ED9002C400}">
      <dgm:prSet custT="1"/>
      <dgm:spPr>
        <a:solidFill>
          <a:schemeClr val="lt1">
            <a:hueOff val="0"/>
            <a:satOff val="0"/>
            <a:lumOff val="0"/>
            <a:alpha val="80000"/>
          </a:schemeClr>
        </a:solidFill>
      </dgm:spPr>
      <dgm:t>
        <a:bodyPr/>
        <a:lstStyle/>
        <a:p>
          <a:pPr algn="ctr">
            <a:buNone/>
          </a:pPr>
          <a:r>
            <a:rPr lang="en-US" sz="1600" b="0" dirty="0">
              <a:effectLst/>
              <a:latin typeface="Arial" panose="020B0604020202020204" pitchFamily="34" charset="0"/>
              <a:ea typeface="Times New Roman" panose="02020603050405020304" pitchFamily="18" charset="0"/>
              <a:cs typeface="Arial" panose="020B0604020202020204" pitchFamily="34" charset="0"/>
            </a:rPr>
            <a:t>(</a:t>
          </a:r>
          <a:r>
            <a:rPr lang="en-US" sz="1600" b="0" dirty="0">
              <a:latin typeface="Arial" panose="020B0604020202020204" pitchFamily="34" charset="0"/>
              <a:cs typeface="Arial" panose="020B0604020202020204" pitchFamily="34" charset="0"/>
            </a:rPr>
            <a:t>1 = 'Redundant’, </a:t>
          </a:r>
        </a:p>
      </dgm:t>
    </dgm:pt>
    <dgm:pt modelId="{2F4B3B7B-66F6-DB4C-A9D8-B56F957158F5}" type="parTrans" cxnId="{BCA34182-750D-BA4A-B9AB-4E41237E4D88}">
      <dgm:prSet/>
      <dgm:spPr/>
      <dgm:t>
        <a:bodyPr/>
        <a:lstStyle/>
        <a:p>
          <a:endParaRPr lang="en-US"/>
        </a:p>
      </dgm:t>
    </dgm:pt>
    <dgm:pt modelId="{79432F6C-F0AE-7843-A854-E9D583BE18CB}" type="sibTrans" cxnId="{BCA34182-750D-BA4A-B9AB-4E41237E4D88}">
      <dgm:prSet/>
      <dgm:spPr/>
      <dgm:t>
        <a:bodyPr/>
        <a:lstStyle/>
        <a:p>
          <a:endParaRPr lang="en-US"/>
        </a:p>
      </dgm:t>
    </dgm:pt>
    <dgm:pt modelId="{60F83E0D-EACC-0240-BE5C-654EA522B89D}">
      <dgm:prSet phldrT="[Text]" custT="1"/>
      <dgm:spPr>
        <a:solidFill>
          <a:schemeClr val="lt1">
            <a:hueOff val="0"/>
            <a:satOff val="0"/>
            <a:lumOff val="0"/>
            <a:alpha val="80000"/>
          </a:schemeClr>
        </a:solidFill>
      </dgm:spPr>
      <dgm:t>
        <a:bodyPr/>
        <a:lstStyle/>
        <a:p>
          <a:pPr algn="ctr">
            <a:buClr>
              <a:srgbClr val="000000"/>
            </a:buClr>
            <a:buNone/>
          </a:pPr>
          <a:r>
            <a:rPr lang="en-US" sz="1600" b="0" dirty="0">
              <a:latin typeface="Arial" panose="020B0604020202020204" pitchFamily="34" charset="0"/>
              <a:cs typeface="Arial" panose="020B0604020202020204" pitchFamily="34" charset="0"/>
            </a:rPr>
            <a:t>How descriptive, interactive, informed &amp; well-presented are their Catalyst Spaces?</a:t>
          </a:r>
          <a:endParaRPr lang="en-US" sz="1600" b="1" dirty="0"/>
        </a:p>
      </dgm:t>
    </dgm:pt>
    <dgm:pt modelId="{E318F249-5A81-F748-A428-4F6CA2ADF14B}" type="parTrans" cxnId="{14A1E10A-BA8C-8144-B9A3-7CC15E0DA188}">
      <dgm:prSet/>
      <dgm:spPr/>
      <dgm:t>
        <a:bodyPr/>
        <a:lstStyle/>
        <a:p>
          <a:endParaRPr lang="en-US"/>
        </a:p>
      </dgm:t>
    </dgm:pt>
    <dgm:pt modelId="{F5CE3A41-5CDB-404D-8649-84E22E520878}" type="sibTrans" cxnId="{14A1E10A-BA8C-8144-B9A3-7CC15E0DA188}">
      <dgm:prSet/>
      <dgm:spPr/>
      <dgm:t>
        <a:bodyPr/>
        <a:lstStyle/>
        <a:p>
          <a:endParaRPr lang="en-US"/>
        </a:p>
      </dgm:t>
    </dgm:pt>
    <dgm:pt modelId="{7E359150-87B4-A147-B000-B84D2B7536EE}">
      <dgm:prSet phldrT="[Text]" custT="1"/>
      <dgm:spPr>
        <a:solidFill>
          <a:schemeClr val="lt1">
            <a:hueOff val="0"/>
            <a:satOff val="0"/>
            <a:lumOff val="0"/>
            <a:alpha val="80000"/>
          </a:schemeClr>
        </a:solidFill>
      </dgm:spPr>
      <dgm:t>
        <a:bodyPr/>
        <a:lstStyle/>
        <a:p>
          <a:pPr algn="ctr">
            <a:buClr>
              <a:srgbClr val="000000"/>
            </a:buClr>
            <a:buFont typeface="Arial" panose="020B0604020202020204" pitchFamily="34" charset="0"/>
            <a:buNone/>
          </a:pPr>
          <a:r>
            <a:rPr lang="en-US" sz="1600" dirty="0">
              <a:latin typeface="Arial"/>
            </a:rPr>
            <a:t>(1 = 'Just an idea’, </a:t>
          </a:r>
          <a:endParaRPr lang="en-US" sz="1600" b="1" dirty="0"/>
        </a:p>
      </dgm:t>
    </dgm:pt>
    <dgm:pt modelId="{4F5C7517-6983-2A45-BA03-80F8235053FF}" type="parTrans" cxnId="{7B73E548-3663-D241-9B5B-A1E6CC5A88F0}">
      <dgm:prSet/>
      <dgm:spPr/>
      <dgm:t>
        <a:bodyPr/>
        <a:lstStyle/>
        <a:p>
          <a:endParaRPr lang="en-US"/>
        </a:p>
      </dgm:t>
    </dgm:pt>
    <dgm:pt modelId="{BBB9058A-75DA-E34A-9216-8BFA89216375}" type="sibTrans" cxnId="{7B73E548-3663-D241-9B5B-A1E6CC5A88F0}">
      <dgm:prSet/>
      <dgm:spPr/>
      <dgm:t>
        <a:bodyPr/>
        <a:lstStyle/>
        <a:p>
          <a:endParaRPr lang="en-US"/>
        </a:p>
      </dgm:t>
    </dgm:pt>
    <dgm:pt modelId="{6EC48354-EF06-9441-B061-C775DFD0555A}">
      <dgm:prSet phldrT="[Text]" custT="1"/>
      <dgm:spPr>
        <a:solidFill>
          <a:schemeClr val="lt1">
            <a:hueOff val="0"/>
            <a:satOff val="0"/>
            <a:lumOff val="0"/>
            <a:alpha val="80000"/>
          </a:schemeClr>
        </a:solidFill>
      </dgm:spPr>
      <dgm:t>
        <a:bodyPr/>
        <a:lstStyle/>
        <a:p>
          <a:pPr algn="ctr">
            <a:buClr>
              <a:srgbClr val="000000"/>
            </a:buClr>
            <a:buFont typeface="Arial" panose="020B0604020202020204" pitchFamily="34" charset="0"/>
            <a:buNone/>
          </a:pPr>
          <a:r>
            <a:rPr lang="en-US" sz="1600" dirty="0">
              <a:latin typeface="Arial"/>
            </a:rPr>
            <a:t>10 = 'Credible working solution’) </a:t>
          </a:r>
          <a:endParaRPr lang="en-US" sz="1600" b="1" dirty="0"/>
        </a:p>
      </dgm:t>
    </dgm:pt>
    <dgm:pt modelId="{E6C86FE8-B4F7-2846-A895-0B95DCEF080E}" type="parTrans" cxnId="{DACED195-7603-A94E-9AAB-76792B457D24}">
      <dgm:prSet/>
      <dgm:spPr/>
      <dgm:t>
        <a:bodyPr/>
        <a:lstStyle/>
        <a:p>
          <a:endParaRPr lang="en-US"/>
        </a:p>
      </dgm:t>
    </dgm:pt>
    <dgm:pt modelId="{7812330E-A4B9-CC47-9F25-96407D38B273}" type="sibTrans" cxnId="{DACED195-7603-A94E-9AAB-76792B457D24}">
      <dgm:prSet/>
      <dgm:spPr/>
      <dgm:t>
        <a:bodyPr/>
        <a:lstStyle/>
        <a:p>
          <a:endParaRPr lang="en-US"/>
        </a:p>
      </dgm:t>
    </dgm:pt>
    <dgm:pt modelId="{82308590-625E-CF49-A4BA-B06B33F29A56}">
      <dgm:prSet custT="1"/>
      <dgm:spPr>
        <a:solidFill>
          <a:schemeClr val="lt1">
            <a:hueOff val="0"/>
            <a:satOff val="0"/>
            <a:lumOff val="0"/>
            <a:alpha val="80000"/>
          </a:schemeClr>
        </a:solidFill>
      </dgm:spPr>
      <dgm:t>
        <a:bodyPr/>
        <a:lstStyle/>
        <a:p>
          <a:pPr algn="ctr">
            <a:buNone/>
          </a:pPr>
          <a:r>
            <a:rPr lang="en-US" sz="1600" b="0" dirty="0">
              <a:latin typeface="Arial" panose="020B0604020202020204" pitchFamily="34" charset="0"/>
              <a:cs typeface="Arial" panose="020B0604020202020204" pitchFamily="34" charset="0"/>
            </a:rPr>
            <a:t>10 = ‘Potential to revolutionize’) </a:t>
          </a:r>
        </a:p>
      </dgm:t>
    </dgm:pt>
    <dgm:pt modelId="{9B5385E8-7DAA-144B-B457-047E5FA49ABF}" type="parTrans" cxnId="{566CD41C-2BC2-834E-82C1-ED60162B9538}">
      <dgm:prSet/>
      <dgm:spPr/>
      <dgm:t>
        <a:bodyPr/>
        <a:lstStyle/>
        <a:p>
          <a:endParaRPr lang="en-US"/>
        </a:p>
      </dgm:t>
    </dgm:pt>
    <dgm:pt modelId="{60B4CDD6-935B-2A4E-A452-E7D26EE25A96}" type="sibTrans" cxnId="{566CD41C-2BC2-834E-82C1-ED60162B9538}">
      <dgm:prSet/>
      <dgm:spPr/>
      <dgm:t>
        <a:bodyPr/>
        <a:lstStyle/>
        <a:p>
          <a:endParaRPr lang="en-US"/>
        </a:p>
      </dgm:t>
    </dgm:pt>
    <dgm:pt modelId="{2CCA0B03-5B60-1042-B8C0-CC21B5CED19D}" type="pres">
      <dgm:prSet presAssocID="{392CC18F-7945-8740-9376-353BE3688084}" presName="Name0" presStyleCnt="0">
        <dgm:presLayoutVars>
          <dgm:dir/>
          <dgm:resizeHandles val="exact"/>
        </dgm:presLayoutVars>
      </dgm:prSet>
      <dgm:spPr/>
    </dgm:pt>
    <dgm:pt modelId="{4460DF33-FFB7-BF48-9E05-E282D70E9299}" type="pres">
      <dgm:prSet presAssocID="{3A10F626-6779-6B4C-B65D-0D6EEEE796DA}" presName="composite" presStyleCnt="0"/>
      <dgm:spPr/>
    </dgm:pt>
    <dgm:pt modelId="{47A1781C-890C-7D48-966B-1715C0900D8C}" type="pres">
      <dgm:prSet presAssocID="{3A10F626-6779-6B4C-B65D-0D6EEEE796DA}" presName="rect1" presStyleLbl="trAlignAcc1" presStyleIdx="0" presStyleCnt="6">
        <dgm:presLayoutVars>
          <dgm:bulletEnabled val="1"/>
        </dgm:presLayoutVars>
      </dgm:prSet>
      <dgm:spPr/>
    </dgm:pt>
    <dgm:pt modelId="{4DB304D9-4FAE-9342-8098-A77F9E6BE254}" type="pres">
      <dgm:prSet presAssocID="{3A10F626-6779-6B4C-B65D-0D6EEEE796DA}" presName="rect2" presStyleLbl="fgImgPlace1" presStyleIdx="0" presStyleCnt="6"/>
      <dgm:spPr>
        <a:blipFill>
          <a:blip xmlns:r="http://schemas.openxmlformats.org/officeDocument/2006/relationships" r:embed="rId1">
            <a:extLst>
              <a:ext uri="{28A0092B-C50C-407E-A947-70E740481C1C}">
                <a14:useLocalDpi xmlns:a14="http://schemas.microsoft.com/office/drawing/2010/main" val="0"/>
              </a:ext>
            </a:extLst>
          </a:blip>
          <a:srcRect/>
          <a:stretch>
            <a:fillRect l="-63000" r="-63000"/>
          </a:stretch>
        </a:blipFill>
      </dgm:spPr>
    </dgm:pt>
    <dgm:pt modelId="{8A5DC620-78B6-D245-92F4-19985E2872AA}" type="pres">
      <dgm:prSet presAssocID="{B6A6B952-E55D-954E-8094-2245EA2F2CAA}" presName="sibTrans" presStyleCnt="0"/>
      <dgm:spPr/>
    </dgm:pt>
    <dgm:pt modelId="{B5834DAC-01A5-3A4C-9CBF-096053772491}" type="pres">
      <dgm:prSet presAssocID="{D3A78B04-3E27-6E44-8AF1-5599AD6E1178}" presName="composite" presStyleCnt="0"/>
      <dgm:spPr/>
    </dgm:pt>
    <dgm:pt modelId="{861E2170-B7B1-5D4C-AF25-19372F60810A}" type="pres">
      <dgm:prSet presAssocID="{D3A78B04-3E27-6E44-8AF1-5599AD6E1178}" presName="rect1" presStyleLbl="trAlignAcc1" presStyleIdx="1" presStyleCnt="6">
        <dgm:presLayoutVars>
          <dgm:bulletEnabled val="1"/>
        </dgm:presLayoutVars>
      </dgm:prSet>
      <dgm:spPr/>
    </dgm:pt>
    <dgm:pt modelId="{E161BEB5-9082-4C4E-9363-3AC87092E0A1}" type="pres">
      <dgm:prSet presAssocID="{D3A78B04-3E27-6E44-8AF1-5599AD6E1178}" presName="rect2" presStyleLbl="fgImgPlace1" presStyleIdx="1" presStyleCnt="6"/>
      <dgm:spPr>
        <a:blipFill>
          <a:blip xmlns:r="http://schemas.openxmlformats.org/officeDocument/2006/relationships" r:embed="rId2">
            <a:extLst>
              <a:ext uri="{28A0092B-C50C-407E-A947-70E740481C1C}">
                <a14:useLocalDpi xmlns:a14="http://schemas.microsoft.com/office/drawing/2010/main" val="0"/>
              </a:ext>
            </a:extLst>
          </a:blip>
          <a:srcRect/>
          <a:stretch>
            <a:fillRect l="-63000" r="-63000"/>
          </a:stretch>
        </a:blipFill>
      </dgm:spPr>
    </dgm:pt>
    <dgm:pt modelId="{1DBB9772-5893-4044-9406-FFF163AB0869}" type="pres">
      <dgm:prSet presAssocID="{105E0FD1-74A9-2746-968F-733A4C224133}" presName="sibTrans" presStyleCnt="0"/>
      <dgm:spPr/>
    </dgm:pt>
    <dgm:pt modelId="{B00555E9-2B13-814A-8ECD-4EC3D9A73877}" type="pres">
      <dgm:prSet presAssocID="{C11E7BD4-48BE-2B4B-BCE7-E7327A5F1B6E}" presName="composite" presStyleCnt="0"/>
      <dgm:spPr/>
    </dgm:pt>
    <dgm:pt modelId="{ABBAD6CB-3C54-5E44-A57B-B4CD90C3102E}" type="pres">
      <dgm:prSet presAssocID="{C11E7BD4-48BE-2B4B-BCE7-E7327A5F1B6E}" presName="rect1" presStyleLbl="trAlignAcc1" presStyleIdx="2" presStyleCnt="6">
        <dgm:presLayoutVars>
          <dgm:bulletEnabled val="1"/>
        </dgm:presLayoutVars>
      </dgm:prSet>
      <dgm:spPr/>
    </dgm:pt>
    <dgm:pt modelId="{FE7ADFC5-72F2-DA40-A913-23B3D3B9BCD9}" type="pres">
      <dgm:prSet presAssocID="{C11E7BD4-48BE-2B4B-BCE7-E7327A5F1B6E}" presName="rect2" presStyleLbl="fgImgPlace1" presStyleIdx="2" presStyleCnt="6"/>
      <dgm:spPr>
        <a:blipFill>
          <a:blip xmlns:r="http://schemas.openxmlformats.org/officeDocument/2006/relationships" r:embed="rId3">
            <a:extLst>
              <a:ext uri="{28A0092B-C50C-407E-A947-70E740481C1C}">
                <a14:useLocalDpi xmlns:a14="http://schemas.microsoft.com/office/drawing/2010/main" val="0"/>
              </a:ext>
            </a:extLst>
          </a:blip>
          <a:srcRect/>
          <a:stretch>
            <a:fillRect l="-50000" r="-50000"/>
          </a:stretch>
        </a:blipFill>
      </dgm:spPr>
    </dgm:pt>
    <dgm:pt modelId="{6713324F-CBA5-4B4F-94C4-94726E930040}" type="pres">
      <dgm:prSet presAssocID="{2D2D8772-3D3E-DE42-92A2-A509803254D7}" presName="sibTrans" presStyleCnt="0"/>
      <dgm:spPr/>
    </dgm:pt>
    <dgm:pt modelId="{B0D96C3A-D312-2F46-B015-24348BE594A1}" type="pres">
      <dgm:prSet presAssocID="{725F579A-BCFF-6C4E-8337-FA814CDEA39C}" presName="composite" presStyleCnt="0"/>
      <dgm:spPr/>
    </dgm:pt>
    <dgm:pt modelId="{4F1F4A80-EB8D-1349-9056-A204CB6F1783}" type="pres">
      <dgm:prSet presAssocID="{725F579A-BCFF-6C4E-8337-FA814CDEA39C}" presName="rect1" presStyleLbl="trAlignAcc1" presStyleIdx="3" presStyleCnt="6">
        <dgm:presLayoutVars>
          <dgm:bulletEnabled val="1"/>
        </dgm:presLayoutVars>
      </dgm:prSet>
      <dgm:spPr/>
    </dgm:pt>
    <dgm:pt modelId="{14A0284E-41D5-1948-A49E-38EEA4F026F8}" type="pres">
      <dgm:prSet presAssocID="{725F579A-BCFF-6C4E-8337-FA814CDEA39C}" presName="rect2" presStyleLbl="fgImgPlace1" presStyleIdx="3" presStyleCnt="6"/>
      <dgm:spPr>
        <a:blipFill>
          <a:blip xmlns:r="http://schemas.openxmlformats.org/officeDocument/2006/relationships" r:embed="rId4">
            <a:extLst>
              <a:ext uri="{28A0092B-C50C-407E-A947-70E740481C1C}">
                <a14:useLocalDpi xmlns:a14="http://schemas.microsoft.com/office/drawing/2010/main" val="0"/>
              </a:ext>
            </a:extLst>
          </a:blip>
          <a:srcRect/>
          <a:stretch>
            <a:fillRect t="-6000" b="-6000"/>
          </a:stretch>
        </a:blipFill>
      </dgm:spPr>
    </dgm:pt>
    <dgm:pt modelId="{C47577F1-4F96-E846-9812-5232163D0560}" type="pres">
      <dgm:prSet presAssocID="{E434494A-22BC-4B48-A0E6-DC063A705F48}" presName="sibTrans" presStyleCnt="0"/>
      <dgm:spPr/>
    </dgm:pt>
    <dgm:pt modelId="{54929D65-94FE-2F4D-A697-7CBA311E3329}" type="pres">
      <dgm:prSet presAssocID="{96D7AC27-236E-874F-9F6E-542D47BF2FB1}" presName="composite" presStyleCnt="0"/>
      <dgm:spPr/>
    </dgm:pt>
    <dgm:pt modelId="{46A9A82D-2937-6640-80F8-1800A435EBD2}" type="pres">
      <dgm:prSet presAssocID="{96D7AC27-236E-874F-9F6E-542D47BF2FB1}" presName="rect1" presStyleLbl="trAlignAcc1" presStyleIdx="4" presStyleCnt="6">
        <dgm:presLayoutVars>
          <dgm:bulletEnabled val="1"/>
        </dgm:presLayoutVars>
      </dgm:prSet>
      <dgm:spPr/>
    </dgm:pt>
    <dgm:pt modelId="{5EBFCAB5-942F-ED4B-844D-7CC62BD4811E}" type="pres">
      <dgm:prSet presAssocID="{96D7AC27-236E-874F-9F6E-542D47BF2FB1}" presName="rect2" presStyleLbl="fgImgPlace1" presStyleIdx="4" presStyleCnt="6"/>
      <dgm:spPr>
        <a:blipFill>
          <a:blip xmlns:r="http://schemas.openxmlformats.org/officeDocument/2006/relationships" r:embed="rId5">
            <a:extLst>
              <a:ext uri="{28A0092B-C50C-407E-A947-70E740481C1C}">
                <a14:useLocalDpi xmlns:a14="http://schemas.microsoft.com/office/drawing/2010/main" val="0"/>
              </a:ext>
            </a:extLst>
          </a:blip>
          <a:srcRect/>
          <a:stretch>
            <a:fillRect l="-12000" r="-12000"/>
          </a:stretch>
        </a:blipFill>
      </dgm:spPr>
    </dgm:pt>
    <dgm:pt modelId="{A3402B9A-224B-9B4D-9C07-80D454BA6FC8}" type="pres">
      <dgm:prSet presAssocID="{DA6F144B-C030-F54B-A255-ABEDC5398061}" presName="sibTrans" presStyleCnt="0"/>
      <dgm:spPr/>
    </dgm:pt>
    <dgm:pt modelId="{67D8D52F-5EE3-7B4E-9CC1-BF6737C9A3C5}" type="pres">
      <dgm:prSet presAssocID="{70B01218-5518-924A-9A6A-047581A1CB79}" presName="composite" presStyleCnt="0"/>
      <dgm:spPr/>
    </dgm:pt>
    <dgm:pt modelId="{E68FA261-5021-7749-AEE6-4362B55D5B66}" type="pres">
      <dgm:prSet presAssocID="{70B01218-5518-924A-9A6A-047581A1CB79}" presName="rect1" presStyleLbl="trAlignAcc1" presStyleIdx="5" presStyleCnt="6">
        <dgm:presLayoutVars>
          <dgm:bulletEnabled val="1"/>
        </dgm:presLayoutVars>
      </dgm:prSet>
      <dgm:spPr/>
    </dgm:pt>
    <dgm:pt modelId="{F50270AA-13CA-4942-8F64-25A2190A9CB9}" type="pres">
      <dgm:prSet presAssocID="{70B01218-5518-924A-9A6A-047581A1CB79}" presName="rect2" presStyleLbl="fgImgPlace1" presStyleIdx="5" presStyleCnt="6"/>
      <dgm:spPr>
        <a:blipFill>
          <a:blip xmlns:r="http://schemas.openxmlformats.org/officeDocument/2006/relationships" r:embed="rId6">
            <a:extLst>
              <a:ext uri="{28A0092B-C50C-407E-A947-70E740481C1C}">
                <a14:useLocalDpi xmlns:a14="http://schemas.microsoft.com/office/drawing/2010/main" val="0"/>
              </a:ext>
            </a:extLst>
          </a:blip>
          <a:srcRect/>
          <a:stretch>
            <a:fillRect l="-12000" r="-12000"/>
          </a:stretch>
        </a:blipFill>
      </dgm:spPr>
    </dgm:pt>
  </dgm:ptLst>
  <dgm:cxnLst>
    <dgm:cxn modelId="{47292008-EB22-4E4F-A891-AA03A42DDB3B}" srcId="{392CC18F-7945-8740-9376-353BE3688084}" destId="{D3A78B04-3E27-6E44-8AF1-5599AD6E1178}" srcOrd="1" destOrd="0" parTransId="{64D1AC46-6DCD-AC4A-9201-62E8A256EDBB}" sibTransId="{105E0FD1-74A9-2746-968F-733A4C224133}"/>
    <dgm:cxn modelId="{14A1E10A-BA8C-8144-B9A3-7CC15E0DA188}" srcId="{70B01218-5518-924A-9A6A-047581A1CB79}" destId="{60F83E0D-EACC-0240-BE5C-654EA522B89D}" srcOrd="0" destOrd="0" parTransId="{E318F249-5A81-F748-A428-4F6CA2ADF14B}" sibTransId="{F5CE3A41-5CDB-404D-8649-84E22E520878}"/>
    <dgm:cxn modelId="{D676B00F-96A1-4E43-81A6-77E4605E4472}" type="presOf" srcId="{3D933D12-38E6-E948-9378-05ED9002C400}" destId="{46A9A82D-2937-6640-80F8-1800A435EBD2}" srcOrd="0" destOrd="2" presId="urn:microsoft.com/office/officeart/2008/layout/PictureStrips"/>
    <dgm:cxn modelId="{7011D316-EDF9-1844-A978-992864988FC7}" srcId="{D3A78B04-3E27-6E44-8AF1-5599AD6E1178}" destId="{4170D515-0D40-C64B-B906-AD60E6A904F8}" srcOrd="0" destOrd="0" parTransId="{AC3FE9C4-52DF-174C-B0F3-2531785CE882}" sibTransId="{7A0FBF30-5A34-4546-9B1A-8B05BC945C15}"/>
    <dgm:cxn modelId="{566CD41C-2BC2-834E-82C1-ED60162B9538}" srcId="{96D7AC27-236E-874F-9F6E-542D47BF2FB1}" destId="{82308590-625E-CF49-A4BA-B06B33F29A56}" srcOrd="2" destOrd="0" parTransId="{9B5385E8-7DAA-144B-B457-047E5FA49ABF}" sibTransId="{60B4CDD6-935B-2A4E-A452-E7D26EE25A96}"/>
    <dgm:cxn modelId="{9180C729-F1F5-E947-8006-A3BC9A8F9CF9}" type="presOf" srcId="{60F83E0D-EACC-0240-BE5C-654EA522B89D}" destId="{E68FA261-5021-7749-AEE6-4362B55D5B66}" srcOrd="0" destOrd="1" presId="urn:microsoft.com/office/officeart/2008/layout/PictureStrips"/>
    <dgm:cxn modelId="{A98F153A-BE5C-1C4D-952F-06D54FD51223}" srcId="{3A10F626-6779-6B4C-B65D-0D6EEEE796DA}" destId="{47710221-E9EE-5F48-8D15-B180B0DDBF4F}" srcOrd="0" destOrd="0" parTransId="{0695D397-4580-804C-BE58-E876A2A2C8E7}" sibTransId="{7D83BFDD-E809-B342-882D-EA931C2916A1}"/>
    <dgm:cxn modelId="{7B73E548-3663-D241-9B5B-A1E6CC5A88F0}" srcId="{725F579A-BCFF-6C4E-8337-FA814CDEA39C}" destId="{7E359150-87B4-A147-B000-B84D2B7536EE}" srcOrd="1" destOrd="0" parTransId="{4F5C7517-6983-2A45-BA03-80F8235053FF}" sibTransId="{BBB9058A-75DA-E34A-9216-8BFA89216375}"/>
    <dgm:cxn modelId="{9440204A-5FAC-1146-B039-FAC592FC4AE6}" type="presOf" srcId="{3A10F626-6779-6B4C-B65D-0D6EEEE796DA}" destId="{47A1781C-890C-7D48-966B-1715C0900D8C}" srcOrd="0" destOrd="0" presId="urn:microsoft.com/office/officeart/2008/layout/PictureStrips"/>
    <dgm:cxn modelId="{0233644C-48DE-764E-9BC6-6C02BFC02E8E}" type="presOf" srcId="{392CC18F-7945-8740-9376-353BE3688084}" destId="{2CCA0B03-5B60-1042-B8C0-CC21B5CED19D}" srcOrd="0" destOrd="0" presId="urn:microsoft.com/office/officeart/2008/layout/PictureStrips"/>
    <dgm:cxn modelId="{3AF17C67-A80D-5246-A403-E331D36E43A2}" type="presOf" srcId="{96D7AC27-236E-874F-9F6E-542D47BF2FB1}" destId="{46A9A82D-2937-6640-80F8-1800A435EBD2}" srcOrd="0" destOrd="0" presId="urn:microsoft.com/office/officeart/2008/layout/PictureStrips"/>
    <dgm:cxn modelId="{7D348467-8AA9-4F49-A113-B950A2F6BF62}" type="presOf" srcId="{4170D515-0D40-C64B-B906-AD60E6A904F8}" destId="{861E2170-B7B1-5D4C-AF25-19372F60810A}" srcOrd="0" destOrd="1" presId="urn:microsoft.com/office/officeart/2008/layout/PictureStrips"/>
    <dgm:cxn modelId="{01D95669-CC58-994E-A9E8-B9B69D9C41CC}" type="presOf" srcId="{82308590-625E-CF49-A4BA-B06B33F29A56}" destId="{46A9A82D-2937-6640-80F8-1800A435EBD2}" srcOrd="0" destOrd="3" presId="urn:microsoft.com/office/officeart/2008/layout/PictureStrips"/>
    <dgm:cxn modelId="{12E3F06A-35DA-E446-A910-B8702AD6B3C2}" type="presOf" srcId="{C11E7BD4-48BE-2B4B-BCE7-E7327A5F1B6E}" destId="{ABBAD6CB-3C54-5E44-A57B-B4CD90C3102E}" srcOrd="0" destOrd="0" presId="urn:microsoft.com/office/officeart/2008/layout/PictureStrips"/>
    <dgm:cxn modelId="{2E18BF7E-768B-FC44-80AF-2318276D300A}" srcId="{392CC18F-7945-8740-9376-353BE3688084}" destId="{70B01218-5518-924A-9A6A-047581A1CB79}" srcOrd="5" destOrd="0" parTransId="{6742C20E-D047-2D48-A456-DCB0DDC397B9}" sibTransId="{3ECAAD78-CA73-EB41-862A-F8989EE19DFF}"/>
    <dgm:cxn modelId="{BCA34182-750D-BA4A-B9AB-4E41237E4D88}" srcId="{96D7AC27-236E-874F-9F6E-542D47BF2FB1}" destId="{3D933D12-38E6-E948-9378-05ED9002C400}" srcOrd="1" destOrd="0" parTransId="{2F4B3B7B-66F6-DB4C-A9D8-B56F957158F5}" sibTransId="{79432F6C-F0AE-7843-A854-E9D583BE18CB}"/>
    <dgm:cxn modelId="{9536B291-FBFA-F34C-B86F-834E8BD51F80}" srcId="{392CC18F-7945-8740-9376-353BE3688084}" destId="{C11E7BD4-48BE-2B4B-BCE7-E7327A5F1B6E}" srcOrd="2" destOrd="0" parTransId="{53D6B9F2-833A-6543-B61A-8B18F77C122F}" sibTransId="{2D2D8772-3D3E-DE42-92A2-A509803254D7}"/>
    <dgm:cxn modelId="{DACED195-7603-A94E-9AAB-76792B457D24}" srcId="{725F579A-BCFF-6C4E-8337-FA814CDEA39C}" destId="{6EC48354-EF06-9441-B061-C775DFD0555A}" srcOrd="2" destOrd="0" parTransId="{E6C86FE8-B4F7-2846-A895-0B95DCEF080E}" sibTransId="{7812330E-A4B9-CC47-9F25-96407D38B273}"/>
    <dgm:cxn modelId="{C1A3E599-3C26-AF46-8C5E-F71B78CE63DF}" type="presOf" srcId="{9C7E3E1C-37F8-7A41-9C49-046F535C6780}" destId="{46A9A82D-2937-6640-80F8-1800A435EBD2}" srcOrd="0" destOrd="1" presId="urn:microsoft.com/office/officeart/2008/layout/PictureStrips"/>
    <dgm:cxn modelId="{EA43B3B5-ACEF-FE47-8A77-2C8F83E1D3C3}" type="presOf" srcId="{725F579A-BCFF-6C4E-8337-FA814CDEA39C}" destId="{4F1F4A80-EB8D-1349-9056-A204CB6F1783}" srcOrd="0" destOrd="0" presId="urn:microsoft.com/office/officeart/2008/layout/PictureStrips"/>
    <dgm:cxn modelId="{4743FDC0-2CBD-1541-9AAD-EB8E6A41DCA2}" type="presOf" srcId="{D3A78B04-3E27-6E44-8AF1-5599AD6E1178}" destId="{861E2170-B7B1-5D4C-AF25-19372F60810A}" srcOrd="0" destOrd="0" presId="urn:microsoft.com/office/officeart/2008/layout/PictureStrips"/>
    <dgm:cxn modelId="{00E809C2-54A9-F14D-AC6F-A234F2776067}" srcId="{392CC18F-7945-8740-9376-353BE3688084}" destId="{725F579A-BCFF-6C4E-8337-FA814CDEA39C}" srcOrd="3" destOrd="0" parTransId="{48BFB723-148D-B04B-A4AC-B53C422DEE05}" sibTransId="{E434494A-22BC-4B48-A0E6-DC063A705F48}"/>
    <dgm:cxn modelId="{A64142CA-3798-014E-BB43-F6C4F93C1837}" srcId="{C11E7BD4-48BE-2B4B-BCE7-E7327A5F1B6E}" destId="{FDE0B9DC-6BFD-7A44-A6B0-1810773DA22C}" srcOrd="0" destOrd="0" parTransId="{A4C11E10-A027-394F-87D5-3D54251AC9B2}" sibTransId="{D4947457-41E6-3047-9D37-EFE4C0450822}"/>
    <dgm:cxn modelId="{B8FB83CD-A055-4341-B00A-B5D6376BB4D1}" srcId="{392CC18F-7945-8740-9376-353BE3688084}" destId="{3A10F626-6779-6B4C-B65D-0D6EEEE796DA}" srcOrd="0" destOrd="0" parTransId="{AB066A4D-8C12-CA4E-8A30-FF5646A582D8}" sibTransId="{B6A6B952-E55D-954E-8094-2245EA2F2CAA}"/>
    <dgm:cxn modelId="{4CEBB6CF-2148-FD46-8F80-2A6859C0B09F}" type="presOf" srcId="{FDE0B9DC-6BFD-7A44-A6B0-1810773DA22C}" destId="{ABBAD6CB-3C54-5E44-A57B-B4CD90C3102E}" srcOrd="0" destOrd="1" presId="urn:microsoft.com/office/officeart/2008/layout/PictureStrips"/>
    <dgm:cxn modelId="{F25012DB-AA4E-2545-9F4A-ED743F7ED95A}" type="presOf" srcId="{92DD1C82-4DF1-EA48-8D99-1D79F53F53C2}" destId="{4F1F4A80-EB8D-1349-9056-A204CB6F1783}" srcOrd="0" destOrd="1" presId="urn:microsoft.com/office/officeart/2008/layout/PictureStrips"/>
    <dgm:cxn modelId="{640FB4E2-3F01-5046-B101-3C993B6AA2AD}" srcId="{392CC18F-7945-8740-9376-353BE3688084}" destId="{96D7AC27-236E-874F-9F6E-542D47BF2FB1}" srcOrd="4" destOrd="0" parTransId="{2B9755B6-10A0-034B-B1C7-E3DA6FDEB7BE}" sibTransId="{DA6F144B-C030-F54B-A255-ABEDC5398061}"/>
    <dgm:cxn modelId="{390B4FE4-8A84-8E46-921D-425AD0912C2B}" srcId="{96D7AC27-236E-874F-9F6E-542D47BF2FB1}" destId="{9C7E3E1C-37F8-7A41-9C49-046F535C6780}" srcOrd="0" destOrd="0" parTransId="{409979ED-853B-7B4D-99AC-55F5FDA63507}" sibTransId="{AD265AEF-7B55-B944-B251-22958F1B4532}"/>
    <dgm:cxn modelId="{9C180CE8-2294-9B45-8E18-9EF097A41E13}" type="presOf" srcId="{6EC48354-EF06-9441-B061-C775DFD0555A}" destId="{4F1F4A80-EB8D-1349-9056-A204CB6F1783}" srcOrd="0" destOrd="3" presId="urn:microsoft.com/office/officeart/2008/layout/PictureStrips"/>
    <dgm:cxn modelId="{242F0CED-8F48-8A4E-9310-A9274F588491}" type="presOf" srcId="{70B01218-5518-924A-9A6A-047581A1CB79}" destId="{E68FA261-5021-7749-AEE6-4362B55D5B66}" srcOrd="0" destOrd="0" presId="urn:microsoft.com/office/officeart/2008/layout/PictureStrips"/>
    <dgm:cxn modelId="{9670E2F3-1A6C-DF4A-9E0A-706FCDBA8F1B}" srcId="{725F579A-BCFF-6C4E-8337-FA814CDEA39C}" destId="{92DD1C82-4DF1-EA48-8D99-1D79F53F53C2}" srcOrd="0" destOrd="0" parTransId="{1C26C565-0F82-8140-80B8-C3312427CBE4}" sibTransId="{A1146454-99C5-F84C-8E0E-33032B74A28E}"/>
    <dgm:cxn modelId="{B11D03FD-C13D-4D46-9613-58DD5596D4B3}" type="presOf" srcId="{7E359150-87B4-A147-B000-B84D2B7536EE}" destId="{4F1F4A80-EB8D-1349-9056-A204CB6F1783}" srcOrd="0" destOrd="2" presId="urn:microsoft.com/office/officeart/2008/layout/PictureStrips"/>
    <dgm:cxn modelId="{3E935FFE-A10D-054E-BEF4-568C1B9BF59A}" type="presOf" srcId="{47710221-E9EE-5F48-8D15-B180B0DDBF4F}" destId="{47A1781C-890C-7D48-966B-1715C0900D8C}" srcOrd="0" destOrd="1" presId="urn:microsoft.com/office/officeart/2008/layout/PictureStrips"/>
    <dgm:cxn modelId="{D450A809-6A3E-FB41-9F68-B0A14CEC8599}" type="presParOf" srcId="{2CCA0B03-5B60-1042-B8C0-CC21B5CED19D}" destId="{4460DF33-FFB7-BF48-9E05-E282D70E9299}" srcOrd="0" destOrd="0" presId="urn:microsoft.com/office/officeart/2008/layout/PictureStrips"/>
    <dgm:cxn modelId="{1BF98AE2-55E4-874D-83AD-025287A4A328}" type="presParOf" srcId="{4460DF33-FFB7-BF48-9E05-E282D70E9299}" destId="{47A1781C-890C-7D48-966B-1715C0900D8C}" srcOrd="0" destOrd="0" presId="urn:microsoft.com/office/officeart/2008/layout/PictureStrips"/>
    <dgm:cxn modelId="{968220F4-67FE-5049-A7B3-3CF48FFA8B7B}" type="presParOf" srcId="{4460DF33-FFB7-BF48-9E05-E282D70E9299}" destId="{4DB304D9-4FAE-9342-8098-A77F9E6BE254}" srcOrd="1" destOrd="0" presId="urn:microsoft.com/office/officeart/2008/layout/PictureStrips"/>
    <dgm:cxn modelId="{472AF546-088E-1B41-B372-E94B4333EBC6}" type="presParOf" srcId="{2CCA0B03-5B60-1042-B8C0-CC21B5CED19D}" destId="{8A5DC620-78B6-D245-92F4-19985E2872AA}" srcOrd="1" destOrd="0" presId="urn:microsoft.com/office/officeart/2008/layout/PictureStrips"/>
    <dgm:cxn modelId="{0D16E65D-BF46-A043-AA82-CBE3E89F67B9}" type="presParOf" srcId="{2CCA0B03-5B60-1042-B8C0-CC21B5CED19D}" destId="{B5834DAC-01A5-3A4C-9CBF-096053772491}" srcOrd="2" destOrd="0" presId="urn:microsoft.com/office/officeart/2008/layout/PictureStrips"/>
    <dgm:cxn modelId="{41DA74A3-A795-D34A-8512-D37BD099BCBC}" type="presParOf" srcId="{B5834DAC-01A5-3A4C-9CBF-096053772491}" destId="{861E2170-B7B1-5D4C-AF25-19372F60810A}" srcOrd="0" destOrd="0" presId="urn:microsoft.com/office/officeart/2008/layout/PictureStrips"/>
    <dgm:cxn modelId="{CE14BE61-0AA7-F346-B77C-F73E33EC6ED2}" type="presParOf" srcId="{B5834DAC-01A5-3A4C-9CBF-096053772491}" destId="{E161BEB5-9082-4C4E-9363-3AC87092E0A1}" srcOrd="1" destOrd="0" presId="urn:microsoft.com/office/officeart/2008/layout/PictureStrips"/>
    <dgm:cxn modelId="{8FA74478-B66E-9E42-824E-26AD96BCD2FA}" type="presParOf" srcId="{2CCA0B03-5B60-1042-B8C0-CC21B5CED19D}" destId="{1DBB9772-5893-4044-9406-FFF163AB0869}" srcOrd="3" destOrd="0" presId="urn:microsoft.com/office/officeart/2008/layout/PictureStrips"/>
    <dgm:cxn modelId="{5FB7EDAF-23D3-0D46-8193-6C8EB0B1C016}" type="presParOf" srcId="{2CCA0B03-5B60-1042-B8C0-CC21B5CED19D}" destId="{B00555E9-2B13-814A-8ECD-4EC3D9A73877}" srcOrd="4" destOrd="0" presId="urn:microsoft.com/office/officeart/2008/layout/PictureStrips"/>
    <dgm:cxn modelId="{4AE8519D-4E05-054B-97AA-ECC97D27C8C4}" type="presParOf" srcId="{B00555E9-2B13-814A-8ECD-4EC3D9A73877}" destId="{ABBAD6CB-3C54-5E44-A57B-B4CD90C3102E}" srcOrd="0" destOrd="0" presId="urn:microsoft.com/office/officeart/2008/layout/PictureStrips"/>
    <dgm:cxn modelId="{BA0AC99C-F88A-7541-8122-F13053DB59B0}" type="presParOf" srcId="{B00555E9-2B13-814A-8ECD-4EC3D9A73877}" destId="{FE7ADFC5-72F2-DA40-A913-23B3D3B9BCD9}" srcOrd="1" destOrd="0" presId="urn:microsoft.com/office/officeart/2008/layout/PictureStrips"/>
    <dgm:cxn modelId="{76950FFD-E5F3-D044-9BE9-D607ACBC5F13}" type="presParOf" srcId="{2CCA0B03-5B60-1042-B8C0-CC21B5CED19D}" destId="{6713324F-CBA5-4B4F-94C4-94726E930040}" srcOrd="5" destOrd="0" presId="urn:microsoft.com/office/officeart/2008/layout/PictureStrips"/>
    <dgm:cxn modelId="{994CD2C3-4A84-0D47-8A16-338DB0AF9C7B}" type="presParOf" srcId="{2CCA0B03-5B60-1042-B8C0-CC21B5CED19D}" destId="{B0D96C3A-D312-2F46-B015-24348BE594A1}" srcOrd="6" destOrd="0" presId="urn:microsoft.com/office/officeart/2008/layout/PictureStrips"/>
    <dgm:cxn modelId="{B43DD1DA-334D-A241-9F63-77CA999ED030}" type="presParOf" srcId="{B0D96C3A-D312-2F46-B015-24348BE594A1}" destId="{4F1F4A80-EB8D-1349-9056-A204CB6F1783}" srcOrd="0" destOrd="0" presId="urn:microsoft.com/office/officeart/2008/layout/PictureStrips"/>
    <dgm:cxn modelId="{61BBD7CA-DF84-0342-BA76-235F90F222F3}" type="presParOf" srcId="{B0D96C3A-D312-2F46-B015-24348BE594A1}" destId="{14A0284E-41D5-1948-A49E-38EEA4F026F8}" srcOrd="1" destOrd="0" presId="urn:microsoft.com/office/officeart/2008/layout/PictureStrips"/>
    <dgm:cxn modelId="{DA9C66DC-99FB-E743-92D3-BD32E76B9435}" type="presParOf" srcId="{2CCA0B03-5B60-1042-B8C0-CC21B5CED19D}" destId="{C47577F1-4F96-E846-9812-5232163D0560}" srcOrd="7" destOrd="0" presId="urn:microsoft.com/office/officeart/2008/layout/PictureStrips"/>
    <dgm:cxn modelId="{68FDE66A-2360-8640-8AD9-C28020ACACF8}" type="presParOf" srcId="{2CCA0B03-5B60-1042-B8C0-CC21B5CED19D}" destId="{54929D65-94FE-2F4D-A697-7CBA311E3329}" srcOrd="8" destOrd="0" presId="urn:microsoft.com/office/officeart/2008/layout/PictureStrips"/>
    <dgm:cxn modelId="{273790A4-4BCD-4447-8334-4715BFC76787}" type="presParOf" srcId="{54929D65-94FE-2F4D-A697-7CBA311E3329}" destId="{46A9A82D-2937-6640-80F8-1800A435EBD2}" srcOrd="0" destOrd="0" presId="urn:microsoft.com/office/officeart/2008/layout/PictureStrips"/>
    <dgm:cxn modelId="{EF19EA83-E384-B14E-B87C-DCD9C3BEF985}" type="presParOf" srcId="{54929D65-94FE-2F4D-A697-7CBA311E3329}" destId="{5EBFCAB5-942F-ED4B-844D-7CC62BD4811E}" srcOrd="1" destOrd="0" presId="urn:microsoft.com/office/officeart/2008/layout/PictureStrips"/>
    <dgm:cxn modelId="{7788D524-2271-F24A-9BC1-075574039ED1}" type="presParOf" srcId="{2CCA0B03-5B60-1042-B8C0-CC21B5CED19D}" destId="{A3402B9A-224B-9B4D-9C07-80D454BA6FC8}" srcOrd="9" destOrd="0" presId="urn:microsoft.com/office/officeart/2008/layout/PictureStrips"/>
    <dgm:cxn modelId="{4F0217D2-EA92-7147-832C-B479EFEB9E01}" type="presParOf" srcId="{2CCA0B03-5B60-1042-B8C0-CC21B5CED19D}" destId="{67D8D52F-5EE3-7B4E-9CC1-BF6737C9A3C5}" srcOrd="10" destOrd="0" presId="urn:microsoft.com/office/officeart/2008/layout/PictureStrips"/>
    <dgm:cxn modelId="{FC9A38EB-0E59-1D4B-8354-0F3180F9B10F}" type="presParOf" srcId="{67D8D52F-5EE3-7B4E-9CC1-BF6737C9A3C5}" destId="{E68FA261-5021-7749-AEE6-4362B55D5B66}" srcOrd="0" destOrd="0" presId="urn:microsoft.com/office/officeart/2008/layout/PictureStrips"/>
    <dgm:cxn modelId="{ECADD3B8-19CB-6E4F-96BC-F34353E49862}" type="presParOf" srcId="{67D8D52F-5EE3-7B4E-9CC1-BF6737C9A3C5}" destId="{F50270AA-13CA-4942-8F64-25A2190A9CB9}" srcOrd="1" destOrd="0" presId="urn:microsoft.com/office/officeart/2008/layout/PictureStrip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3EB826-4707-F141-B61D-3DEBF6C94C46}" type="doc">
      <dgm:prSet loTypeId="urn:microsoft.com/office/officeart/2005/8/layout/list1" loCatId="" qsTypeId="urn:microsoft.com/office/officeart/2005/8/quickstyle/3d3" qsCatId="3D" csTypeId="urn:microsoft.com/office/officeart/2005/8/colors/accent1_2" csCatId="accent1" phldr="1"/>
      <dgm:spPr/>
      <dgm:t>
        <a:bodyPr/>
        <a:lstStyle/>
        <a:p>
          <a:endParaRPr lang="en-US"/>
        </a:p>
      </dgm:t>
    </dgm:pt>
    <dgm:pt modelId="{8CAE70CC-5DEC-3348-8831-C62B54C3F8CE}">
      <dgm:prSet phldrT="[Text]"/>
      <dgm:spPr/>
      <dgm:t>
        <a:bodyPr/>
        <a:lstStyle/>
        <a:p>
          <a:r>
            <a:rPr lang="en-US" dirty="0"/>
            <a:t>Choose wisely</a:t>
          </a:r>
        </a:p>
      </dgm:t>
    </dgm:pt>
    <dgm:pt modelId="{CF52F34D-7105-814D-985C-4E3090B6FFC0}" type="parTrans" cxnId="{6432C566-0C3D-0C4E-9DB0-1F58A452727C}">
      <dgm:prSet/>
      <dgm:spPr/>
      <dgm:t>
        <a:bodyPr/>
        <a:lstStyle/>
        <a:p>
          <a:endParaRPr lang="en-US"/>
        </a:p>
      </dgm:t>
    </dgm:pt>
    <dgm:pt modelId="{83BB21BC-3934-5E45-8222-C1CA4956308B}" type="sibTrans" cxnId="{6432C566-0C3D-0C4E-9DB0-1F58A452727C}">
      <dgm:prSet/>
      <dgm:spPr/>
      <dgm:t>
        <a:bodyPr/>
        <a:lstStyle/>
        <a:p>
          <a:endParaRPr lang="en-US"/>
        </a:p>
      </dgm:t>
    </dgm:pt>
    <dgm:pt modelId="{708E888A-790F-4140-9957-FFD0184E4E58}">
      <dgm:prSet phldrT="[Text]"/>
      <dgm:spPr/>
      <dgm:t>
        <a:bodyPr/>
        <a:lstStyle/>
        <a:p>
          <a:r>
            <a:rPr lang="en-US" dirty="0"/>
            <a:t>Be clear &amp; concise</a:t>
          </a:r>
        </a:p>
      </dgm:t>
    </dgm:pt>
    <dgm:pt modelId="{AA820C42-5550-8E46-A589-4CE19C7BD1D3}" type="parTrans" cxnId="{DE5A9159-4EC1-5A4F-8AB8-0100BA01C7CA}">
      <dgm:prSet/>
      <dgm:spPr/>
      <dgm:t>
        <a:bodyPr/>
        <a:lstStyle/>
        <a:p>
          <a:endParaRPr lang="en-US"/>
        </a:p>
      </dgm:t>
    </dgm:pt>
    <dgm:pt modelId="{A67DC867-B0F8-D947-974A-91337977DDA6}" type="sibTrans" cxnId="{DE5A9159-4EC1-5A4F-8AB8-0100BA01C7CA}">
      <dgm:prSet/>
      <dgm:spPr/>
      <dgm:t>
        <a:bodyPr/>
        <a:lstStyle/>
        <a:p>
          <a:endParaRPr lang="en-US"/>
        </a:p>
      </dgm:t>
    </dgm:pt>
    <dgm:pt modelId="{9DD72301-DDF5-2B43-B896-A6D6A6150906}">
      <dgm:prSet phldrT="[Text]"/>
      <dgm:spPr/>
      <dgm:t>
        <a:bodyPr/>
        <a:lstStyle/>
        <a:p>
          <a:r>
            <a:rPr lang="en-US" dirty="0"/>
            <a:t>Engaging demo</a:t>
          </a:r>
        </a:p>
      </dgm:t>
    </dgm:pt>
    <dgm:pt modelId="{6000AA3B-B99E-E24D-9EB0-C6EBDE4FA78A}" type="parTrans" cxnId="{D9A668A1-D6EB-A84A-A2FF-1DE323AE91FF}">
      <dgm:prSet/>
      <dgm:spPr/>
      <dgm:t>
        <a:bodyPr/>
        <a:lstStyle/>
        <a:p>
          <a:endParaRPr lang="en-US"/>
        </a:p>
      </dgm:t>
    </dgm:pt>
    <dgm:pt modelId="{3CA3CF0F-DD7D-BD45-ACD8-D8D35B13FAE5}" type="sibTrans" cxnId="{D9A668A1-D6EB-A84A-A2FF-1DE323AE91FF}">
      <dgm:prSet/>
      <dgm:spPr/>
      <dgm:t>
        <a:bodyPr/>
        <a:lstStyle/>
        <a:p>
          <a:endParaRPr lang="en-US"/>
        </a:p>
      </dgm:t>
    </dgm:pt>
    <dgm:pt modelId="{F9E0F9FA-739D-1746-8FE6-3394D9AA6BD6}">
      <dgm:prSet phldrT="[Text]"/>
      <dgm:spPr/>
      <dgm:t>
        <a:bodyPr/>
        <a:lstStyle/>
        <a:p>
          <a:r>
            <a:rPr lang="en-US" dirty="0"/>
            <a:t>Address criteria points</a:t>
          </a:r>
        </a:p>
      </dgm:t>
    </dgm:pt>
    <dgm:pt modelId="{2BC4F8BB-707E-9440-ACC9-B5ADBA7CD6C7}" type="parTrans" cxnId="{7CEE609C-0C6F-564F-9D2C-D8D8E3CC4443}">
      <dgm:prSet/>
      <dgm:spPr/>
      <dgm:t>
        <a:bodyPr/>
        <a:lstStyle/>
        <a:p>
          <a:endParaRPr lang="en-US"/>
        </a:p>
      </dgm:t>
    </dgm:pt>
    <dgm:pt modelId="{7BE08F01-3444-9841-A11C-692CD215F49C}" type="sibTrans" cxnId="{7CEE609C-0C6F-564F-9D2C-D8D8E3CC4443}">
      <dgm:prSet/>
      <dgm:spPr/>
      <dgm:t>
        <a:bodyPr/>
        <a:lstStyle/>
        <a:p>
          <a:endParaRPr lang="en-US"/>
        </a:p>
      </dgm:t>
    </dgm:pt>
    <dgm:pt modelId="{C2D81204-C126-E54A-A0B5-34BFB1115F02}" type="pres">
      <dgm:prSet presAssocID="{463EB826-4707-F141-B61D-3DEBF6C94C46}" presName="linear" presStyleCnt="0">
        <dgm:presLayoutVars>
          <dgm:dir/>
          <dgm:animLvl val="lvl"/>
          <dgm:resizeHandles val="exact"/>
        </dgm:presLayoutVars>
      </dgm:prSet>
      <dgm:spPr/>
    </dgm:pt>
    <dgm:pt modelId="{2E481352-F866-7B4D-A5F6-2FDE19B34BC3}" type="pres">
      <dgm:prSet presAssocID="{8CAE70CC-5DEC-3348-8831-C62B54C3F8CE}" presName="parentLin" presStyleCnt="0"/>
      <dgm:spPr/>
    </dgm:pt>
    <dgm:pt modelId="{11C535A1-A68C-A043-BBAD-65273D08C7C4}" type="pres">
      <dgm:prSet presAssocID="{8CAE70CC-5DEC-3348-8831-C62B54C3F8CE}" presName="parentLeftMargin" presStyleLbl="node1" presStyleIdx="0" presStyleCnt="4"/>
      <dgm:spPr/>
    </dgm:pt>
    <dgm:pt modelId="{0AC6B27B-8127-244E-84CC-B2BC769CEC5E}" type="pres">
      <dgm:prSet presAssocID="{8CAE70CC-5DEC-3348-8831-C62B54C3F8CE}" presName="parentText" presStyleLbl="node1" presStyleIdx="0" presStyleCnt="4">
        <dgm:presLayoutVars>
          <dgm:chMax val="0"/>
          <dgm:bulletEnabled val="1"/>
        </dgm:presLayoutVars>
      </dgm:prSet>
      <dgm:spPr/>
    </dgm:pt>
    <dgm:pt modelId="{F92CFDEF-CA60-5E4A-BDB0-63B585572421}" type="pres">
      <dgm:prSet presAssocID="{8CAE70CC-5DEC-3348-8831-C62B54C3F8CE}" presName="negativeSpace" presStyleCnt="0"/>
      <dgm:spPr/>
    </dgm:pt>
    <dgm:pt modelId="{171A2CE1-D9CA-E244-B3C4-9B5B90DA5DCE}" type="pres">
      <dgm:prSet presAssocID="{8CAE70CC-5DEC-3348-8831-C62B54C3F8CE}" presName="childText" presStyleLbl="conFgAcc1" presStyleIdx="0" presStyleCnt="4">
        <dgm:presLayoutVars>
          <dgm:bulletEnabled val="1"/>
        </dgm:presLayoutVars>
      </dgm:prSet>
      <dgm:spPr/>
    </dgm:pt>
    <dgm:pt modelId="{39A73492-C07B-3F42-BABD-228BD805E791}" type="pres">
      <dgm:prSet presAssocID="{83BB21BC-3934-5E45-8222-C1CA4956308B}" presName="spaceBetweenRectangles" presStyleCnt="0"/>
      <dgm:spPr/>
    </dgm:pt>
    <dgm:pt modelId="{E3C24E6F-CBE7-934C-9316-B928BAD06D81}" type="pres">
      <dgm:prSet presAssocID="{708E888A-790F-4140-9957-FFD0184E4E58}" presName="parentLin" presStyleCnt="0"/>
      <dgm:spPr/>
    </dgm:pt>
    <dgm:pt modelId="{BDAC181B-2EEC-2A45-B120-A0E15184A24F}" type="pres">
      <dgm:prSet presAssocID="{708E888A-790F-4140-9957-FFD0184E4E58}" presName="parentLeftMargin" presStyleLbl="node1" presStyleIdx="0" presStyleCnt="4"/>
      <dgm:spPr/>
    </dgm:pt>
    <dgm:pt modelId="{FC63BB26-9539-D546-823C-25176C2CD395}" type="pres">
      <dgm:prSet presAssocID="{708E888A-790F-4140-9957-FFD0184E4E58}" presName="parentText" presStyleLbl="node1" presStyleIdx="1" presStyleCnt="4">
        <dgm:presLayoutVars>
          <dgm:chMax val="0"/>
          <dgm:bulletEnabled val="1"/>
        </dgm:presLayoutVars>
      </dgm:prSet>
      <dgm:spPr/>
    </dgm:pt>
    <dgm:pt modelId="{B53164F5-9B3D-F74F-B99F-196BDD6DC9A3}" type="pres">
      <dgm:prSet presAssocID="{708E888A-790F-4140-9957-FFD0184E4E58}" presName="negativeSpace" presStyleCnt="0"/>
      <dgm:spPr/>
    </dgm:pt>
    <dgm:pt modelId="{57FD4B81-28C3-A241-8E4A-4AB3CA34A2EB}" type="pres">
      <dgm:prSet presAssocID="{708E888A-790F-4140-9957-FFD0184E4E58}" presName="childText" presStyleLbl="conFgAcc1" presStyleIdx="1" presStyleCnt="4">
        <dgm:presLayoutVars>
          <dgm:bulletEnabled val="1"/>
        </dgm:presLayoutVars>
      </dgm:prSet>
      <dgm:spPr/>
    </dgm:pt>
    <dgm:pt modelId="{5AC4D7E3-3A7A-AE42-A659-AE788DFD46DC}" type="pres">
      <dgm:prSet presAssocID="{A67DC867-B0F8-D947-974A-91337977DDA6}" presName="spaceBetweenRectangles" presStyleCnt="0"/>
      <dgm:spPr/>
    </dgm:pt>
    <dgm:pt modelId="{A6532086-8C9F-A843-8885-BCCE434AFC22}" type="pres">
      <dgm:prSet presAssocID="{9DD72301-DDF5-2B43-B896-A6D6A6150906}" presName="parentLin" presStyleCnt="0"/>
      <dgm:spPr/>
    </dgm:pt>
    <dgm:pt modelId="{68CE0800-6E6A-C744-A6B7-97ACDB34EDCC}" type="pres">
      <dgm:prSet presAssocID="{9DD72301-DDF5-2B43-B896-A6D6A6150906}" presName="parentLeftMargin" presStyleLbl="node1" presStyleIdx="1" presStyleCnt="4"/>
      <dgm:spPr/>
    </dgm:pt>
    <dgm:pt modelId="{52FE7F2A-A0C9-454C-AEB0-375A6FD815F5}" type="pres">
      <dgm:prSet presAssocID="{9DD72301-DDF5-2B43-B896-A6D6A6150906}" presName="parentText" presStyleLbl="node1" presStyleIdx="2" presStyleCnt="4">
        <dgm:presLayoutVars>
          <dgm:chMax val="0"/>
          <dgm:bulletEnabled val="1"/>
        </dgm:presLayoutVars>
      </dgm:prSet>
      <dgm:spPr/>
    </dgm:pt>
    <dgm:pt modelId="{71AC4FDF-2E4E-5147-8077-C296645AC5C1}" type="pres">
      <dgm:prSet presAssocID="{9DD72301-DDF5-2B43-B896-A6D6A6150906}" presName="negativeSpace" presStyleCnt="0"/>
      <dgm:spPr/>
    </dgm:pt>
    <dgm:pt modelId="{24DA4AF5-B69F-B540-AB2B-980DD480081D}" type="pres">
      <dgm:prSet presAssocID="{9DD72301-DDF5-2B43-B896-A6D6A6150906}" presName="childText" presStyleLbl="conFgAcc1" presStyleIdx="2" presStyleCnt="4">
        <dgm:presLayoutVars>
          <dgm:bulletEnabled val="1"/>
        </dgm:presLayoutVars>
      </dgm:prSet>
      <dgm:spPr/>
    </dgm:pt>
    <dgm:pt modelId="{06DAD404-EC88-514E-90F1-E17DEB09D06C}" type="pres">
      <dgm:prSet presAssocID="{3CA3CF0F-DD7D-BD45-ACD8-D8D35B13FAE5}" presName="spaceBetweenRectangles" presStyleCnt="0"/>
      <dgm:spPr/>
    </dgm:pt>
    <dgm:pt modelId="{9C97F85C-59D5-5649-B2FE-A0B42EAE46BD}" type="pres">
      <dgm:prSet presAssocID="{F9E0F9FA-739D-1746-8FE6-3394D9AA6BD6}" presName="parentLin" presStyleCnt="0"/>
      <dgm:spPr/>
    </dgm:pt>
    <dgm:pt modelId="{EB6C6012-B5DF-B84C-A997-6F8F4141B28A}" type="pres">
      <dgm:prSet presAssocID="{F9E0F9FA-739D-1746-8FE6-3394D9AA6BD6}" presName="parentLeftMargin" presStyleLbl="node1" presStyleIdx="2" presStyleCnt="4"/>
      <dgm:spPr/>
    </dgm:pt>
    <dgm:pt modelId="{EA59BA24-BF5B-F24A-8E7F-C97613DF8298}" type="pres">
      <dgm:prSet presAssocID="{F9E0F9FA-739D-1746-8FE6-3394D9AA6BD6}" presName="parentText" presStyleLbl="node1" presStyleIdx="3" presStyleCnt="4">
        <dgm:presLayoutVars>
          <dgm:chMax val="0"/>
          <dgm:bulletEnabled val="1"/>
        </dgm:presLayoutVars>
      </dgm:prSet>
      <dgm:spPr/>
    </dgm:pt>
    <dgm:pt modelId="{9B64907A-5392-9942-9AB0-ADCAB8DB4358}" type="pres">
      <dgm:prSet presAssocID="{F9E0F9FA-739D-1746-8FE6-3394D9AA6BD6}" presName="negativeSpace" presStyleCnt="0"/>
      <dgm:spPr/>
    </dgm:pt>
    <dgm:pt modelId="{CA6B31FF-4F72-D949-82E3-02B191F2332A}" type="pres">
      <dgm:prSet presAssocID="{F9E0F9FA-739D-1746-8FE6-3394D9AA6BD6}" presName="childText" presStyleLbl="conFgAcc1" presStyleIdx="3" presStyleCnt="4">
        <dgm:presLayoutVars>
          <dgm:bulletEnabled val="1"/>
        </dgm:presLayoutVars>
      </dgm:prSet>
      <dgm:spPr/>
    </dgm:pt>
  </dgm:ptLst>
  <dgm:cxnLst>
    <dgm:cxn modelId="{DC767603-5C61-7441-A4AE-380C3F383260}" type="presOf" srcId="{9DD72301-DDF5-2B43-B896-A6D6A6150906}" destId="{52FE7F2A-A0C9-454C-AEB0-375A6FD815F5}" srcOrd="1" destOrd="0" presId="urn:microsoft.com/office/officeart/2005/8/layout/list1"/>
    <dgm:cxn modelId="{866ADF44-77AF-3C4C-9BE8-759883F1BD71}" type="presOf" srcId="{463EB826-4707-F141-B61D-3DEBF6C94C46}" destId="{C2D81204-C126-E54A-A0B5-34BFB1115F02}" srcOrd="0" destOrd="0" presId="urn:microsoft.com/office/officeart/2005/8/layout/list1"/>
    <dgm:cxn modelId="{B4F20A46-5BC3-604E-B5DC-D82E1D8CAB4D}" type="presOf" srcId="{F9E0F9FA-739D-1746-8FE6-3394D9AA6BD6}" destId="{EB6C6012-B5DF-B84C-A997-6F8F4141B28A}" srcOrd="0" destOrd="0" presId="urn:microsoft.com/office/officeart/2005/8/layout/list1"/>
    <dgm:cxn modelId="{DE5A9159-4EC1-5A4F-8AB8-0100BA01C7CA}" srcId="{463EB826-4707-F141-B61D-3DEBF6C94C46}" destId="{708E888A-790F-4140-9957-FFD0184E4E58}" srcOrd="1" destOrd="0" parTransId="{AA820C42-5550-8E46-A589-4CE19C7BD1D3}" sibTransId="{A67DC867-B0F8-D947-974A-91337977DDA6}"/>
    <dgm:cxn modelId="{6432C566-0C3D-0C4E-9DB0-1F58A452727C}" srcId="{463EB826-4707-F141-B61D-3DEBF6C94C46}" destId="{8CAE70CC-5DEC-3348-8831-C62B54C3F8CE}" srcOrd="0" destOrd="0" parTransId="{CF52F34D-7105-814D-985C-4E3090B6FFC0}" sibTransId="{83BB21BC-3934-5E45-8222-C1CA4956308B}"/>
    <dgm:cxn modelId="{8441D87B-5172-7848-978D-D4B64281E451}" type="presOf" srcId="{708E888A-790F-4140-9957-FFD0184E4E58}" destId="{FC63BB26-9539-D546-823C-25176C2CD395}" srcOrd="1" destOrd="0" presId="urn:microsoft.com/office/officeart/2005/8/layout/list1"/>
    <dgm:cxn modelId="{0268BA8D-B0CF-DB45-A127-7C72C0D0B6A3}" type="presOf" srcId="{708E888A-790F-4140-9957-FFD0184E4E58}" destId="{BDAC181B-2EEC-2A45-B120-A0E15184A24F}" srcOrd="0" destOrd="0" presId="urn:microsoft.com/office/officeart/2005/8/layout/list1"/>
    <dgm:cxn modelId="{1140F28F-C52E-0B4F-B37D-F4EF9CB83C95}" type="presOf" srcId="{8CAE70CC-5DEC-3348-8831-C62B54C3F8CE}" destId="{11C535A1-A68C-A043-BBAD-65273D08C7C4}" srcOrd="0" destOrd="0" presId="urn:microsoft.com/office/officeart/2005/8/layout/list1"/>
    <dgm:cxn modelId="{7CEE609C-0C6F-564F-9D2C-D8D8E3CC4443}" srcId="{463EB826-4707-F141-B61D-3DEBF6C94C46}" destId="{F9E0F9FA-739D-1746-8FE6-3394D9AA6BD6}" srcOrd="3" destOrd="0" parTransId="{2BC4F8BB-707E-9440-ACC9-B5ADBA7CD6C7}" sibTransId="{7BE08F01-3444-9841-A11C-692CD215F49C}"/>
    <dgm:cxn modelId="{D9A668A1-D6EB-A84A-A2FF-1DE323AE91FF}" srcId="{463EB826-4707-F141-B61D-3DEBF6C94C46}" destId="{9DD72301-DDF5-2B43-B896-A6D6A6150906}" srcOrd="2" destOrd="0" parTransId="{6000AA3B-B99E-E24D-9EB0-C6EBDE4FA78A}" sibTransId="{3CA3CF0F-DD7D-BD45-ACD8-D8D35B13FAE5}"/>
    <dgm:cxn modelId="{9CB68EB9-844A-FF48-95A1-534A0C4CB73F}" type="presOf" srcId="{F9E0F9FA-739D-1746-8FE6-3394D9AA6BD6}" destId="{EA59BA24-BF5B-F24A-8E7F-C97613DF8298}" srcOrd="1" destOrd="0" presId="urn:microsoft.com/office/officeart/2005/8/layout/list1"/>
    <dgm:cxn modelId="{461F30E8-2DB0-8B4B-AA93-85707B2639BB}" type="presOf" srcId="{9DD72301-DDF5-2B43-B896-A6D6A6150906}" destId="{68CE0800-6E6A-C744-A6B7-97ACDB34EDCC}" srcOrd="0" destOrd="0" presId="urn:microsoft.com/office/officeart/2005/8/layout/list1"/>
    <dgm:cxn modelId="{CDA0BEF3-DC05-E748-B8A0-49FD3489555E}" type="presOf" srcId="{8CAE70CC-5DEC-3348-8831-C62B54C3F8CE}" destId="{0AC6B27B-8127-244E-84CC-B2BC769CEC5E}" srcOrd="1" destOrd="0" presId="urn:microsoft.com/office/officeart/2005/8/layout/list1"/>
    <dgm:cxn modelId="{A6A5AD8A-C63E-734F-9CB0-D90A52378682}" type="presParOf" srcId="{C2D81204-C126-E54A-A0B5-34BFB1115F02}" destId="{2E481352-F866-7B4D-A5F6-2FDE19B34BC3}" srcOrd="0" destOrd="0" presId="urn:microsoft.com/office/officeart/2005/8/layout/list1"/>
    <dgm:cxn modelId="{D18078BF-1AF9-3C45-BD53-61323FB91686}" type="presParOf" srcId="{2E481352-F866-7B4D-A5F6-2FDE19B34BC3}" destId="{11C535A1-A68C-A043-BBAD-65273D08C7C4}" srcOrd="0" destOrd="0" presId="urn:microsoft.com/office/officeart/2005/8/layout/list1"/>
    <dgm:cxn modelId="{FE1E355A-E0E9-C241-AB72-81746C16C039}" type="presParOf" srcId="{2E481352-F866-7B4D-A5F6-2FDE19B34BC3}" destId="{0AC6B27B-8127-244E-84CC-B2BC769CEC5E}" srcOrd="1" destOrd="0" presId="urn:microsoft.com/office/officeart/2005/8/layout/list1"/>
    <dgm:cxn modelId="{AE78AF0A-2F47-F546-83F1-D8D54CA5E1EC}" type="presParOf" srcId="{C2D81204-C126-E54A-A0B5-34BFB1115F02}" destId="{F92CFDEF-CA60-5E4A-BDB0-63B585572421}" srcOrd="1" destOrd="0" presId="urn:microsoft.com/office/officeart/2005/8/layout/list1"/>
    <dgm:cxn modelId="{D71432A7-A20B-D244-8B72-1B5EB09D0C5A}" type="presParOf" srcId="{C2D81204-C126-E54A-A0B5-34BFB1115F02}" destId="{171A2CE1-D9CA-E244-B3C4-9B5B90DA5DCE}" srcOrd="2" destOrd="0" presId="urn:microsoft.com/office/officeart/2005/8/layout/list1"/>
    <dgm:cxn modelId="{EE753736-B4A7-0348-9F3D-A218A32A0EF7}" type="presParOf" srcId="{C2D81204-C126-E54A-A0B5-34BFB1115F02}" destId="{39A73492-C07B-3F42-BABD-228BD805E791}" srcOrd="3" destOrd="0" presId="urn:microsoft.com/office/officeart/2005/8/layout/list1"/>
    <dgm:cxn modelId="{479505B1-8A39-3A46-85E3-2D7EE4EF0371}" type="presParOf" srcId="{C2D81204-C126-E54A-A0B5-34BFB1115F02}" destId="{E3C24E6F-CBE7-934C-9316-B928BAD06D81}" srcOrd="4" destOrd="0" presId="urn:microsoft.com/office/officeart/2005/8/layout/list1"/>
    <dgm:cxn modelId="{EE4CFA93-35BF-BE44-B035-2C74BF6F4C4E}" type="presParOf" srcId="{E3C24E6F-CBE7-934C-9316-B928BAD06D81}" destId="{BDAC181B-2EEC-2A45-B120-A0E15184A24F}" srcOrd="0" destOrd="0" presId="urn:microsoft.com/office/officeart/2005/8/layout/list1"/>
    <dgm:cxn modelId="{11572C7D-317C-6F4B-B4E8-C63D3B28F81E}" type="presParOf" srcId="{E3C24E6F-CBE7-934C-9316-B928BAD06D81}" destId="{FC63BB26-9539-D546-823C-25176C2CD395}" srcOrd="1" destOrd="0" presId="urn:microsoft.com/office/officeart/2005/8/layout/list1"/>
    <dgm:cxn modelId="{470A762C-AE1E-E641-AD5A-B5C647F8F4FA}" type="presParOf" srcId="{C2D81204-C126-E54A-A0B5-34BFB1115F02}" destId="{B53164F5-9B3D-F74F-B99F-196BDD6DC9A3}" srcOrd="5" destOrd="0" presId="urn:microsoft.com/office/officeart/2005/8/layout/list1"/>
    <dgm:cxn modelId="{FE0FACCD-F76F-BF45-AA10-5B64DB5EF7FF}" type="presParOf" srcId="{C2D81204-C126-E54A-A0B5-34BFB1115F02}" destId="{57FD4B81-28C3-A241-8E4A-4AB3CA34A2EB}" srcOrd="6" destOrd="0" presId="urn:microsoft.com/office/officeart/2005/8/layout/list1"/>
    <dgm:cxn modelId="{4F89D56C-2BD2-6142-915B-4BA020CE8704}" type="presParOf" srcId="{C2D81204-C126-E54A-A0B5-34BFB1115F02}" destId="{5AC4D7E3-3A7A-AE42-A659-AE788DFD46DC}" srcOrd="7" destOrd="0" presId="urn:microsoft.com/office/officeart/2005/8/layout/list1"/>
    <dgm:cxn modelId="{60B77C0B-6B24-1E4A-B413-3A5D0DF0AC99}" type="presParOf" srcId="{C2D81204-C126-E54A-A0B5-34BFB1115F02}" destId="{A6532086-8C9F-A843-8885-BCCE434AFC22}" srcOrd="8" destOrd="0" presId="urn:microsoft.com/office/officeart/2005/8/layout/list1"/>
    <dgm:cxn modelId="{EF9D506E-E62C-DD4C-892E-12C847AEF5C2}" type="presParOf" srcId="{A6532086-8C9F-A843-8885-BCCE434AFC22}" destId="{68CE0800-6E6A-C744-A6B7-97ACDB34EDCC}" srcOrd="0" destOrd="0" presId="urn:microsoft.com/office/officeart/2005/8/layout/list1"/>
    <dgm:cxn modelId="{8AE3C581-90E9-FE45-8B42-7246CFF8A55D}" type="presParOf" srcId="{A6532086-8C9F-A843-8885-BCCE434AFC22}" destId="{52FE7F2A-A0C9-454C-AEB0-375A6FD815F5}" srcOrd="1" destOrd="0" presId="urn:microsoft.com/office/officeart/2005/8/layout/list1"/>
    <dgm:cxn modelId="{72CD7799-67B7-7143-8C37-7F5EA07AF665}" type="presParOf" srcId="{C2D81204-C126-E54A-A0B5-34BFB1115F02}" destId="{71AC4FDF-2E4E-5147-8077-C296645AC5C1}" srcOrd="9" destOrd="0" presId="urn:microsoft.com/office/officeart/2005/8/layout/list1"/>
    <dgm:cxn modelId="{0E70A238-1F35-5E4E-B659-A7956432CA09}" type="presParOf" srcId="{C2D81204-C126-E54A-A0B5-34BFB1115F02}" destId="{24DA4AF5-B69F-B540-AB2B-980DD480081D}" srcOrd="10" destOrd="0" presId="urn:microsoft.com/office/officeart/2005/8/layout/list1"/>
    <dgm:cxn modelId="{2F2CE30A-952D-B644-8FA4-EA9E97D570B2}" type="presParOf" srcId="{C2D81204-C126-E54A-A0B5-34BFB1115F02}" destId="{06DAD404-EC88-514E-90F1-E17DEB09D06C}" srcOrd="11" destOrd="0" presId="urn:microsoft.com/office/officeart/2005/8/layout/list1"/>
    <dgm:cxn modelId="{35094733-6245-FD4F-870F-15FA8D1EA900}" type="presParOf" srcId="{C2D81204-C126-E54A-A0B5-34BFB1115F02}" destId="{9C97F85C-59D5-5649-B2FE-A0B42EAE46BD}" srcOrd="12" destOrd="0" presId="urn:microsoft.com/office/officeart/2005/8/layout/list1"/>
    <dgm:cxn modelId="{BA54DEA5-4BFE-DF42-B9C5-7981356DAEDF}" type="presParOf" srcId="{9C97F85C-59D5-5649-B2FE-A0B42EAE46BD}" destId="{EB6C6012-B5DF-B84C-A997-6F8F4141B28A}" srcOrd="0" destOrd="0" presId="urn:microsoft.com/office/officeart/2005/8/layout/list1"/>
    <dgm:cxn modelId="{CFAF63F4-2F4B-7D48-AB74-7B0E8DFCA782}" type="presParOf" srcId="{9C97F85C-59D5-5649-B2FE-A0B42EAE46BD}" destId="{EA59BA24-BF5B-F24A-8E7F-C97613DF8298}" srcOrd="1" destOrd="0" presId="urn:microsoft.com/office/officeart/2005/8/layout/list1"/>
    <dgm:cxn modelId="{1EA4A5E5-C643-5447-A5E6-9752ECCD09B6}" type="presParOf" srcId="{C2D81204-C126-E54A-A0B5-34BFB1115F02}" destId="{9B64907A-5392-9942-9AB0-ADCAB8DB4358}" srcOrd="13" destOrd="0" presId="urn:microsoft.com/office/officeart/2005/8/layout/list1"/>
    <dgm:cxn modelId="{EF4CEA34-E4B2-E84D-A956-55EE4930BE76}" type="presParOf" srcId="{C2D81204-C126-E54A-A0B5-34BFB1115F02}" destId="{CA6B31FF-4F72-D949-82E3-02B191F2332A}"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3EB826-4707-F141-B61D-3DEBF6C94C46}" type="doc">
      <dgm:prSet loTypeId="urn:microsoft.com/office/officeart/2005/8/layout/list1" loCatId="" qsTypeId="urn:microsoft.com/office/officeart/2005/8/quickstyle/3d3" qsCatId="3D" csTypeId="urn:microsoft.com/office/officeart/2005/8/colors/accent1_2" csCatId="accent1" phldr="1"/>
      <dgm:spPr/>
      <dgm:t>
        <a:bodyPr/>
        <a:lstStyle/>
        <a:p>
          <a:endParaRPr lang="en-US"/>
        </a:p>
      </dgm:t>
    </dgm:pt>
    <dgm:pt modelId="{8CAE70CC-5DEC-3348-8831-C62B54C3F8CE}">
      <dgm:prSet phldrT="[Text]"/>
      <dgm:spPr/>
      <dgm:t>
        <a:bodyPr/>
        <a:lstStyle/>
        <a:p>
          <a:r>
            <a:rPr lang="en-US" dirty="0"/>
            <a:t>Know your strengths</a:t>
          </a:r>
        </a:p>
      </dgm:t>
    </dgm:pt>
    <dgm:pt modelId="{CF52F34D-7105-814D-985C-4E3090B6FFC0}" type="parTrans" cxnId="{6432C566-0C3D-0C4E-9DB0-1F58A452727C}">
      <dgm:prSet/>
      <dgm:spPr/>
      <dgm:t>
        <a:bodyPr/>
        <a:lstStyle/>
        <a:p>
          <a:endParaRPr lang="en-US"/>
        </a:p>
      </dgm:t>
    </dgm:pt>
    <dgm:pt modelId="{83BB21BC-3934-5E45-8222-C1CA4956308B}" type="sibTrans" cxnId="{6432C566-0C3D-0C4E-9DB0-1F58A452727C}">
      <dgm:prSet/>
      <dgm:spPr/>
      <dgm:t>
        <a:bodyPr/>
        <a:lstStyle/>
        <a:p>
          <a:endParaRPr lang="en-US"/>
        </a:p>
      </dgm:t>
    </dgm:pt>
    <dgm:pt modelId="{708E888A-790F-4140-9957-FFD0184E4E58}">
      <dgm:prSet phldrT="[Text]"/>
      <dgm:spPr/>
      <dgm:t>
        <a:bodyPr/>
        <a:lstStyle/>
        <a:p>
          <a:r>
            <a:rPr lang="en-US" dirty="0"/>
            <a:t>Share ‘What’s new’</a:t>
          </a:r>
        </a:p>
      </dgm:t>
    </dgm:pt>
    <dgm:pt modelId="{AA820C42-5550-8E46-A589-4CE19C7BD1D3}" type="parTrans" cxnId="{DE5A9159-4EC1-5A4F-8AB8-0100BA01C7CA}">
      <dgm:prSet/>
      <dgm:spPr/>
      <dgm:t>
        <a:bodyPr/>
        <a:lstStyle/>
        <a:p>
          <a:endParaRPr lang="en-US"/>
        </a:p>
      </dgm:t>
    </dgm:pt>
    <dgm:pt modelId="{A67DC867-B0F8-D947-974A-91337977DDA6}" type="sibTrans" cxnId="{DE5A9159-4EC1-5A4F-8AB8-0100BA01C7CA}">
      <dgm:prSet/>
      <dgm:spPr/>
      <dgm:t>
        <a:bodyPr/>
        <a:lstStyle/>
        <a:p>
          <a:endParaRPr lang="en-US"/>
        </a:p>
      </dgm:t>
    </dgm:pt>
    <dgm:pt modelId="{9DD72301-DDF5-2B43-B896-A6D6A6150906}">
      <dgm:prSet phldrT="[Text]"/>
      <dgm:spPr/>
      <dgm:t>
        <a:bodyPr/>
        <a:lstStyle/>
        <a:p>
          <a:r>
            <a:rPr lang="en-US" dirty="0"/>
            <a:t>Share impact &amp; importance</a:t>
          </a:r>
        </a:p>
      </dgm:t>
    </dgm:pt>
    <dgm:pt modelId="{6000AA3B-B99E-E24D-9EB0-C6EBDE4FA78A}" type="parTrans" cxnId="{D9A668A1-D6EB-A84A-A2FF-1DE323AE91FF}">
      <dgm:prSet/>
      <dgm:spPr/>
      <dgm:t>
        <a:bodyPr/>
        <a:lstStyle/>
        <a:p>
          <a:endParaRPr lang="en-US"/>
        </a:p>
      </dgm:t>
    </dgm:pt>
    <dgm:pt modelId="{3CA3CF0F-DD7D-BD45-ACD8-D8D35B13FAE5}" type="sibTrans" cxnId="{D9A668A1-D6EB-A84A-A2FF-1DE323AE91FF}">
      <dgm:prSet/>
      <dgm:spPr/>
      <dgm:t>
        <a:bodyPr/>
        <a:lstStyle/>
        <a:p>
          <a:endParaRPr lang="en-US"/>
        </a:p>
      </dgm:t>
    </dgm:pt>
    <dgm:pt modelId="{F9E0F9FA-739D-1746-8FE6-3394D9AA6BD6}">
      <dgm:prSet phldrT="[Text]"/>
      <dgm:spPr/>
      <dgm:t>
        <a:bodyPr/>
        <a:lstStyle/>
        <a:p>
          <a:r>
            <a:rPr lang="en-US" dirty="0"/>
            <a:t>Proof! Proof! Proof!</a:t>
          </a:r>
        </a:p>
      </dgm:t>
    </dgm:pt>
    <dgm:pt modelId="{2BC4F8BB-707E-9440-ACC9-B5ADBA7CD6C7}" type="parTrans" cxnId="{7CEE609C-0C6F-564F-9D2C-D8D8E3CC4443}">
      <dgm:prSet/>
      <dgm:spPr/>
      <dgm:t>
        <a:bodyPr/>
        <a:lstStyle/>
        <a:p>
          <a:endParaRPr lang="en-US"/>
        </a:p>
      </dgm:t>
    </dgm:pt>
    <dgm:pt modelId="{7BE08F01-3444-9841-A11C-692CD215F49C}" type="sibTrans" cxnId="{7CEE609C-0C6F-564F-9D2C-D8D8E3CC4443}">
      <dgm:prSet/>
      <dgm:spPr/>
      <dgm:t>
        <a:bodyPr/>
        <a:lstStyle/>
        <a:p>
          <a:endParaRPr lang="en-US"/>
        </a:p>
      </dgm:t>
    </dgm:pt>
    <dgm:pt modelId="{C2D81204-C126-E54A-A0B5-34BFB1115F02}" type="pres">
      <dgm:prSet presAssocID="{463EB826-4707-F141-B61D-3DEBF6C94C46}" presName="linear" presStyleCnt="0">
        <dgm:presLayoutVars>
          <dgm:dir/>
          <dgm:animLvl val="lvl"/>
          <dgm:resizeHandles val="exact"/>
        </dgm:presLayoutVars>
      </dgm:prSet>
      <dgm:spPr/>
    </dgm:pt>
    <dgm:pt modelId="{2E481352-F866-7B4D-A5F6-2FDE19B34BC3}" type="pres">
      <dgm:prSet presAssocID="{8CAE70CC-5DEC-3348-8831-C62B54C3F8CE}" presName="parentLin" presStyleCnt="0"/>
      <dgm:spPr/>
    </dgm:pt>
    <dgm:pt modelId="{11C535A1-A68C-A043-BBAD-65273D08C7C4}" type="pres">
      <dgm:prSet presAssocID="{8CAE70CC-5DEC-3348-8831-C62B54C3F8CE}" presName="parentLeftMargin" presStyleLbl="node1" presStyleIdx="0" presStyleCnt="4"/>
      <dgm:spPr/>
    </dgm:pt>
    <dgm:pt modelId="{0AC6B27B-8127-244E-84CC-B2BC769CEC5E}" type="pres">
      <dgm:prSet presAssocID="{8CAE70CC-5DEC-3348-8831-C62B54C3F8CE}" presName="parentText" presStyleLbl="node1" presStyleIdx="0" presStyleCnt="4">
        <dgm:presLayoutVars>
          <dgm:chMax val="0"/>
          <dgm:bulletEnabled val="1"/>
        </dgm:presLayoutVars>
      </dgm:prSet>
      <dgm:spPr/>
    </dgm:pt>
    <dgm:pt modelId="{F92CFDEF-CA60-5E4A-BDB0-63B585572421}" type="pres">
      <dgm:prSet presAssocID="{8CAE70CC-5DEC-3348-8831-C62B54C3F8CE}" presName="negativeSpace" presStyleCnt="0"/>
      <dgm:spPr/>
    </dgm:pt>
    <dgm:pt modelId="{171A2CE1-D9CA-E244-B3C4-9B5B90DA5DCE}" type="pres">
      <dgm:prSet presAssocID="{8CAE70CC-5DEC-3348-8831-C62B54C3F8CE}" presName="childText" presStyleLbl="conFgAcc1" presStyleIdx="0" presStyleCnt="4">
        <dgm:presLayoutVars>
          <dgm:bulletEnabled val="1"/>
        </dgm:presLayoutVars>
      </dgm:prSet>
      <dgm:spPr/>
    </dgm:pt>
    <dgm:pt modelId="{39A73492-C07B-3F42-BABD-228BD805E791}" type="pres">
      <dgm:prSet presAssocID="{83BB21BC-3934-5E45-8222-C1CA4956308B}" presName="spaceBetweenRectangles" presStyleCnt="0"/>
      <dgm:spPr/>
    </dgm:pt>
    <dgm:pt modelId="{E3C24E6F-CBE7-934C-9316-B928BAD06D81}" type="pres">
      <dgm:prSet presAssocID="{708E888A-790F-4140-9957-FFD0184E4E58}" presName="parentLin" presStyleCnt="0"/>
      <dgm:spPr/>
    </dgm:pt>
    <dgm:pt modelId="{BDAC181B-2EEC-2A45-B120-A0E15184A24F}" type="pres">
      <dgm:prSet presAssocID="{708E888A-790F-4140-9957-FFD0184E4E58}" presName="parentLeftMargin" presStyleLbl="node1" presStyleIdx="0" presStyleCnt="4"/>
      <dgm:spPr/>
    </dgm:pt>
    <dgm:pt modelId="{FC63BB26-9539-D546-823C-25176C2CD395}" type="pres">
      <dgm:prSet presAssocID="{708E888A-790F-4140-9957-FFD0184E4E58}" presName="parentText" presStyleLbl="node1" presStyleIdx="1" presStyleCnt="4">
        <dgm:presLayoutVars>
          <dgm:chMax val="0"/>
          <dgm:bulletEnabled val="1"/>
        </dgm:presLayoutVars>
      </dgm:prSet>
      <dgm:spPr/>
    </dgm:pt>
    <dgm:pt modelId="{B53164F5-9B3D-F74F-B99F-196BDD6DC9A3}" type="pres">
      <dgm:prSet presAssocID="{708E888A-790F-4140-9957-FFD0184E4E58}" presName="negativeSpace" presStyleCnt="0"/>
      <dgm:spPr/>
    </dgm:pt>
    <dgm:pt modelId="{57FD4B81-28C3-A241-8E4A-4AB3CA34A2EB}" type="pres">
      <dgm:prSet presAssocID="{708E888A-790F-4140-9957-FFD0184E4E58}" presName="childText" presStyleLbl="conFgAcc1" presStyleIdx="1" presStyleCnt="4">
        <dgm:presLayoutVars>
          <dgm:bulletEnabled val="1"/>
        </dgm:presLayoutVars>
      </dgm:prSet>
      <dgm:spPr/>
    </dgm:pt>
    <dgm:pt modelId="{5AC4D7E3-3A7A-AE42-A659-AE788DFD46DC}" type="pres">
      <dgm:prSet presAssocID="{A67DC867-B0F8-D947-974A-91337977DDA6}" presName="spaceBetweenRectangles" presStyleCnt="0"/>
      <dgm:spPr/>
    </dgm:pt>
    <dgm:pt modelId="{A6532086-8C9F-A843-8885-BCCE434AFC22}" type="pres">
      <dgm:prSet presAssocID="{9DD72301-DDF5-2B43-B896-A6D6A6150906}" presName="parentLin" presStyleCnt="0"/>
      <dgm:spPr/>
    </dgm:pt>
    <dgm:pt modelId="{68CE0800-6E6A-C744-A6B7-97ACDB34EDCC}" type="pres">
      <dgm:prSet presAssocID="{9DD72301-DDF5-2B43-B896-A6D6A6150906}" presName="parentLeftMargin" presStyleLbl="node1" presStyleIdx="1" presStyleCnt="4"/>
      <dgm:spPr/>
    </dgm:pt>
    <dgm:pt modelId="{52FE7F2A-A0C9-454C-AEB0-375A6FD815F5}" type="pres">
      <dgm:prSet presAssocID="{9DD72301-DDF5-2B43-B896-A6D6A6150906}" presName="parentText" presStyleLbl="node1" presStyleIdx="2" presStyleCnt="4">
        <dgm:presLayoutVars>
          <dgm:chMax val="0"/>
          <dgm:bulletEnabled val="1"/>
        </dgm:presLayoutVars>
      </dgm:prSet>
      <dgm:spPr/>
    </dgm:pt>
    <dgm:pt modelId="{71AC4FDF-2E4E-5147-8077-C296645AC5C1}" type="pres">
      <dgm:prSet presAssocID="{9DD72301-DDF5-2B43-B896-A6D6A6150906}" presName="negativeSpace" presStyleCnt="0"/>
      <dgm:spPr/>
    </dgm:pt>
    <dgm:pt modelId="{24DA4AF5-B69F-B540-AB2B-980DD480081D}" type="pres">
      <dgm:prSet presAssocID="{9DD72301-DDF5-2B43-B896-A6D6A6150906}" presName="childText" presStyleLbl="conFgAcc1" presStyleIdx="2" presStyleCnt="4">
        <dgm:presLayoutVars>
          <dgm:bulletEnabled val="1"/>
        </dgm:presLayoutVars>
      </dgm:prSet>
      <dgm:spPr/>
    </dgm:pt>
    <dgm:pt modelId="{06DAD404-EC88-514E-90F1-E17DEB09D06C}" type="pres">
      <dgm:prSet presAssocID="{3CA3CF0F-DD7D-BD45-ACD8-D8D35B13FAE5}" presName="spaceBetweenRectangles" presStyleCnt="0"/>
      <dgm:spPr/>
    </dgm:pt>
    <dgm:pt modelId="{9C97F85C-59D5-5649-B2FE-A0B42EAE46BD}" type="pres">
      <dgm:prSet presAssocID="{F9E0F9FA-739D-1746-8FE6-3394D9AA6BD6}" presName="parentLin" presStyleCnt="0"/>
      <dgm:spPr/>
    </dgm:pt>
    <dgm:pt modelId="{EB6C6012-B5DF-B84C-A997-6F8F4141B28A}" type="pres">
      <dgm:prSet presAssocID="{F9E0F9FA-739D-1746-8FE6-3394D9AA6BD6}" presName="parentLeftMargin" presStyleLbl="node1" presStyleIdx="2" presStyleCnt="4"/>
      <dgm:spPr/>
    </dgm:pt>
    <dgm:pt modelId="{EA59BA24-BF5B-F24A-8E7F-C97613DF8298}" type="pres">
      <dgm:prSet presAssocID="{F9E0F9FA-739D-1746-8FE6-3394D9AA6BD6}" presName="parentText" presStyleLbl="node1" presStyleIdx="3" presStyleCnt="4">
        <dgm:presLayoutVars>
          <dgm:chMax val="0"/>
          <dgm:bulletEnabled val="1"/>
        </dgm:presLayoutVars>
      </dgm:prSet>
      <dgm:spPr/>
    </dgm:pt>
    <dgm:pt modelId="{9B64907A-5392-9942-9AB0-ADCAB8DB4358}" type="pres">
      <dgm:prSet presAssocID="{F9E0F9FA-739D-1746-8FE6-3394D9AA6BD6}" presName="negativeSpace" presStyleCnt="0"/>
      <dgm:spPr/>
    </dgm:pt>
    <dgm:pt modelId="{CA6B31FF-4F72-D949-82E3-02B191F2332A}" type="pres">
      <dgm:prSet presAssocID="{F9E0F9FA-739D-1746-8FE6-3394D9AA6BD6}" presName="childText" presStyleLbl="conFgAcc1" presStyleIdx="3" presStyleCnt="4">
        <dgm:presLayoutVars>
          <dgm:bulletEnabled val="1"/>
        </dgm:presLayoutVars>
      </dgm:prSet>
      <dgm:spPr/>
    </dgm:pt>
  </dgm:ptLst>
  <dgm:cxnLst>
    <dgm:cxn modelId="{DC767603-5C61-7441-A4AE-380C3F383260}" type="presOf" srcId="{9DD72301-DDF5-2B43-B896-A6D6A6150906}" destId="{52FE7F2A-A0C9-454C-AEB0-375A6FD815F5}" srcOrd="1" destOrd="0" presId="urn:microsoft.com/office/officeart/2005/8/layout/list1"/>
    <dgm:cxn modelId="{866ADF44-77AF-3C4C-9BE8-759883F1BD71}" type="presOf" srcId="{463EB826-4707-F141-B61D-3DEBF6C94C46}" destId="{C2D81204-C126-E54A-A0B5-34BFB1115F02}" srcOrd="0" destOrd="0" presId="urn:microsoft.com/office/officeart/2005/8/layout/list1"/>
    <dgm:cxn modelId="{B4F20A46-5BC3-604E-B5DC-D82E1D8CAB4D}" type="presOf" srcId="{F9E0F9FA-739D-1746-8FE6-3394D9AA6BD6}" destId="{EB6C6012-B5DF-B84C-A997-6F8F4141B28A}" srcOrd="0" destOrd="0" presId="urn:microsoft.com/office/officeart/2005/8/layout/list1"/>
    <dgm:cxn modelId="{DE5A9159-4EC1-5A4F-8AB8-0100BA01C7CA}" srcId="{463EB826-4707-F141-B61D-3DEBF6C94C46}" destId="{708E888A-790F-4140-9957-FFD0184E4E58}" srcOrd="1" destOrd="0" parTransId="{AA820C42-5550-8E46-A589-4CE19C7BD1D3}" sibTransId="{A67DC867-B0F8-D947-974A-91337977DDA6}"/>
    <dgm:cxn modelId="{6432C566-0C3D-0C4E-9DB0-1F58A452727C}" srcId="{463EB826-4707-F141-B61D-3DEBF6C94C46}" destId="{8CAE70CC-5DEC-3348-8831-C62B54C3F8CE}" srcOrd="0" destOrd="0" parTransId="{CF52F34D-7105-814D-985C-4E3090B6FFC0}" sibTransId="{83BB21BC-3934-5E45-8222-C1CA4956308B}"/>
    <dgm:cxn modelId="{8441D87B-5172-7848-978D-D4B64281E451}" type="presOf" srcId="{708E888A-790F-4140-9957-FFD0184E4E58}" destId="{FC63BB26-9539-D546-823C-25176C2CD395}" srcOrd="1" destOrd="0" presId="urn:microsoft.com/office/officeart/2005/8/layout/list1"/>
    <dgm:cxn modelId="{0268BA8D-B0CF-DB45-A127-7C72C0D0B6A3}" type="presOf" srcId="{708E888A-790F-4140-9957-FFD0184E4E58}" destId="{BDAC181B-2EEC-2A45-B120-A0E15184A24F}" srcOrd="0" destOrd="0" presId="urn:microsoft.com/office/officeart/2005/8/layout/list1"/>
    <dgm:cxn modelId="{1140F28F-C52E-0B4F-B37D-F4EF9CB83C95}" type="presOf" srcId="{8CAE70CC-5DEC-3348-8831-C62B54C3F8CE}" destId="{11C535A1-A68C-A043-BBAD-65273D08C7C4}" srcOrd="0" destOrd="0" presId="urn:microsoft.com/office/officeart/2005/8/layout/list1"/>
    <dgm:cxn modelId="{7CEE609C-0C6F-564F-9D2C-D8D8E3CC4443}" srcId="{463EB826-4707-F141-B61D-3DEBF6C94C46}" destId="{F9E0F9FA-739D-1746-8FE6-3394D9AA6BD6}" srcOrd="3" destOrd="0" parTransId="{2BC4F8BB-707E-9440-ACC9-B5ADBA7CD6C7}" sibTransId="{7BE08F01-3444-9841-A11C-692CD215F49C}"/>
    <dgm:cxn modelId="{D9A668A1-D6EB-A84A-A2FF-1DE323AE91FF}" srcId="{463EB826-4707-F141-B61D-3DEBF6C94C46}" destId="{9DD72301-DDF5-2B43-B896-A6D6A6150906}" srcOrd="2" destOrd="0" parTransId="{6000AA3B-B99E-E24D-9EB0-C6EBDE4FA78A}" sibTransId="{3CA3CF0F-DD7D-BD45-ACD8-D8D35B13FAE5}"/>
    <dgm:cxn modelId="{9CB68EB9-844A-FF48-95A1-534A0C4CB73F}" type="presOf" srcId="{F9E0F9FA-739D-1746-8FE6-3394D9AA6BD6}" destId="{EA59BA24-BF5B-F24A-8E7F-C97613DF8298}" srcOrd="1" destOrd="0" presId="urn:microsoft.com/office/officeart/2005/8/layout/list1"/>
    <dgm:cxn modelId="{461F30E8-2DB0-8B4B-AA93-85707B2639BB}" type="presOf" srcId="{9DD72301-DDF5-2B43-B896-A6D6A6150906}" destId="{68CE0800-6E6A-C744-A6B7-97ACDB34EDCC}" srcOrd="0" destOrd="0" presId="urn:microsoft.com/office/officeart/2005/8/layout/list1"/>
    <dgm:cxn modelId="{CDA0BEF3-DC05-E748-B8A0-49FD3489555E}" type="presOf" srcId="{8CAE70CC-5DEC-3348-8831-C62B54C3F8CE}" destId="{0AC6B27B-8127-244E-84CC-B2BC769CEC5E}" srcOrd="1" destOrd="0" presId="urn:microsoft.com/office/officeart/2005/8/layout/list1"/>
    <dgm:cxn modelId="{A6A5AD8A-C63E-734F-9CB0-D90A52378682}" type="presParOf" srcId="{C2D81204-C126-E54A-A0B5-34BFB1115F02}" destId="{2E481352-F866-7B4D-A5F6-2FDE19B34BC3}" srcOrd="0" destOrd="0" presId="urn:microsoft.com/office/officeart/2005/8/layout/list1"/>
    <dgm:cxn modelId="{D18078BF-1AF9-3C45-BD53-61323FB91686}" type="presParOf" srcId="{2E481352-F866-7B4D-A5F6-2FDE19B34BC3}" destId="{11C535A1-A68C-A043-BBAD-65273D08C7C4}" srcOrd="0" destOrd="0" presId="urn:microsoft.com/office/officeart/2005/8/layout/list1"/>
    <dgm:cxn modelId="{FE1E355A-E0E9-C241-AB72-81746C16C039}" type="presParOf" srcId="{2E481352-F866-7B4D-A5F6-2FDE19B34BC3}" destId="{0AC6B27B-8127-244E-84CC-B2BC769CEC5E}" srcOrd="1" destOrd="0" presId="urn:microsoft.com/office/officeart/2005/8/layout/list1"/>
    <dgm:cxn modelId="{AE78AF0A-2F47-F546-83F1-D8D54CA5E1EC}" type="presParOf" srcId="{C2D81204-C126-E54A-A0B5-34BFB1115F02}" destId="{F92CFDEF-CA60-5E4A-BDB0-63B585572421}" srcOrd="1" destOrd="0" presId="urn:microsoft.com/office/officeart/2005/8/layout/list1"/>
    <dgm:cxn modelId="{D71432A7-A20B-D244-8B72-1B5EB09D0C5A}" type="presParOf" srcId="{C2D81204-C126-E54A-A0B5-34BFB1115F02}" destId="{171A2CE1-D9CA-E244-B3C4-9B5B90DA5DCE}" srcOrd="2" destOrd="0" presId="urn:microsoft.com/office/officeart/2005/8/layout/list1"/>
    <dgm:cxn modelId="{EE753736-B4A7-0348-9F3D-A218A32A0EF7}" type="presParOf" srcId="{C2D81204-C126-E54A-A0B5-34BFB1115F02}" destId="{39A73492-C07B-3F42-BABD-228BD805E791}" srcOrd="3" destOrd="0" presId="urn:microsoft.com/office/officeart/2005/8/layout/list1"/>
    <dgm:cxn modelId="{479505B1-8A39-3A46-85E3-2D7EE4EF0371}" type="presParOf" srcId="{C2D81204-C126-E54A-A0B5-34BFB1115F02}" destId="{E3C24E6F-CBE7-934C-9316-B928BAD06D81}" srcOrd="4" destOrd="0" presId="urn:microsoft.com/office/officeart/2005/8/layout/list1"/>
    <dgm:cxn modelId="{EE4CFA93-35BF-BE44-B035-2C74BF6F4C4E}" type="presParOf" srcId="{E3C24E6F-CBE7-934C-9316-B928BAD06D81}" destId="{BDAC181B-2EEC-2A45-B120-A0E15184A24F}" srcOrd="0" destOrd="0" presId="urn:microsoft.com/office/officeart/2005/8/layout/list1"/>
    <dgm:cxn modelId="{11572C7D-317C-6F4B-B4E8-C63D3B28F81E}" type="presParOf" srcId="{E3C24E6F-CBE7-934C-9316-B928BAD06D81}" destId="{FC63BB26-9539-D546-823C-25176C2CD395}" srcOrd="1" destOrd="0" presId="urn:microsoft.com/office/officeart/2005/8/layout/list1"/>
    <dgm:cxn modelId="{470A762C-AE1E-E641-AD5A-B5C647F8F4FA}" type="presParOf" srcId="{C2D81204-C126-E54A-A0B5-34BFB1115F02}" destId="{B53164F5-9B3D-F74F-B99F-196BDD6DC9A3}" srcOrd="5" destOrd="0" presId="urn:microsoft.com/office/officeart/2005/8/layout/list1"/>
    <dgm:cxn modelId="{FE0FACCD-F76F-BF45-AA10-5B64DB5EF7FF}" type="presParOf" srcId="{C2D81204-C126-E54A-A0B5-34BFB1115F02}" destId="{57FD4B81-28C3-A241-8E4A-4AB3CA34A2EB}" srcOrd="6" destOrd="0" presId="urn:microsoft.com/office/officeart/2005/8/layout/list1"/>
    <dgm:cxn modelId="{4F89D56C-2BD2-6142-915B-4BA020CE8704}" type="presParOf" srcId="{C2D81204-C126-E54A-A0B5-34BFB1115F02}" destId="{5AC4D7E3-3A7A-AE42-A659-AE788DFD46DC}" srcOrd="7" destOrd="0" presId="urn:microsoft.com/office/officeart/2005/8/layout/list1"/>
    <dgm:cxn modelId="{60B77C0B-6B24-1E4A-B413-3A5D0DF0AC99}" type="presParOf" srcId="{C2D81204-C126-E54A-A0B5-34BFB1115F02}" destId="{A6532086-8C9F-A843-8885-BCCE434AFC22}" srcOrd="8" destOrd="0" presId="urn:microsoft.com/office/officeart/2005/8/layout/list1"/>
    <dgm:cxn modelId="{EF9D506E-E62C-DD4C-892E-12C847AEF5C2}" type="presParOf" srcId="{A6532086-8C9F-A843-8885-BCCE434AFC22}" destId="{68CE0800-6E6A-C744-A6B7-97ACDB34EDCC}" srcOrd="0" destOrd="0" presId="urn:microsoft.com/office/officeart/2005/8/layout/list1"/>
    <dgm:cxn modelId="{8AE3C581-90E9-FE45-8B42-7246CFF8A55D}" type="presParOf" srcId="{A6532086-8C9F-A843-8885-BCCE434AFC22}" destId="{52FE7F2A-A0C9-454C-AEB0-375A6FD815F5}" srcOrd="1" destOrd="0" presId="urn:microsoft.com/office/officeart/2005/8/layout/list1"/>
    <dgm:cxn modelId="{72CD7799-67B7-7143-8C37-7F5EA07AF665}" type="presParOf" srcId="{C2D81204-C126-E54A-A0B5-34BFB1115F02}" destId="{71AC4FDF-2E4E-5147-8077-C296645AC5C1}" srcOrd="9" destOrd="0" presId="urn:microsoft.com/office/officeart/2005/8/layout/list1"/>
    <dgm:cxn modelId="{0E70A238-1F35-5E4E-B659-A7956432CA09}" type="presParOf" srcId="{C2D81204-C126-E54A-A0B5-34BFB1115F02}" destId="{24DA4AF5-B69F-B540-AB2B-980DD480081D}" srcOrd="10" destOrd="0" presId="urn:microsoft.com/office/officeart/2005/8/layout/list1"/>
    <dgm:cxn modelId="{2F2CE30A-952D-B644-8FA4-EA9E97D570B2}" type="presParOf" srcId="{C2D81204-C126-E54A-A0B5-34BFB1115F02}" destId="{06DAD404-EC88-514E-90F1-E17DEB09D06C}" srcOrd="11" destOrd="0" presId="urn:microsoft.com/office/officeart/2005/8/layout/list1"/>
    <dgm:cxn modelId="{35094733-6245-FD4F-870F-15FA8D1EA900}" type="presParOf" srcId="{C2D81204-C126-E54A-A0B5-34BFB1115F02}" destId="{9C97F85C-59D5-5649-B2FE-A0B42EAE46BD}" srcOrd="12" destOrd="0" presId="urn:microsoft.com/office/officeart/2005/8/layout/list1"/>
    <dgm:cxn modelId="{BA54DEA5-4BFE-DF42-B9C5-7981356DAEDF}" type="presParOf" srcId="{9C97F85C-59D5-5649-B2FE-A0B42EAE46BD}" destId="{EB6C6012-B5DF-B84C-A997-6F8F4141B28A}" srcOrd="0" destOrd="0" presId="urn:microsoft.com/office/officeart/2005/8/layout/list1"/>
    <dgm:cxn modelId="{CFAF63F4-2F4B-7D48-AB74-7B0E8DFCA782}" type="presParOf" srcId="{9C97F85C-59D5-5649-B2FE-A0B42EAE46BD}" destId="{EA59BA24-BF5B-F24A-8E7F-C97613DF8298}" srcOrd="1" destOrd="0" presId="urn:microsoft.com/office/officeart/2005/8/layout/list1"/>
    <dgm:cxn modelId="{1EA4A5E5-C643-5447-A5E6-9752ECCD09B6}" type="presParOf" srcId="{C2D81204-C126-E54A-A0B5-34BFB1115F02}" destId="{9B64907A-5392-9942-9AB0-ADCAB8DB4358}" srcOrd="13" destOrd="0" presId="urn:microsoft.com/office/officeart/2005/8/layout/list1"/>
    <dgm:cxn modelId="{EF4CEA34-E4B2-E84D-A956-55EE4930BE76}" type="presParOf" srcId="{C2D81204-C126-E54A-A0B5-34BFB1115F02}" destId="{CA6B31FF-4F72-D949-82E3-02B191F2332A}" srcOrd="14"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A1781C-890C-7D48-966B-1715C0900D8C}">
      <dsp:nvSpPr>
        <dsp:cNvPr id="0" name=""/>
        <dsp:cNvSpPr/>
      </dsp:nvSpPr>
      <dsp:spPr>
        <a:xfrm>
          <a:off x="871717" y="272176"/>
          <a:ext cx="4527472" cy="1414835"/>
        </a:xfrm>
        <a:prstGeom prst="rect">
          <a:avLst/>
        </a:prstGeom>
        <a:solidFill>
          <a:schemeClr val="bg1">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958315" tIns="60960" rIns="60960" bIns="60960" numCol="1" spcCol="1270" anchor="t" anchorCtr="0">
          <a:noAutofit/>
        </a:bodyPr>
        <a:lstStyle/>
        <a:p>
          <a:pPr marL="0" lvl="0" indent="0" algn="ctr" defTabSz="844550">
            <a:lnSpc>
              <a:spcPct val="90000"/>
            </a:lnSpc>
            <a:spcBef>
              <a:spcPct val="0"/>
            </a:spcBef>
            <a:spcAft>
              <a:spcPct val="35000"/>
            </a:spcAft>
            <a:buNone/>
          </a:pPr>
          <a:r>
            <a:rPr lang="en-US" sz="1900" b="1" kern="1200" dirty="0"/>
            <a:t>Storyline</a:t>
          </a:r>
        </a:p>
        <a:p>
          <a:pPr marL="171450" lvl="1" indent="-171450" algn="ctr" defTabSz="711200">
            <a:lnSpc>
              <a:spcPct val="90000"/>
            </a:lnSpc>
            <a:spcBef>
              <a:spcPct val="0"/>
            </a:spcBef>
            <a:spcAft>
              <a:spcPct val="15000"/>
            </a:spcAft>
            <a:buNone/>
          </a:pPr>
          <a:r>
            <a:rPr lang="en-US" sz="1600" kern="1200" dirty="0">
              <a:latin typeface="Arial"/>
            </a:rPr>
            <a:t>How clear, engaging &amp; strong is the Catalyst’s storyline, solution &amp; deliverables?</a:t>
          </a:r>
          <a:endParaRPr lang="en-US" sz="1600" kern="1200" dirty="0"/>
        </a:p>
      </dsp:txBody>
      <dsp:txXfrm>
        <a:off x="871717" y="272176"/>
        <a:ext cx="4527472" cy="1414835"/>
      </dsp:txXfrm>
    </dsp:sp>
    <dsp:sp modelId="{4DB304D9-4FAE-9342-8098-A77F9E6BE254}">
      <dsp:nvSpPr>
        <dsp:cNvPr id="0" name=""/>
        <dsp:cNvSpPr/>
      </dsp:nvSpPr>
      <dsp:spPr>
        <a:xfrm>
          <a:off x="683072" y="67810"/>
          <a:ext cx="990384" cy="1485577"/>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3000" r="-63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861E2170-B7B1-5D4C-AF25-19372F60810A}">
      <dsp:nvSpPr>
        <dsp:cNvPr id="0" name=""/>
        <dsp:cNvSpPr/>
      </dsp:nvSpPr>
      <dsp:spPr>
        <a:xfrm>
          <a:off x="5815263" y="272176"/>
          <a:ext cx="4527472" cy="1414835"/>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958315" tIns="60960" rIns="60960" bIns="60960" numCol="1" spcCol="1270" anchor="t" anchorCtr="0">
          <a:noAutofit/>
        </a:bodyPr>
        <a:lstStyle/>
        <a:p>
          <a:pPr marL="0" lvl="0" indent="0" algn="ctr" defTabSz="844550">
            <a:lnSpc>
              <a:spcPct val="90000"/>
            </a:lnSpc>
            <a:spcBef>
              <a:spcPct val="0"/>
            </a:spcBef>
            <a:spcAft>
              <a:spcPct val="35000"/>
            </a:spcAft>
            <a:buNone/>
          </a:pPr>
          <a:r>
            <a:rPr lang="en-US" sz="1900" b="1" kern="1200" dirty="0"/>
            <a:t>Team Collaborations</a:t>
          </a:r>
        </a:p>
        <a:p>
          <a:pPr marL="171450" lvl="1" indent="-171450" algn="ctr" defTabSz="711200">
            <a:lnSpc>
              <a:spcPct val="90000"/>
            </a:lnSpc>
            <a:spcBef>
              <a:spcPct val="0"/>
            </a:spcBef>
            <a:spcAft>
              <a:spcPct val="15000"/>
            </a:spcAft>
            <a:buNone/>
          </a:pPr>
          <a:r>
            <a:rPr lang="en-US" sz="1600" b="0" kern="1200" dirty="0"/>
            <a:t>How well has the participants &amp; champions contributed &amp; collaborated towards catalyst success?</a:t>
          </a:r>
          <a:endParaRPr lang="en-US" sz="1600" kern="1200" dirty="0"/>
        </a:p>
      </dsp:txBody>
      <dsp:txXfrm>
        <a:off x="5815263" y="272176"/>
        <a:ext cx="4527472" cy="1414835"/>
      </dsp:txXfrm>
    </dsp:sp>
    <dsp:sp modelId="{E161BEB5-9082-4C4E-9363-3AC87092E0A1}">
      <dsp:nvSpPr>
        <dsp:cNvPr id="0" name=""/>
        <dsp:cNvSpPr/>
      </dsp:nvSpPr>
      <dsp:spPr>
        <a:xfrm>
          <a:off x="5626619" y="67810"/>
          <a:ext cx="990384" cy="1485577"/>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63000" r="-63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ABBAD6CB-3C54-5E44-A57B-B4CD90C3102E}">
      <dsp:nvSpPr>
        <dsp:cNvPr id="0" name=""/>
        <dsp:cNvSpPr/>
      </dsp:nvSpPr>
      <dsp:spPr>
        <a:xfrm>
          <a:off x="871717" y="2053296"/>
          <a:ext cx="4527472" cy="1414835"/>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958315" tIns="60960" rIns="60960" bIns="60960" numCol="1" spcCol="1270" anchor="t" anchorCtr="0">
          <a:noAutofit/>
        </a:bodyPr>
        <a:lstStyle/>
        <a:p>
          <a:pPr marL="0" lvl="0" indent="0" algn="ctr" defTabSz="844550">
            <a:lnSpc>
              <a:spcPct val="90000"/>
            </a:lnSpc>
            <a:spcBef>
              <a:spcPct val="0"/>
            </a:spcBef>
            <a:spcAft>
              <a:spcPct val="35000"/>
            </a:spcAft>
            <a:buNone/>
          </a:pPr>
          <a:r>
            <a:rPr lang="en-US" sz="1900" b="1" kern="1200" dirty="0"/>
            <a:t>Use of TM Forum Assets</a:t>
          </a:r>
        </a:p>
        <a:p>
          <a:pPr marL="171450" lvl="1" indent="-171450" algn="ctr" defTabSz="711200">
            <a:lnSpc>
              <a:spcPct val="90000"/>
            </a:lnSpc>
            <a:spcBef>
              <a:spcPct val="0"/>
            </a:spcBef>
            <a:spcAft>
              <a:spcPct val="15000"/>
            </a:spcAft>
            <a:buNone/>
          </a:pPr>
          <a:r>
            <a:rPr lang="en-US" sz="1600" b="0" kern="1200" dirty="0"/>
            <a:t>How well has the team used or planning to contribute to TM Forum’s assets, best practices &amp; standards? </a:t>
          </a:r>
          <a:endParaRPr lang="en-US" sz="1600" kern="1200" dirty="0"/>
        </a:p>
      </dsp:txBody>
      <dsp:txXfrm>
        <a:off x="871717" y="2053296"/>
        <a:ext cx="4527472" cy="1414835"/>
      </dsp:txXfrm>
    </dsp:sp>
    <dsp:sp modelId="{FE7ADFC5-72F2-DA40-A913-23B3D3B9BCD9}">
      <dsp:nvSpPr>
        <dsp:cNvPr id="0" name=""/>
        <dsp:cNvSpPr/>
      </dsp:nvSpPr>
      <dsp:spPr>
        <a:xfrm>
          <a:off x="683072" y="1848931"/>
          <a:ext cx="990384" cy="1485577"/>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50000" r="-50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4F1F4A80-EB8D-1349-9056-A204CB6F1783}">
      <dsp:nvSpPr>
        <dsp:cNvPr id="0" name=""/>
        <dsp:cNvSpPr/>
      </dsp:nvSpPr>
      <dsp:spPr>
        <a:xfrm>
          <a:off x="5815263" y="2053296"/>
          <a:ext cx="4527472" cy="1414835"/>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958315" tIns="60960" rIns="60960" bIns="60960" numCol="1" spcCol="1270" anchor="t" anchorCtr="0">
          <a:noAutofit/>
        </a:bodyPr>
        <a:lstStyle/>
        <a:p>
          <a:pPr marL="0" lvl="0" indent="0" algn="ctr" defTabSz="844550">
            <a:lnSpc>
              <a:spcPct val="90000"/>
            </a:lnSpc>
            <a:spcBef>
              <a:spcPct val="0"/>
            </a:spcBef>
            <a:spcAft>
              <a:spcPct val="35000"/>
            </a:spcAft>
            <a:buNone/>
          </a:pPr>
          <a:r>
            <a:rPr lang="en-US" sz="1900" b="1" kern="1200" dirty="0"/>
            <a:t>Proof of concept</a:t>
          </a:r>
        </a:p>
        <a:p>
          <a:pPr marL="171450" lvl="1" indent="-171450" algn="ctr" defTabSz="711200">
            <a:lnSpc>
              <a:spcPct val="90000"/>
            </a:lnSpc>
            <a:spcBef>
              <a:spcPct val="0"/>
            </a:spcBef>
            <a:spcAft>
              <a:spcPct val="15000"/>
            </a:spcAft>
            <a:buClr>
              <a:srgbClr val="000000"/>
            </a:buClr>
            <a:buFont typeface="Arial" panose="020B0604020202020204" pitchFamily="34" charset="0"/>
            <a:buNone/>
          </a:pPr>
          <a:r>
            <a:rPr lang="en-US" sz="1600" kern="1200" dirty="0">
              <a:latin typeface="Arial"/>
            </a:rPr>
            <a:t>How well developed is the proof-of-concept?</a:t>
          </a:r>
          <a:endParaRPr lang="en-US" sz="1600" b="1" kern="1200" dirty="0"/>
        </a:p>
        <a:p>
          <a:pPr marL="171450" lvl="1" indent="-171450" algn="ctr" defTabSz="711200">
            <a:lnSpc>
              <a:spcPct val="90000"/>
            </a:lnSpc>
            <a:spcBef>
              <a:spcPct val="0"/>
            </a:spcBef>
            <a:spcAft>
              <a:spcPct val="15000"/>
            </a:spcAft>
            <a:buClr>
              <a:srgbClr val="000000"/>
            </a:buClr>
            <a:buFont typeface="Arial" panose="020B0604020202020204" pitchFamily="34" charset="0"/>
            <a:buNone/>
          </a:pPr>
          <a:r>
            <a:rPr lang="en-US" sz="1600" kern="1200" dirty="0">
              <a:latin typeface="Arial"/>
            </a:rPr>
            <a:t>(1 = 'Just an idea’, </a:t>
          </a:r>
          <a:endParaRPr lang="en-US" sz="1600" b="1" kern="1200" dirty="0"/>
        </a:p>
        <a:p>
          <a:pPr marL="171450" lvl="1" indent="-171450" algn="ctr" defTabSz="711200">
            <a:lnSpc>
              <a:spcPct val="90000"/>
            </a:lnSpc>
            <a:spcBef>
              <a:spcPct val="0"/>
            </a:spcBef>
            <a:spcAft>
              <a:spcPct val="15000"/>
            </a:spcAft>
            <a:buClr>
              <a:srgbClr val="000000"/>
            </a:buClr>
            <a:buFont typeface="Arial" panose="020B0604020202020204" pitchFamily="34" charset="0"/>
            <a:buNone/>
          </a:pPr>
          <a:r>
            <a:rPr lang="en-US" sz="1600" kern="1200" dirty="0">
              <a:latin typeface="Arial"/>
            </a:rPr>
            <a:t>10 = 'Credible working solution’) </a:t>
          </a:r>
          <a:endParaRPr lang="en-US" sz="1600" b="1" kern="1200" dirty="0"/>
        </a:p>
      </dsp:txBody>
      <dsp:txXfrm>
        <a:off x="5815263" y="2053296"/>
        <a:ext cx="4527472" cy="1414835"/>
      </dsp:txXfrm>
    </dsp:sp>
    <dsp:sp modelId="{14A0284E-41D5-1948-A49E-38EEA4F026F8}">
      <dsp:nvSpPr>
        <dsp:cNvPr id="0" name=""/>
        <dsp:cNvSpPr/>
      </dsp:nvSpPr>
      <dsp:spPr>
        <a:xfrm>
          <a:off x="5626619" y="1848931"/>
          <a:ext cx="990384" cy="1485577"/>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6000" b="-6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46A9A82D-2937-6640-80F8-1800A435EBD2}">
      <dsp:nvSpPr>
        <dsp:cNvPr id="0" name=""/>
        <dsp:cNvSpPr/>
      </dsp:nvSpPr>
      <dsp:spPr>
        <a:xfrm>
          <a:off x="871717" y="3834416"/>
          <a:ext cx="4527472" cy="1414835"/>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958315" tIns="60960" rIns="60960" bIns="60960" numCol="1" spcCol="1270" anchor="t" anchorCtr="0">
          <a:noAutofit/>
        </a:bodyPr>
        <a:lstStyle/>
        <a:p>
          <a:pPr marL="0" lvl="0" indent="0" algn="ctr" defTabSz="844550">
            <a:lnSpc>
              <a:spcPct val="90000"/>
            </a:lnSpc>
            <a:spcBef>
              <a:spcPct val="0"/>
            </a:spcBef>
            <a:spcAft>
              <a:spcPct val="35000"/>
            </a:spcAft>
            <a:buNone/>
          </a:pPr>
          <a:r>
            <a:rPr lang="en-US" sz="1900" b="1" kern="1200" dirty="0"/>
            <a:t>Value &amp; Potential</a:t>
          </a:r>
        </a:p>
        <a:p>
          <a:pPr marL="171450" lvl="1" indent="-171450" algn="ctr" defTabSz="711200">
            <a:lnSpc>
              <a:spcPct val="90000"/>
            </a:lnSpc>
            <a:spcBef>
              <a:spcPct val="0"/>
            </a:spcBef>
            <a:spcAft>
              <a:spcPct val="15000"/>
            </a:spcAft>
            <a:buNone/>
          </a:pPr>
          <a:r>
            <a:rPr lang="en-GB" sz="1600" b="0" kern="1200" dirty="0">
              <a:latin typeface="Arial" panose="020B0604020202020204" pitchFamily="34" charset="0"/>
              <a:cs typeface="Arial" panose="020B0604020202020204" pitchFamily="34" charset="0"/>
            </a:rPr>
            <a:t>How valuable is the Catalyst to the industry in the long term?</a:t>
          </a:r>
          <a:endParaRPr lang="en-US" sz="1600" b="1" kern="1200" dirty="0"/>
        </a:p>
        <a:p>
          <a:pPr marL="171450" lvl="1" indent="-171450" algn="ctr" defTabSz="711200">
            <a:lnSpc>
              <a:spcPct val="90000"/>
            </a:lnSpc>
            <a:spcBef>
              <a:spcPct val="0"/>
            </a:spcBef>
            <a:spcAft>
              <a:spcPct val="15000"/>
            </a:spcAft>
            <a:buNone/>
          </a:pPr>
          <a:r>
            <a:rPr lang="en-US" sz="1600" b="0" kern="1200" dirty="0">
              <a:effectLst/>
              <a:latin typeface="Arial" panose="020B0604020202020204" pitchFamily="34" charset="0"/>
              <a:ea typeface="Times New Roman" panose="02020603050405020304" pitchFamily="18" charset="0"/>
              <a:cs typeface="Arial" panose="020B0604020202020204" pitchFamily="34" charset="0"/>
            </a:rPr>
            <a:t>(</a:t>
          </a:r>
          <a:r>
            <a:rPr lang="en-US" sz="1600" b="0" kern="1200" dirty="0">
              <a:latin typeface="Arial" panose="020B0604020202020204" pitchFamily="34" charset="0"/>
              <a:cs typeface="Arial" panose="020B0604020202020204" pitchFamily="34" charset="0"/>
            </a:rPr>
            <a:t>1 = 'Redundant’, </a:t>
          </a:r>
        </a:p>
        <a:p>
          <a:pPr marL="171450" lvl="1" indent="-171450" algn="ctr" defTabSz="711200">
            <a:lnSpc>
              <a:spcPct val="90000"/>
            </a:lnSpc>
            <a:spcBef>
              <a:spcPct val="0"/>
            </a:spcBef>
            <a:spcAft>
              <a:spcPct val="15000"/>
            </a:spcAft>
            <a:buNone/>
          </a:pPr>
          <a:r>
            <a:rPr lang="en-US" sz="1600" b="0" kern="1200" dirty="0">
              <a:latin typeface="Arial" panose="020B0604020202020204" pitchFamily="34" charset="0"/>
              <a:cs typeface="Arial" panose="020B0604020202020204" pitchFamily="34" charset="0"/>
            </a:rPr>
            <a:t>10 = ‘Potential to revolutionize’) </a:t>
          </a:r>
        </a:p>
      </dsp:txBody>
      <dsp:txXfrm>
        <a:off x="871717" y="3834416"/>
        <a:ext cx="4527472" cy="1414835"/>
      </dsp:txXfrm>
    </dsp:sp>
    <dsp:sp modelId="{5EBFCAB5-942F-ED4B-844D-7CC62BD4811E}">
      <dsp:nvSpPr>
        <dsp:cNvPr id="0" name=""/>
        <dsp:cNvSpPr/>
      </dsp:nvSpPr>
      <dsp:spPr>
        <a:xfrm>
          <a:off x="683072" y="3630051"/>
          <a:ext cx="990384" cy="1485577"/>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12000" r="-12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E68FA261-5021-7749-AEE6-4362B55D5B66}">
      <dsp:nvSpPr>
        <dsp:cNvPr id="0" name=""/>
        <dsp:cNvSpPr/>
      </dsp:nvSpPr>
      <dsp:spPr>
        <a:xfrm>
          <a:off x="5815263" y="3834416"/>
          <a:ext cx="4527472" cy="1414835"/>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958315" tIns="60960" rIns="60960" bIns="60960" numCol="1" spcCol="1270" anchor="t" anchorCtr="0">
          <a:noAutofit/>
        </a:bodyPr>
        <a:lstStyle/>
        <a:p>
          <a:pPr marL="0" lvl="0" indent="0" algn="ctr" defTabSz="1066800">
            <a:lnSpc>
              <a:spcPct val="90000"/>
            </a:lnSpc>
            <a:spcBef>
              <a:spcPct val="0"/>
            </a:spcBef>
            <a:spcAft>
              <a:spcPct val="35000"/>
            </a:spcAft>
            <a:buNone/>
          </a:pPr>
          <a:r>
            <a:rPr lang="en-US" sz="2400" b="1" kern="1200" dirty="0"/>
            <a:t>Catalyst Spaces</a:t>
          </a:r>
        </a:p>
        <a:p>
          <a:pPr marL="171450" lvl="1" indent="-171450" algn="ctr" defTabSz="711200">
            <a:lnSpc>
              <a:spcPct val="90000"/>
            </a:lnSpc>
            <a:spcBef>
              <a:spcPct val="0"/>
            </a:spcBef>
            <a:spcAft>
              <a:spcPct val="15000"/>
            </a:spcAft>
            <a:buClr>
              <a:srgbClr val="000000"/>
            </a:buClr>
            <a:buNone/>
          </a:pPr>
          <a:r>
            <a:rPr lang="en-US" sz="1600" b="0" kern="1200" dirty="0">
              <a:latin typeface="Arial" panose="020B0604020202020204" pitchFamily="34" charset="0"/>
              <a:cs typeface="Arial" panose="020B0604020202020204" pitchFamily="34" charset="0"/>
            </a:rPr>
            <a:t>How descriptive, interactive, informed &amp; well-presented are their Catalyst Spaces?</a:t>
          </a:r>
          <a:endParaRPr lang="en-US" sz="1600" b="1" kern="1200" dirty="0"/>
        </a:p>
      </dsp:txBody>
      <dsp:txXfrm>
        <a:off x="5815263" y="3834416"/>
        <a:ext cx="4527472" cy="1414835"/>
      </dsp:txXfrm>
    </dsp:sp>
    <dsp:sp modelId="{F50270AA-13CA-4942-8F64-25A2190A9CB9}">
      <dsp:nvSpPr>
        <dsp:cNvPr id="0" name=""/>
        <dsp:cNvSpPr/>
      </dsp:nvSpPr>
      <dsp:spPr>
        <a:xfrm>
          <a:off x="5626619" y="3630051"/>
          <a:ext cx="990384" cy="1485577"/>
        </a:xfrm>
        <a:prstGeom prst="rect">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12000" r="-12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1A2CE1-D9CA-E244-B3C4-9B5B90DA5DCE}">
      <dsp:nvSpPr>
        <dsp:cNvPr id="0" name=""/>
        <dsp:cNvSpPr/>
      </dsp:nvSpPr>
      <dsp:spPr>
        <a:xfrm>
          <a:off x="0" y="389900"/>
          <a:ext cx="4223025" cy="60479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0AC6B27B-8127-244E-84CC-B2BC769CEC5E}">
      <dsp:nvSpPr>
        <dsp:cNvPr id="0" name=""/>
        <dsp:cNvSpPr/>
      </dsp:nvSpPr>
      <dsp:spPr>
        <a:xfrm>
          <a:off x="211151" y="35660"/>
          <a:ext cx="2956117" cy="70848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1734" tIns="0" rIns="111734" bIns="0" numCol="1" spcCol="1270" anchor="ctr" anchorCtr="0">
          <a:noAutofit/>
        </a:bodyPr>
        <a:lstStyle/>
        <a:p>
          <a:pPr marL="0" lvl="0" indent="0" algn="l" defTabSz="1066800">
            <a:lnSpc>
              <a:spcPct val="90000"/>
            </a:lnSpc>
            <a:spcBef>
              <a:spcPct val="0"/>
            </a:spcBef>
            <a:spcAft>
              <a:spcPct val="35000"/>
            </a:spcAft>
            <a:buNone/>
          </a:pPr>
          <a:r>
            <a:rPr lang="en-US" sz="2400" kern="1200" dirty="0"/>
            <a:t>Choose wisely</a:t>
          </a:r>
        </a:p>
      </dsp:txBody>
      <dsp:txXfrm>
        <a:off x="245736" y="70245"/>
        <a:ext cx="2886947" cy="639310"/>
      </dsp:txXfrm>
    </dsp:sp>
    <dsp:sp modelId="{57FD4B81-28C3-A241-8E4A-4AB3CA34A2EB}">
      <dsp:nvSpPr>
        <dsp:cNvPr id="0" name=""/>
        <dsp:cNvSpPr/>
      </dsp:nvSpPr>
      <dsp:spPr>
        <a:xfrm>
          <a:off x="0" y="1478540"/>
          <a:ext cx="4223025" cy="60479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C63BB26-9539-D546-823C-25176C2CD395}">
      <dsp:nvSpPr>
        <dsp:cNvPr id="0" name=""/>
        <dsp:cNvSpPr/>
      </dsp:nvSpPr>
      <dsp:spPr>
        <a:xfrm>
          <a:off x="211151" y="1124300"/>
          <a:ext cx="2956117" cy="70848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1734" tIns="0" rIns="111734" bIns="0" numCol="1" spcCol="1270" anchor="ctr" anchorCtr="0">
          <a:noAutofit/>
        </a:bodyPr>
        <a:lstStyle/>
        <a:p>
          <a:pPr marL="0" lvl="0" indent="0" algn="l" defTabSz="1066800">
            <a:lnSpc>
              <a:spcPct val="90000"/>
            </a:lnSpc>
            <a:spcBef>
              <a:spcPct val="0"/>
            </a:spcBef>
            <a:spcAft>
              <a:spcPct val="35000"/>
            </a:spcAft>
            <a:buNone/>
          </a:pPr>
          <a:r>
            <a:rPr lang="en-US" sz="2400" kern="1200" dirty="0"/>
            <a:t>Be clear &amp; concise</a:t>
          </a:r>
        </a:p>
      </dsp:txBody>
      <dsp:txXfrm>
        <a:off x="245736" y="1158885"/>
        <a:ext cx="2886947" cy="639310"/>
      </dsp:txXfrm>
    </dsp:sp>
    <dsp:sp modelId="{24DA4AF5-B69F-B540-AB2B-980DD480081D}">
      <dsp:nvSpPr>
        <dsp:cNvPr id="0" name=""/>
        <dsp:cNvSpPr/>
      </dsp:nvSpPr>
      <dsp:spPr>
        <a:xfrm>
          <a:off x="0" y="2567180"/>
          <a:ext cx="4223025" cy="60479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52FE7F2A-A0C9-454C-AEB0-375A6FD815F5}">
      <dsp:nvSpPr>
        <dsp:cNvPr id="0" name=""/>
        <dsp:cNvSpPr/>
      </dsp:nvSpPr>
      <dsp:spPr>
        <a:xfrm>
          <a:off x="211151" y="2212940"/>
          <a:ext cx="2956117" cy="70848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1734" tIns="0" rIns="111734" bIns="0" numCol="1" spcCol="1270" anchor="ctr" anchorCtr="0">
          <a:noAutofit/>
        </a:bodyPr>
        <a:lstStyle/>
        <a:p>
          <a:pPr marL="0" lvl="0" indent="0" algn="l" defTabSz="1066800">
            <a:lnSpc>
              <a:spcPct val="90000"/>
            </a:lnSpc>
            <a:spcBef>
              <a:spcPct val="0"/>
            </a:spcBef>
            <a:spcAft>
              <a:spcPct val="35000"/>
            </a:spcAft>
            <a:buNone/>
          </a:pPr>
          <a:r>
            <a:rPr lang="en-US" sz="2400" kern="1200" dirty="0"/>
            <a:t>Engaging demo</a:t>
          </a:r>
        </a:p>
      </dsp:txBody>
      <dsp:txXfrm>
        <a:off x="245736" y="2247525"/>
        <a:ext cx="2886947" cy="639310"/>
      </dsp:txXfrm>
    </dsp:sp>
    <dsp:sp modelId="{CA6B31FF-4F72-D949-82E3-02B191F2332A}">
      <dsp:nvSpPr>
        <dsp:cNvPr id="0" name=""/>
        <dsp:cNvSpPr/>
      </dsp:nvSpPr>
      <dsp:spPr>
        <a:xfrm>
          <a:off x="0" y="3655820"/>
          <a:ext cx="4223025" cy="60479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EA59BA24-BF5B-F24A-8E7F-C97613DF8298}">
      <dsp:nvSpPr>
        <dsp:cNvPr id="0" name=""/>
        <dsp:cNvSpPr/>
      </dsp:nvSpPr>
      <dsp:spPr>
        <a:xfrm>
          <a:off x="211151" y="3301580"/>
          <a:ext cx="2956117" cy="70848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1734" tIns="0" rIns="111734" bIns="0" numCol="1" spcCol="1270" anchor="ctr" anchorCtr="0">
          <a:noAutofit/>
        </a:bodyPr>
        <a:lstStyle/>
        <a:p>
          <a:pPr marL="0" lvl="0" indent="0" algn="l" defTabSz="1066800">
            <a:lnSpc>
              <a:spcPct val="90000"/>
            </a:lnSpc>
            <a:spcBef>
              <a:spcPct val="0"/>
            </a:spcBef>
            <a:spcAft>
              <a:spcPct val="35000"/>
            </a:spcAft>
            <a:buNone/>
          </a:pPr>
          <a:r>
            <a:rPr lang="en-US" sz="2400" kern="1200" dirty="0"/>
            <a:t>Address criteria points</a:t>
          </a:r>
        </a:p>
      </dsp:txBody>
      <dsp:txXfrm>
        <a:off x="245736" y="3336165"/>
        <a:ext cx="2886947" cy="6393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1A2CE1-D9CA-E244-B3C4-9B5B90DA5DCE}">
      <dsp:nvSpPr>
        <dsp:cNvPr id="0" name=""/>
        <dsp:cNvSpPr/>
      </dsp:nvSpPr>
      <dsp:spPr>
        <a:xfrm>
          <a:off x="0" y="389900"/>
          <a:ext cx="4223025" cy="60479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0AC6B27B-8127-244E-84CC-B2BC769CEC5E}">
      <dsp:nvSpPr>
        <dsp:cNvPr id="0" name=""/>
        <dsp:cNvSpPr/>
      </dsp:nvSpPr>
      <dsp:spPr>
        <a:xfrm>
          <a:off x="211151" y="35660"/>
          <a:ext cx="2956117" cy="70848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1734" tIns="0" rIns="111734" bIns="0" numCol="1" spcCol="1270" anchor="ctr" anchorCtr="0">
          <a:noAutofit/>
        </a:bodyPr>
        <a:lstStyle/>
        <a:p>
          <a:pPr marL="0" lvl="0" indent="0" algn="l" defTabSz="1066800">
            <a:lnSpc>
              <a:spcPct val="90000"/>
            </a:lnSpc>
            <a:spcBef>
              <a:spcPct val="0"/>
            </a:spcBef>
            <a:spcAft>
              <a:spcPct val="35000"/>
            </a:spcAft>
            <a:buNone/>
          </a:pPr>
          <a:r>
            <a:rPr lang="en-US" sz="2400" kern="1200" dirty="0"/>
            <a:t>Know your strengths</a:t>
          </a:r>
        </a:p>
      </dsp:txBody>
      <dsp:txXfrm>
        <a:off x="245736" y="70245"/>
        <a:ext cx="2886947" cy="639310"/>
      </dsp:txXfrm>
    </dsp:sp>
    <dsp:sp modelId="{57FD4B81-28C3-A241-8E4A-4AB3CA34A2EB}">
      <dsp:nvSpPr>
        <dsp:cNvPr id="0" name=""/>
        <dsp:cNvSpPr/>
      </dsp:nvSpPr>
      <dsp:spPr>
        <a:xfrm>
          <a:off x="0" y="1478540"/>
          <a:ext cx="4223025" cy="60479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C63BB26-9539-D546-823C-25176C2CD395}">
      <dsp:nvSpPr>
        <dsp:cNvPr id="0" name=""/>
        <dsp:cNvSpPr/>
      </dsp:nvSpPr>
      <dsp:spPr>
        <a:xfrm>
          <a:off x="211151" y="1124300"/>
          <a:ext cx="2956117" cy="70848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1734" tIns="0" rIns="111734" bIns="0" numCol="1" spcCol="1270" anchor="ctr" anchorCtr="0">
          <a:noAutofit/>
        </a:bodyPr>
        <a:lstStyle/>
        <a:p>
          <a:pPr marL="0" lvl="0" indent="0" algn="l" defTabSz="1066800">
            <a:lnSpc>
              <a:spcPct val="90000"/>
            </a:lnSpc>
            <a:spcBef>
              <a:spcPct val="0"/>
            </a:spcBef>
            <a:spcAft>
              <a:spcPct val="35000"/>
            </a:spcAft>
            <a:buNone/>
          </a:pPr>
          <a:r>
            <a:rPr lang="en-US" sz="2400" kern="1200" dirty="0"/>
            <a:t>Share ‘What’s new’</a:t>
          </a:r>
        </a:p>
      </dsp:txBody>
      <dsp:txXfrm>
        <a:off x="245736" y="1158885"/>
        <a:ext cx="2886947" cy="639310"/>
      </dsp:txXfrm>
    </dsp:sp>
    <dsp:sp modelId="{24DA4AF5-B69F-B540-AB2B-980DD480081D}">
      <dsp:nvSpPr>
        <dsp:cNvPr id="0" name=""/>
        <dsp:cNvSpPr/>
      </dsp:nvSpPr>
      <dsp:spPr>
        <a:xfrm>
          <a:off x="0" y="2567180"/>
          <a:ext cx="4223025" cy="60479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52FE7F2A-A0C9-454C-AEB0-375A6FD815F5}">
      <dsp:nvSpPr>
        <dsp:cNvPr id="0" name=""/>
        <dsp:cNvSpPr/>
      </dsp:nvSpPr>
      <dsp:spPr>
        <a:xfrm>
          <a:off x="211151" y="2212940"/>
          <a:ext cx="2956117" cy="70848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1734" tIns="0" rIns="111734" bIns="0" numCol="1" spcCol="1270" anchor="ctr" anchorCtr="0">
          <a:noAutofit/>
        </a:bodyPr>
        <a:lstStyle/>
        <a:p>
          <a:pPr marL="0" lvl="0" indent="0" algn="l" defTabSz="1066800">
            <a:lnSpc>
              <a:spcPct val="90000"/>
            </a:lnSpc>
            <a:spcBef>
              <a:spcPct val="0"/>
            </a:spcBef>
            <a:spcAft>
              <a:spcPct val="35000"/>
            </a:spcAft>
            <a:buNone/>
          </a:pPr>
          <a:r>
            <a:rPr lang="en-US" sz="2400" kern="1200" dirty="0"/>
            <a:t>Share impact &amp; importance</a:t>
          </a:r>
        </a:p>
      </dsp:txBody>
      <dsp:txXfrm>
        <a:off x="245736" y="2247525"/>
        <a:ext cx="2886947" cy="639310"/>
      </dsp:txXfrm>
    </dsp:sp>
    <dsp:sp modelId="{CA6B31FF-4F72-D949-82E3-02B191F2332A}">
      <dsp:nvSpPr>
        <dsp:cNvPr id="0" name=""/>
        <dsp:cNvSpPr/>
      </dsp:nvSpPr>
      <dsp:spPr>
        <a:xfrm>
          <a:off x="0" y="3655820"/>
          <a:ext cx="4223025" cy="60479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EA59BA24-BF5B-F24A-8E7F-C97613DF8298}">
      <dsp:nvSpPr>
        <dsp:cNvPr id="0" name=""/>
        <dsp:cNvSpPr/>
      </dsp:nvSpPr>
      <dsp:spPr>
        <a:xfrm>
          <a:off x="211151" y="3301580"/>
          <a:ext cx="2956117" cy="70848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1734" tIns="0" rIns="111734" bIns="0" numCol="1" spcCol="1270" anchor="ctr" anchorCtr="0">
          <a:noAutofit/>
        </a:bodyPr>
        <a:lstStyle/>
        <a:p>
          <a:pPr marL="0" lvl="0" indent="0" algn="l" defTabSz="1066800">
            <a:lnSpc>
              <a:spcPct val="90000"/>
            </a:lnSpc>
            <a:spcBef>
              <a:spcPct val="0"/>
            </a:spcBef>
            <a:spcAft>
              <a:spcPct val="35000"/>
            </a:spcAft>
            <a:buNone/>
          </a:pPr>
          <a:r>
            <a:rPr lang="en-US" sz="2400" kern="1200" dirty="0"/>
            <a:t>Proof! Proof! Proof!</a:t>
          </a:r>
        </a:p>
      </dsp:txBody>
      <dsp:txXfrm>
        <a:off x="245736" y="3336165"/>
        <a:ext cx="2886947" cy="639310"/>
      </dsp:txXfrm>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D58BF-6924-B848-A311-4D2E68867792}" type="datetimeFigureOut">
              <a:rPr lang="en-US" smtClean="0"/>
              <a:t>7/5/23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A515D1-7129-F94C-B56D-7D9489A7CFBB}" type="slidenum">
              <a:rPr lang="en-US" smtClean="0"/>
              <a:t>‹#›</a:t>
            </a:fld>
            <a:endParaRPr lang="en-US"/>
          </a:p>
        </p:txBody>
      </p:sp>
    </p:spTree>
    <p:extLst>
      <p:ext uri="{BB962C8B-B14F-4D97-AF65-F5344CB8AC3E}">
        <p14:creationId xmlns:p14="http://schemas.microsoft.com/office/powerpoint/2010/main" val="2825501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10</a:t>
            </a:fld>
            <a:endParaRPr lang="en-GB"/>
          </a:p>
        </p:txBody>
      </p:sp>
    </p:spTree>
    <p:extLst>
      <p:ext uri="{BB962C8B-B14F-4D97-AF65-F5344CB8AC3E}">
        <p14:creationId xmlns:p14="http://schemas.microsoft.com/office/powerpoint/2010/main" val="2472378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Catalyst project is associated or related to a collaboration project or basic theme. </a:t>
            </a:r>
          </a:p>
        </p:txBody>
      </p:sp>
      <p:sp>
        <p:nvSpPr>
          <p:cNvPr id="4" name="Slide Number Placeholder 3"/>
          <p:cNvSpPr>
            <a:spLocks noGrp="1"/>
          </p:cNvSpPr>
          <p:nvPr>
            <p:ph type="sldNum" sz="quarter" idx="5"/>
          </p:nvPr>
        </p:nvSpPr>
        <p:spPr/>
        <p:txBody>
          <a:bodyPr/>
          <a:lstStyle/>
          <a:p>
            <a:fld id="{D9A515D1-7129-F94C-B56D-7D9489A7CFBB}" type="slidenum">
              <a:rPr lang="en-US" smtClean="0"/>
              <a:t>27</a:t>
            </a:fld>
            <a:endParaRPr lang="en-US"/>
          </a:p>
        </p:txBody>
      </p:sp>
    </p:spTree>
    <p:extLst>
      <p:ext uri="{BB962C8B-B14F-4D97-AF65-F5344CB8AC3E}">
        <p14:creationId xmlns:p14="http://schemas.microsoft.com/office/powerpoint/2010/main" val="15241770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Catalyst project is associated or related to a collaboration project or basic theme. </a:t>
            </a:r>
          </a:p>
        </p:txBody>
      </p:sp>
      <p:sp>
        <p:nvSpPr>
          <p:cNvPr id="4" name="Slide Number Placeholder 3"/>
          <p:cNvSpPr>
            <a:spLocks noGrp="1"/>
          </p:cNvSpPr>
          <p:nvPr>
            <p:ph type="sldNum" sz="quarter" idx="5"/>
          </p:nvPr>
        </p:nvSpPr>
        <p:spPr/>
        <p:txBody>
          <a:bodyPr/>
          <a:lstStyle/>
          <a:p>
            <a:fld id="{D9A515D1-7129-F94C-B56D-7D9489A7CFBB}" type="slidenum">
              <a:rPr lang="en-US" smtClean="0"/>
              <a:t>28</a:t>
            </a:fld>
            <a:endParaRPr lang="en-US"/>
          </a:p>
        </p:txBody>
      </p:sp>
    </p:spTree>
    <p:extLst>
      <p:ext uri="{BB962C8B-B14F-4D97-AF65-F5344CB8AC3E}">
        <p14:creationId xmlns:p14="http://schemas.microsoft.com/office/powerpoint/2010/main" val="1475124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projects.tmforum.org</a:t>
            </a:r>
            <a:r>
              <a:rPr lang="en-US" dirty="0"/>
              <a:t>/wiki/display/CS/</a:t>
            </a:r>
            <a:r>
              <a:rPr lang="en-US" dirty="0" err="1"/>
              <a:t>Open+Innovation+Catalyst+Awards</a:t>
            </a:r>
            <a:r>
              <a:rPr lang="en-US" dirty="0"/>
              <a:t>+-+DTW%2723</a:t>
            </a:r>
          </a:p>
        </p:txBody>
      </p:sp>
      <p:sp>
        <p:nvSpPr>
          <p:cNvPr id="4" name="Slide Number Placeholder 3"/>
          <p:cNvSpPr>
            <a:spLocks noGrp="1"/>
          </p:cNvSpPr>
          <p:nvPr>
            <p:ph type="sldNum" sz="quarter" idx="5"/>
          </p:nvPr>
        </p:nvSpPr>
        <p:spPr/>
        <p:txBody>
          <a:bodyPr/>
          <a:lstStyle/>
          <a:p>
            <a:fld id="{D9A515D1-7129-F94C-B56D-7D9489A7CFBB}" type="slidenum">
              <a:rPr lang="en-US" smtClean="0"/>
              <a:t>29</a:t>
            </a:fld>
            <a:endParaRPr lang="en-US"/>
          </a:p>
        </p:txBody>
      </p:sp>
    </p:spTree>
    <p:extLst>
      <p:ext uri="{BB962C8B-B14F-4D97-AF65-F5344CB8AC3E}">
        <p14:creationId xmlns:p14="http://schemas.microsoft.com/office/powerpoint/2010/main" val="2791139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11</a:t>
            </a:fld>
            <a:endParaRPr lang="en-GB"/>
          </a:p>
        </p:txBody>
      </p:sp>
    </p:spTree>
    <p:extLst>
      <p:ext uri="{BB962C8B-B14F-4D97-AF65-F5344CB8AC3E}">
        <p14:creationId xmlns:p14="http://schemas.microsoft.com/office/powerpoint/2010/main" val="1509383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12</a:t>
            </a:fld>
            <a:endParaRPr lang="en-GB"/>
          </a:p>
        </p:txBody>
      </p:sp>
    </p:spTree>
    <p:extLst>
      <p:ext uri="{BB962C8B-B14F-4D97-AF65-F5344CB8AC3E}">
        <p14:creationId xmlns:p14="http://schemas.microsoft.com/office/powerpoint/2010/main" val="2663911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13</a:t>
            </a:fld>
            <a:endParaRPr lang="en-GB"/>
          </a:p>
        </p:txBody>
      </p:sp>
    </p:spTree>
    <p:extLst>
      <p:ext uri="{BB962C8B-B14F-4D97-AF65-F5344CB8AC3E}">
        <p14:creationId xmlns:p14="http://schemas.microsoft.com/office/powerpoint/2010/main" val="1509409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for Awards submission form, before online application – please download the template </a:t>
            </a:r>
          </a:p>
        </p:txBody>
      </p:sp>
      <p:sp>
        <p:nvSpPr>
          <p:cNvPr id="4" name="Slide Number Placeholder 3"/>
          <p:cNvSpPr>
            <a:spLocks noGrp="1"/>
          </p:cNvSpPr>
          <p:nvPr>
            <p:ph type="sldNum" sz="quarter" idx="5"/>
          </p:nvPr>
        </p:nvSpPr>
        <p:spPr/>
        <p:txBody>
          <a:bodyPr/>
          <a:lstStyle/>
          <a:p>
            <a:fld id="{D9A515D1-7129-F94C-B56D-7D9489A7CFBB}" type="slidenum">
              <a:rPr lang="en-US" smtClean="0"/>
              <a:t>15</a:t>
            </a:fld>
            <a:endParaRPr lang="en-US"/>
          </a:p>
        </p:txBody>
      </p:sp>
    </p:spTree>
    <p:extLst>
      <p:ext uri="{BB962C8B-B14F-4D97-AF65-F5344CB8AC3E}">
        <p14:creationId xmlns:p14="http://schemas.microsoft.com/office/powerpoint/2010/main" val="3843370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latin typeface="Arial"/>
                <a:ea typeface="+mn-lt"/>
                <a:cs typeface="Arial"/>
              </a:rPr>
              <a:t>To start the entry for first time, click on 'Start Entry' button and initiate the form. Thereafter, link available on home page for accessing the form later. </a:t>
            </a:r>
          </a:p>
          <a:p>
            <a:endParaRPr lang="en-US" dirty="0"/>
          </a:p>
        </p:txBody>
      </p:sp>
      <p:sp>
        <p:nvSpPr>
          <p:cNvPr id="4" name="Slide Number Placeholder 3"/>
          <p:cNvSpPr>
            <a:spLocks noGrp="1"/>
          </p:cNvSpPr>
          <p:nvPr>
            <p:ph type="sldNum" sz="quarter" idx="5"/>
          </p:nvPr>
        </p:nvSpPr>
        <p:spPr/>
        <p:txBody>
          <a:bodyPr/>
          <a:lstStyle/>
          <a:p>
            <a:fld id="{D9A515D1-7129-F94C-B56D-7D9489A7CFBB}" type="slidenum">
              <a:rPr lang="en-US" smtClean="0"/>
              <a:t>16</a:t>
            </a:fld>
            <a:endParaRPr lang="en-US"/>
          </a:p>
        </p:txBody>
      </p:sp>
    </p:spTree>
    <p:extLst>
      <p:ext uri="{BB962C8B-B14F-4D97-AF65-F5344CB8AC3E}">
        <p14:creationId xmlns:p14="http://schemas.microsoft.com/office/powerpoint/2010/main" val="1819509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20</a:t>
            </a:fld>
            <a:endParaRPr lang="en-GB"/>
          </a:p>
        </p:txBody>
      </p:sp>
    </p:spTree>
    <p:extLst>
      <p:ext uri="{BB962C8B-B14F-4D97-AF65-F5344CB8AC3E}">
        <p14:creationId xmlns:p14="http://schemas.microsoft.com/office/powerpoint/2010/main" val="3345556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240" rtl="0" eaLnBrk="1" fontAlgn="auto" latinLnBrk="0" hangingPunct="1">
              <a:lnSpc>
                <a:spcPct val="100000"/>
              </a:lnSpc>
              <a:spcBef>
                <a:spcPts val="0"/>
              </a:spcBef>
              <a:spcAft>
                <a:spcPts val="0"/>
              </a:spcAft>
              <a:buClrTx/>
              <a:buSzTx/>
              <a:buFontTx/>
              <a:buNone/>
              <a:tabLst/>
              <a:defRPr/>
            </a:pPr>
            <a:fld id="{B8DADABD-C688-46CF-9DA6-EAD5470E37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42349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Catalyst project is associated or related to a collaboration project or basic theme. </a:t>
            </a:r>
          </a:p>
        </p:txBody>
      </p:sp>
      <p:sp>
        <p:nvSpPr>
          <p:cNvPr id="4" name="Slide Number Placeholder 3"/>
          <p:cNvSpPr>
            <a:spLocks noGrp="1"/>
          </p:cNvSpPr>
          <p:nvPr>
            <p:ph type="sldNum" sz="quarter" idx="5"/>
          </p:nvPr>
        </p:nvSpPr>
        <p:spPr/>
        <p:txBody>
          <a:bodyPr/>
          <a:lstStyle/>
          <a:p>
            <a:fld id="{D9A515D1-7129-F94C-B56D-7D9489A7CFBB}" type="slidenum">
              <a:rPr lang="en-US" smtClean="0"/>
              <a:t>26</a:t>
            </a:fld>
            <a:endParaRPr lang="en-US"/>
          </a:p>
        </p:txBody>
      </p:sp>
    </p:spTree>
    <p:extLst>
      <p:ext uri="{BB962C8B-B14F-4D97-AF65-F5344CB8AC3E}">
        <p14:creationId xmlns:p14="http://schemas.microsoft.com/office/powerpoint/2010/main" val="18047759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3.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4.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308005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3"/>
            <a:ext cx="5349084" cy="1168415"/>
          </a:xfrm>
          <a:prstGeom prst="rect">
            <a:avLst/>
          </a:prstGeom>
        </p:spPr>
        <p:txBody>
          <a:bodyPr>
            <a:noAutofit/>
          </a:bodyPr>
          <a:lstStyle>
            <a:lvl1pPr>
              <a:defRPr sz="6518"/>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357"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7" y="6112252"/>
            <a:ext cx="3974127" cy="547907"/>
          </a:xfrm>
          <a:prstGeom prst="rect">
            <a:avLst/>
          </a:prstGeom>
          <a:noFill/>
        </p:spPr>
        <p:txBody>
          <a:bodyPr wrap="square" rtlCol="0">
            <a:spAutoFit/>
          </a:bodyPr>
          <a:lstStyle/>
          <a:p>
            <a:pPr algn="r"/>
            <a:r>
              <a:rPr kumimoji="0" lang="en-US" altLang="zh-CN" sz="592"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592" i="0" u="none" strike="noStrike" cap="none" normalizeH="0" baseline="0">
                <a:ln>
                  <a:noFill/>
                </a:ln>
                <a:solidFill>
                  <a:schemeClr val="accent3"/>
                </a:solidFill>
                <a:effectLst/>
                <a:latin typeface="+mj-lt"/>
              </a:rPr>
              <a:t> </a:t>
            </a:r>
          </a:p>
          <a:p>
            <a:pPr algn="r"/>
            <a:endParaRPr lang="en-GB" sz="592">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58245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2" y="1759111"/>
            <a:ext cx="6838105" cy="2654612"/>
          </a:xfrm>
        </p:spPr>
        <p:txBody>
          <a:bodyPr tIns="0" anchor="t">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3076029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711099"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478951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8"/>
            <a:ext cx="10029944" cy="4970059"/>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1066648"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652777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99035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680188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3"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2"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8252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hank you  - Labs">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endParaRPr lang="en-GB"/>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5"/>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40922942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single wor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241F8BF7-0995-494E-AFA1-E2768DF69618}"/>
              </a:ext>
            </a:extLst>
          </p:cNvPr>
          <p:cNvSpPr>
            <a:spLocks noGrp="1"/>
          </p:cNvSpPr>
          <p:nvPr>
            <p:ph type="body" sz="quarter" idx="10" hasCustomPrompt="1"/>
          </p:nvPr>
        </p:nvSpPr>
        <p:spPr>
          <a:xfrm>
            <a:off x="781879" y="2009694"/>
            <a:ext cx="10251280" cy="2770706"/>
          </a:xfrm>
        </p:spPr>
        <p:txBody>
          <a:bodyPr>
            <a:noAutofit/>
          </a:bodyPr>
          <a:lstStyle>
            <a:lvl1pPr marL="0" indent="0">
              <a:buFont typeface="Arial" panose="020B0604020202020204" pitchFamily="34" charset="0"/>
              <a:buNone/>
              <a:defRPr sz="16395" b="1">
                <a:solidFill>
                  <a:schemeClr val="bg1"/>
                </a:solidFill>
              </a:defRPr>
            </a:lvl1pPr>
          </a:lstStyle>
          <a:p>
            <a:pPr lvl="0"/>
            <a:r>
              <a:rPr lang="en-US" err="1"/>
              <a:t>oneword</a:t>
            </a:r>
            <a:endParaRPr lang="en-US"/>
          </a:p>
        </p:txBody>
      </p:sp>
    </p:spTree>
    <p:extLst>
      <p:ext uri="{BB962C8B-B14F-4D97-AF65-F5344CB8AC3E}">
        <p14:creationId xmlns:p14="http://schemas.microsoft.com/office/powerpoint/2010/main" val="703924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2_Blank">
    <p:bg>
      <p:bgPr>
        <a:gradFill>
          <a:gsLst>
            <a:gs pos="0">
              <a:schemeClr val="accent2"/>
            </a:gs>
            <a:gs pos="100000">
              <a:schemeClr val="accent1"/>
            </a:gs>
          </a:gsLst>
          <a:lin ang="0" scaled="1"/>
        </a:gradFill>
        <a:effectLst/>
      </p:bgPr>
    </p:bg>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0E964784-6B60-B137-A771-B6405AB1D1A4}"/>
              </a:ext>
            </a:extLst>
          </p:cNvPr>
          <p:cNvSpPr>
            <a:spLocks noGrp="1"/>
          </p:cNvSpPr>
          <p:nvPr>
            <p:ph type="title"/>
          </p:nvPr>
        </p:nvSpPr>
        <p:spPr>
          <a:xfrm>
            <a:off x="2983523" y="2612459"/>
            <a:ext cx="6224954" cy="1633082"/>
          </a:xfrm>
        </p:spPr>
        <p:txBody>
          <a:bodyPr anchor="ctr">
            <a:noAutofit/>
          </a:bodyPr>
          <a:lstStyle>
            <a:lvl1pPr algn="ctr">
              <a:defRPr sz="4346" b="1">
                <a:solidFill>
                  <a:schemeClr val="bg1"/>
                </a:solidFill>
                <a:latin typeface="+mj-lt"/>
              </a:defRPr>
            </a:lvl1pPr>
          </a:lstStyle>
          <a:p>
            <a:endParaRPr lang="en-GB"/>
          </a:p>
        </p:txBody>
      </p:sp>
    </p:spTree>
    <p:extLst>
      <p:ext uri="{BB962C8B-B14F-4D97-AF65-F5344CB8AC3E}">
        <p14:creationId xmlns:p14="http://schemas.microsoft.com/office/powerpoint/2010/main" val="3428033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669093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a:prstGeom prst="rect">
            <a:avLst/>
          </a:prstGeo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8461022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a:prstGeom prst="rect">
            <a:avLst/>
          </a:prstGeo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7834762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0622191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870248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accent3"/>
                </a:solidFill>
              </a:defRPr>
            </a:lvl1pPr>
          </a:lstStyle>
          <a:p>
            <a:r>
              <a:rPr lang="en-GB"/>
              <a:t>Click to edit Master title style</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459804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a:prstGeom prst="rect">
            <a:avLst/>
          </a:prstGeo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968803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6942836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a:prstGeom prst="rect">
            <a:avLst/>
          </a:prstGeo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13635819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_Title">
    <p:bg>
      <p:bgPr>
        <a:solidFill>
          <a:schemeClr val="accent1"/>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
        <p:nvSpPr>
          <p:cNvPr id="7" name="Title Placeholder 1">
            <a:extLst>
              <a:ext uri="{FF2B5EF4-FFF2-40B4-BE49-F238E27FC236}">
                <a16:creationId xmlns:a16="http://schemas.microsoft.com/office/drawing/2014/main" id="{451B8F78-6DD0-45B8-B794-F19293694F10}"/>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bg1"/>
                </a:solidFill>
              </a:defRPr>
            </a:lvl1pPr>
          </a:lstStyle>
          <a:p>
            <a:r>
              <a:rPr lang="en-GB"/>
              <a:t>Click to edit Master title style</a:t>
            </a:r>
          </a:p>
        </p:txBody>
      </p:sp>
    </p:spTree>
    <p:extLst>
      <p:ext uri="{BB962C8B-B14F-4D97-AF65-F5344CB8AC3E}">
        <p14:creationId xmlns:p14="http://schemas.microsoft.com/office/powerpoint/2010/main" val="39704749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875506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5679582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12" name="Picture 11" descr="A picture containing sitting, red, photo, orange&#10;&#10;Description automatically generated">
            <a:extLst>
              <a:ext uri="{FF2B5EF4-FFF2-40B4-BE49-F238E27FC236}">
                <a16:creationId xmlns:a16="http://schemas.microsoft.com/office/drawing/2014/main" id="{A6E9C84F-7BDD-4B8E-A644-6C568FFCA2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5959" y="5332103"/>
            <a:ext cx="5876041" cy="1525897"/>
          </a:xfrm>
          <a:prstGeom prst="rect">
            <a:avLst/>
          </a:prstGeom>
        </p:spPr>
      </p:pic>
      <p:sp>
        <p:nvSpPr>
          <p:cNvPr id="2" name="Title 1"/>
          <p:cNvSpPr>
            <a:spLocks noGrp="1"/>
          </p:cNvSpPr>
          <p:nvPr>
            <p:ph type="title"/>
          </p:nvPr>
        </p:nvSpPr>
        <p:spPr>
          <a:xfrm>
            <a:off x="252000" y="191711"/>
            <a:ext cx="10103940" cy="443198"/>
          </a:xfrm>
        </p:spPr>
        <p:txBody>
          <a:bodyPr wrap="square">
            <a:normAutofit/>
          </a:bodyPr>
          <a:lstStyle/>
          <a:p>
            <a:r>
              <a:rPr lang="en-US" dirty="0"/>
              <a:t>Click to edit Master title style</a:t>
            </a:r>
          </a:p>
        </p:txBody>
      </p:sp>
      <p:grpSp>
        <p:nvGrpSpPr>
          <p:cNvPr id="3" name="Group 2">
            <a:extLst>
              <a:ext uri="{FF2B5EF4-FFF2-40B4-BE49-F238E27FC236}">
                <a16:creationId xmlns:a16="http://schemas.microsoft.com/office/drawing/2014/main" id="{F8D6A1D4-81B5-4894-B5C3-5AE060549161}"/>
              </a:ext>
            </a:extLst>
          </p:cNvPr>
          <p:cNvGrpSpPr>
            <a:grpSpLocks noChangeAspect="1"/>
          </p:cNvGrpSpPr>
          <p:nvPr userDrawn="1"/>
        </p:nvGrpSpPr>
        <p:grpSpPr bwMode="auto">
          <a:xfrm>
            <a:off x="10388600" y="180975"/>
            <a:ext cx="1287463" cy="287917"/>
            <a:chOff x="2736" y="2155"/>
            <a:chExt cx="2996" cy="670"/>
          </a:xfrm>
        </p:grpSpPr>
        <p:sp>
          <p:nvSpPr>
            <p:cNvPr id="4" name="Freeform 5">
              <a:extLst>
                <a:ext uri="{FF2B5EF4-FFF2-40B4-BE49-F238E27FC236}">
                  <a16:creationId xmlns:a16="http://schemas.microsoft.com/office/drawing/2014/main" id="{3F47F1A1-FD58-4712-AEFA-CCCE021DEDFB}"/>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6">
              <a:extLst>
                <a:ext uri="{FF2B5EF4-FFF2-40B4-BE49-F238E27FC236}">
                  <a16:creationId xmlns:a16="http://schemas.microsoft.com/office/drawing/2014/main" id="{07385563-22E6-4349-B3F4-E4C66CF77BB3}"/>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AC76067A-D649-4D23-9303-B7268532C2CB}"/>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8">
              <a:extLst>
                <a:ext uri="{FF2B5EF4-FFF2-40B4-BE49-F238E27FC236}">
                  <a16:creationId xmlns:a16="http://schemas.microsoft.com/office/drawing/2014/main" id="{C3057B61-E235-40AE-9C0E-E0FA596FE09E}"/>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9">
              <a:extLst>
                <a:ext uri="{FF2B5EF4-FFF2-40B4-BE49-F238E27FC236}">
                  <a16:creationId xmlns:a16="http://schemas.microsoft.com/office/drawing/2014/main" id="{37A04CD3-1BB2-4BD7-B900-92DC541D0F0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0">
              <a:extLst>
                <a:ext uri="{FF2B5EF4-FFF2-40B4-BE49-F238E27FC236}">
                  <a16:creationId xmlns:a16="http://schemas.microsoft.com/office/drawing/2014/main" id="{55AC90D8-2FDC-4AF9-B962-38CBDA5C9814}"/>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 name="TextBox 10">
            <a:extLst>
              <a:ext uri="{FF2B5EF4-FFF2-40B4-BE49-F238E27FC236}">
                <a16:creationId xmlns:a16="http://schemas.microsoft.com/office/drawing/2014/main" id="{9FE4F58F-F675-4BF2-A137-4456AB903367}"/>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3482977647"/>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Blank - Labs">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30284048-25CF-D4DC-FA90-D17DA1D3947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1864"/>
          </a:xfrm>
          <a:prstGeom prst="rect">
            <a:avLst/>
          </a:prstGeom>
        </p:spPr>
      </p:pic>
      <p:sp>
        <p:nvSpPr>
          <p:cNvPr id="9" name="Round Single Corner of Rectangle 8">
            <a:extLst>
              <a:ext uri="{FF2B5EF4-FFF2-40B4-BE49-F238E27FC236}">
                <a16:creationId xmlns:a16="http://schemas.microsoft.com/office/drawing/2014/main" id="{8753D8A5-8436-AAC1-1A43-7DD013837891}"/>
              </a:ext>
            </a:extLst>
          </p:cNvPr>
          <p:cNvSpPr/>
          <p:nvPr userDrawn="1"/>
        </p:nvSpPr>
        <p:spPr>
          <a:xfrm flipH="1">
            <a:off x="2346358" y="1360113"/>
            <a:ext cx="1706409" cy="171392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 Single Corner of Rectangle 9">
            <a:extLst>
              <a:ext uri="{FF2B5EF4-FFF2-40B4-BE49-F238E27FC236}">
                <a16:creationId xmlns:a16="http://schemas.microsoft.com/office/drawing/2014/main" id="{64DEA29E-FB78-EE02-387F-1E55EF22ABBD}"/>
              </a:ext>
            </a:extLst>
          </p:cNvPr>
          <p:cNvSpPr/>
          <p:nvPr userDrawn="1"/>
        </p:nvSpPr>
        <p:spPr>
          <a:xfrm flipH="1" flipV="1">
            <a:off x="4052767" y="3074038"/>
            <a:ext cx="5792875" cy="1713925"/>
          </a:xfrm>
          <a:prstGeom prst="round1Rect">
            <a:avLst>
              <a:gd name="adj" fmla="val 50000"/>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pic>
        <p:nvPicPr>
          <p:cNvPr id="12" name="Graphic 11">
            <a:extLst>
              <a:ext uri="{FF2B5EF4-FFF2-40B4-BE49-F238E27FC236}">
                <a16:creationId xmlns:a16="http://schemas.microsoft.com/office/drawing/2014/main" id="{9F6EBD5E-900E-37D5-375D-9BEF54F3C2C3}"/>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53674" y="462480"/>
            <a:ext cx="1298575" cy="461336"/>
          </a:xfrm>
          <a:prstGeom prst="rect">
            <a:avLst/>
          </a:prstGeom>
        </p:spPr>
      </p:pic>
      <p:pic>
        <p:nvPicPr>
          <p:cNvPr id="14" name="Graphic 13">
            <a:extLst>
              <a:ext uri="{FF2B5EF4-FFF2-40B4-BE49-F238E27FC236}">
                <a16:creationId xmlns:a16="http://schemas.microsoft.com/office/drawing/2014/main" id="{EC5712B7-C838-3AF4-7DA5-7552EE8B587B}"/>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82423" y="1797815"/>
            <a:ext cx="4972720" cy="1004762"/>
          </a:xfrm>
          <a:prstGeom prst="rect">
            <a:avLst/>
          </a:prstGeom>
        </p:spPr>
      </p:pic>
      <p:sp>
        <p:nvSpPr>
          <p:cNvPr id="15" name="Title 14">
            <a:extLst>
              <a:ext uri="{FF2B5EF4-FFF2-40B4-BE49-F238E27FC236}">
                <a16:creationId xmlns:a16="http://schemas.microsoft.com/office/drawing/2014/main" id="{D97B2B54-49A6-2D0F-9C7A-77A9E2C5BC64}"/>
              </a:ext>
            </a:extLst>
          </p:cNvPr>
          <p:cNvSpPr>
            <a:spLocks noGrp="1"/>
          </p:cNvSpPr>
          <p:nvPr>
            <p:ph type="title" hasCustomPrompt="1"/>
          </p:nvPr>
        </p:nvSpPr>
        <p:spPr>
          <a:xfrm>
            <a:off x="4370119" y="3222544"/>
            <a:ext cx="5368636" cy="1449098"/>
          </a:xfrm>
        </p:spPr>
        <p:txBody>
          <a:bodyPr anchor="t">
            <a:normAutofit/>
          </a:bodyPr>
          <a:lstStyle>
            <a:lvl1pPr algn="r">
              <a:lnSpc>
                <a:spcPct val="80000"/>
              </a:lnSpc>
              <a:defRPr sz="4400"/>
            </a:lvl1pPr>
          </a:lstStyle>
          <a:p>
            <a:r>
              <a:rPr lang="en-GB" dirty="0"/>
              <a:t>Catalyst </a:t>
            </a:r>
            <a:br>
              <a:rPr lang="en-GB" dirty="0"/>
            </a:br>
            <a:r>
              <a:rPr lang="en-GB" dirty="0"/>
              <a:t>Program</a:t>
            </a:r>
            <a:br>
              <a:rPr lang="en-GB" dirty="0"/>
            </a:br>
            <a:r>
              <a:rPr lang="en-GB" dirty="0"/>
              <a:t>2023</a:t>
            </a:r>
            <a:endParaRPr lang="en-US" dirty="0"/>
          </a:p>
        </p:txBody>
      </p:sp>
      <p:pic>
        <p:nvPicPr>
          <p:cNvPr id="17" name="Graphic 16">
            <a:extLst>
              <a:ext uri="{FF2B5EF4-FFF2-40B4-BE49-F238E27FC236}">
                <a16:creationId xmlns:a16="http://schemas.microsoft.com/office/drawing/2014/main" id="{03AC6C4E-FE7F-3955-0E23-0D6C4FC62F78}"/>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18666" y="1524294"/>
            <a:ext cx="1148015" cy="1387899"/>
          </a:xfrm>
          <a:prstGeom prst="rect">
            <a:avLst/>
          </a:prstGeom>
        </p:spPr>
      </p:pic>
    </p:spTree>
    <p:extLst>
      <p:ext uri="{BB962C8B-B14F-4D97-AF65-F5344CB8AC3E}">
        <p14:creationId xmlns:p14="http://schemas.microsoft.com/office/powerpoint/2010/main" val="2973162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9484359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9356171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40689167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2674886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8376897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097321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42091316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828489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4807643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2_Title">
    <p:bg>
      <p:bgPr>
        <a:solidFill>
          <a:schemeClr val="accent1"/>
        </a:solidFill>
        <a:effectLst/>
      </p:bgPr>
    </p:bg>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908105DD-A7E4-483E-BE10-722157BC00C3}"/>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chemeClr val="accent3"/>
          </a:solidFill>
        </p:spPr>
        <p:txBody>
          <a:bodyPr wrap="square" lIns="0" tIns="0" rIns="0" bIns="0" rtlCol="0"/>
          <a:lstStyle/>
          <a:p>
            <a:endParaRPr/>
          </a:p>
        </p:txBody>
      </p:sp>
      <p:sp>
        <p:nvSpPr>
          <p:cNvPr id="4" name="Text Placeholder 3">
            <a:extLst>
              <a:ext uri="{FF2B5EF4-FFF2-40B4-BE49-F238E27FC236}">
                <a16:creationId xmlns:a16="http://schemas.microsoft.com/office/drawing/2014/main" id="{AFC0E756-6D97-466C-8DF0-BBCB29AF2664}"/>
              </a:ext>
            </a:extLst>
          </p:cNvPr>
          <p:cNvSpPr>
            <a:spLocks noGrp="1"/>
          </p:cNvSpPr>
          <p:nvPr>
            <p:ph type="body" sz="half" idx="2"/>
          </p:nvPr>
        </p:nvSpPr>
        <p:spPr>
          <a:xfrm>
            <a:off x="910270" y="699449"/>
            <a:ext cx="8902072" cy="418832"/>
          </a:xfrm>
        </p:spPr>
        <p:txBody>
          <a:bodyPr tIns="0">
            <a:noAutofit/>
          </a:bodyPr>
          <a:lstStyle>
            <a:lvl1pPr marL="0" indent="0">
              <a:lnSpc>
                <a:spcPct val="100000"/>
              </a:lnSpc>
              <a:buNone/>
              <a:defRPr sz="13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Title Placeholder 1">
            <a:extLst>
              <a:ext uri="{FF2B5EF4-FFF2-40B4-BE49-F238E27FC236}">
                <a16:creationId xmlns:a16="http://schemas.microsoft.com/office/drawing/2014/main" id="{46328F77-05C3-49C8-991C-E3E92521A7B5}"/>
              </a:ext>
            </a:extLst>
          </p:cNvPr>
          <p:cNvSpPr>
            <a:spLocks noGrp="1"/>
          </p:cNvSpPr>
          <p:nvPr>
            <p:ph type="title"/>
          </p:nvPr>
        </p:nvSpPr>
        <p:spPr>
          <a:xfrm>
            <a:off x="452852" y="294639"/>
            <a:ext cx="9816909" cy="549275"/>
          </a:xfrm>
          <a:prstGeom prst="rect">
            <a:avLst/>
          </a:prstGeom>
        </p:spPr>
        <p:txBody>
          <a:bodyPr vert="horz" lIns="91440" tIns="45720" rIns="91440" bIns="45720" rtlCol="0" anchor="t">
            <a:normAutofit/>
          </a:bodyPr>
          <a:lstStyle>
            <a:lvl1pPr>
              <a:defRPr>
                <a:solidFill>
                  <a:schemeClr val="bg1"/>
                </a:solidFill>
              </a:defRPr>
            </a:lvl1pPr>
          </a:lstStyle>
          <a:p>
            <a:r>
              <a:rPr lang="en-US"/>
              <a:t>Click to edit master title style</a:t>
            </a:r>
            <a:endParaRPr lang="en-GB"/>
          </a:p>
        </p:txBody>
      </p:sp>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34770245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Blank - Labs">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30284048-25CF-D4DC-FA90-D17DA1D3947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1864"/>
          </a:xfrm>
          <a:prstGeom prst="rect">
            <a:avLst/>
          </a:prstGeom>
        </p:spPr>
      </p:pic>
      <p:sp>
        <p:nvSpPr>
          <p:cNvPr id="9" name="Round Single Corner of Rectangle 8">
            <a:extLst>
              <a:ext uri="{FF2B5EF4-FFF2-40B4-BE49-F238E27FC236}">
                <a16:creationId xmlns:a16="http://schemas.microsoft.com/office/drawing/2014/main" id="{8753D8A5-8436-AAC1-1A43-7DD013837891}"/>
              </a:ext>
            </a:extLst>
          </p:cNvPr>
          <p:cNvSpPr/>
          <p:nvPr userDrawn="1"/>
        </p:nvSpPr>
        <p:spPr>
          <a:xfrm flipH="1">
            <a:off x="2346358" y="1360113"/>
            <a:ext cx="1706409" cy="171392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 Single Corner of Rectangle 9">
            <a:extLst>
              <a:ext uri="{FF2B5EF4-FFF2-40B4-BE49-F238E27FC236}">
                <a16:creationId xmlns:a16="http://schemas.microsoft.com/office/drawing/2014/main" id="{64DEA29E-FB78-EE02-387F-1E55EF22ABBD}"/>
              </a:ext>
            </a:extLst>
          </p:cNvPr>
          <p:cNvSpPr/>
          <p:nvPr userDrawn="1"/>
        </p:nvSpPr>
        <p:spPr>
          <a:xfrm flipH="1" flipV="1">
            <a:off x="4052767" y="3074038"/>
            <a:ext cx="5792875" cy="1713925"/>
          </a:xfrm>
          <a:prstGeom prst="round1Rect">
            <a:avLst>
              <a:gd name="adj" fmla="val 50000"/>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pic>
        <p:nvPicPr>
          <p:cNvPr id="12" name="Graphic 11">
            <a:extLst>
              <a:ext uri="{FF2B5EF4-FFF2-40B4-BE49-F238E27FC236}">
                <a16:creationId xmlns:a16="http://schemas.microsoft.com/office/drawing/2014/main" id="{9F6EBD5E-900E-37D5-375D-9BEF54F3C2C3}"/>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53674" y="462480"/>
            <a:ext cx="1298575" cy="461336"/>
          </a:xfrm>
          <a:prstGeom prst="rect">
            <a:avLst/>
          </a:prstGeom>
        </p:spPr>
      </p:pic>
      <p:pic>
        <p:nvPicPr>
          <p:cNvPr id="14" name="Graphic 13">
            <a:extLst>
              <a:ext uri="{FF2B5EF4-FFF2-40B4-BE49-F238E27FC236}">
                <a16:creationId xmlns:a16="http://schemas.microsoft.com/office/drawing/2014/main" id="{EC5712B7-C838-3AF4-7DA5-7552EE8B587B}"/>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82423" y="1797815"/>
            <a:ext cx="4972720" cy="1004762"/>
          </a:xfrm>
          <a:prstGeom prst="rect">
            <a:avLst/>
          </a:prstGeom>
        </p:spPr>
      </p:pic>
      <p:sp>
        <p:nvSpPr>
          <p:cNvPr id="15" name="Title 14">
            <a:extLst>
              <a:ext uri="{FF2B5EF4-FFF2-40B4-BE49-F238E27FC236}">
                <a16:creationId xmlns:a16="http://schemas.microsoft.com/office/drawing/2014/main" id="{D97B2B54-49A6-2D0F-9C7A-77A9E2C5BC64}"/>
              </a:ext>
            </a:extLst>
          </p:cNvPr>
          <p:cNvSpPr>
            <a:spLocks noGrp="1"/>
          </p:cNvSpPr>
          <p:nvPr>
            <p:ph type="title" hasCustomPrompt="1"/>
          </p:nvPr>
        </p:nvSpPr>
        <p:spPr>
          <a:xfrm>
            <a:off x="4370119" y="3222544"/>
            <a:ext cx="5368636" cy="1449098"/>
          </a:xfrm>
        </p:spPr>
        <p:txBody>
          <a:bodyPr anchor="t">
            <a:normAutofit/>
          </a:bodyPr>
          <a:lstStyle>
            <a:lvl1pPr algn="r">
              <a:lnSpc>
                <a:spcPct val="80000"/>
              </a:lnSpc>
              <a:defRPr sz="4400"/>
            </a:lvl1pPr>
          </a:lstStyle>
          <a:p>
            <a:r>
              <a:rPr lang="en-GB" dirty="0"/>
              <a:t>Catalyst </a:t>
            </a:r>
            <a:br>
              <a:rPr lang="en-GB" dirty="0"/>
            </a:br>
            <a:r>
              <a:rPr lang="en-GB" dirty="0"/>
              <a:t>Program</a:t>
            </a:r>
            <a:br>
              <a:rPr lang="en-GB" dirty="0"/>
            </a:br>
            <a:r>
              <a:rPr lang="en-GB" dirty="0"/>
              <a:t>2023</a:t>
            </a:r>
            <a:endParaRPr lang="en-US" dirty="0"/>
          </a:p>
        </p:txBody>
      </p:sp>
      <p:pic>
        <p:nvPicPr>
          <p:cNvPr id="17" name="Graphic 16">
            <a:extLst>
              <a:ext uri="{FF2B5EF4-FFF2-40B4-BE49-F238E27FC236}">
                <a16:creationId xmlns:a16="http://schemas.microsoft.com/office/drawing/2014/main" id="{03AC6C4E-FE7F-3955-0E23-0D6C4FC62F78}"/>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18666" y="1524294"/>
            <a:ext cx="1148015" cy="1387899"/>
          </a:xfrm>
          <a:prstGeom prst="rect">
            <a:avLst/>
          </a:prstGeom>
        </p:spPr>
      </p:pic>
    </p:spTree>
    <p:extLst>
      <p:ext uri="{BB962C8B-B14F-4D97-AF65-F5344CB8AC3E}">
        <p14:creationId xmlns:p14="http://schemas.microsoft.com/office/powerpoint/2010/main" val="160984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96289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41288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132656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59975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_Blank - Labs">
    <p:bg>
      <p:bgPr>
        <a:solidFill>
          <a:srgbClr val="EEEFF4"/>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E8E47B-991F-2E37-A310-D55161BDF0AE}"/>
              </a:ext>
            </a:extLst>
          </p:cNvPr>
          <p:cNvSpPr>
            <a:spLocks noGrp="1"/>
          </p:cNvSpPr>
          <p:nvPr>
            <p:ph type="sldNum" sz="quarter" idx="10"/>
          </p:nvPr>
        </p:nvSpPr>
        <p:spPr>
          <a:xfrm>
            <a:off x="11088072" y="6563361"/>
            <a:ext cx="1014746" cy="247342"/>
          </a:xfrm>
        </p:spPr>
        <p:txBody>
          <a:bodyPr/>
          <a:lstStyle>
            <a:lvl1pPr>
              <a:defRPr b="1">
                <a:solidFill>
                  <a:schemeClr val="accent1"/>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1554274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2.sv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6" Type="http://schemas.openxmlformats.org/officeDocument/2006/relationships/image" Target="../media/image3.pn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image" Target="../media/image2.svg"/><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image" Target="../media/image2.sv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image" Target="../media/image1.png"/><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theme" Target="../theme/theme4.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7683590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719" r:id="rId9"/>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2" y="6515267"/>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4" y="6515267"/>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p:blipFill>
        <p:spPr>
          <a:xfrm>
            <a:off x="11393142" y="6602146"/>
            <a:ext cx="620759" cy="130532"/>
          </a:xfrm>
          <a:prstGeom prst="rect">
            <a:avLst/>
          </a:prstGeom>
        </p:spPr>
      </p:pic>
    </p:spTree>
    <p:extLst>
      <p:ext uri="{BB962C8B-B14F-4D97-AF65-F5344CB8AC3E}">
        <p14:creationId xmlns:p14="http://schemas.microsoft.com/office/powerpoint/2010/main" val="35892813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5" r:id="rId10"/>
  </p:sldLayoutIdLst>
  <p:hf hdr="0" ftr="0" dt="0"/>
  <p:txStyles>
    <p:titleStyle>
      <a:lvl1pPr algn="l" defTabSz="903095" rtl="0" eaLnBrk="1" latinLnBrk="0" hangingPunct="1">
        <a:lnSpc>
          <a:spcPct val="90000"/>
        </a:lnSpc>
        <a:spcBef>
          <a:spcPct val="0"/>
        </a:spcBef>
        <a:buNone/>
        <a:defRPr sz="2765" b="1" kern="1200">
          <a:solidFill>
            <a:schemeClr val="accent1"/>
          </a:solidFill>
          <a:latin typeface="+mj-lt"/>
          <a:ea typeface="+mj-ea"/>
          <a:cs typeface="+mj-cs"/>
        </a:defRPr>
      </a:lvl1pPr>
    </p:titleStyle>
    <p:bodyStyle>
      <a:lvl1pPr marL="282217" indent="-282217" algn="l" defTabSz="903095" rtl="0" eaLnBrk="1" latinLnBrk="0" hangingPunct="1">
        <a:lnSpc>
          <a:spcPct val="110000"/>
        </a:lnSpc>
        <a:spcBef>
          <a:spcPts val="0"/>
        </a:spcBef>
        <a:spcAft>
          <a:spcPts val="1185"/>
        </a:spcAft>
        <a:buFontTx/>
        <a:buBlip>
          <a:blip r:embed="rId14"/>
        </a:buBlip>
        <a:defRPr sz="1778" kern="1200">
          <a:solidFill>
            <a:schemeClr val="accent1"/>
          </a:solidFill>
          <a:latin typeface="+mn-lt"/>
          <a:ea typeface="+mn-ea"/>
          <a:cs typeface="+mn-cs"/>
        </a:defRPr>
      </a:lvl1pPr>
      <a:lvl2pPr marL="733765" indent="-282217" algn="l" defTabSz="903095" rtl="0" eaLnBrk="1" latinLnBrk="0" hangingPunct="1">
        <a:lnSpc>
          <a:spcPct val="110000"/>
        </a:lnSpc>
        <a:spcBef>
          <a:spcPts val="0"/>
        </a:spcBef>
        <a:spcAft>
          <a:spcPts val="1185"/>
        </a:spcAft>
        <a:buFontTx/>
        <a:buBlip>
          <a:blip r:embed="rId14"/>
        </a:buBlip>
        <a:defRPr sz="1580" kern="1200">
          <a:solidFill>
            <a:schemeClr val="accent1"/>
          </a:solidFill>
          <a:latin typeface="+mn-lt"/>
          <a:ea typeface="+mn-ea"/>
          <a:cs typeface="+mn-cs"/>
        </a:defRPr>
      </a:lvl2pPr>
      <a:lvl3pPr marL="1185313" indent="-282217" algn="l" defTabSz="903095" rtl="0" eaLnBrk="1" latinLnBrk="0" hangingPunct="1">
        <a:lnSpc>
          <a:spcPct val="110000"/>
        </a:lnSpc>
        <a:spcBef>
          <a:spcPts val="0"/>
        </a:spcBef>
        <a:spcAft>
          <a:spcPts val="1185"/>
        </a:spcAft>
        <a:buFontTx/>
        <a:buBlip>
          <a:blip r:embed="rId14"/>
        </a:buBlip>
        <a:defRPr sz="1383" kern="1200">
          <a:solidFill>
            <a:schemeClr val="accent1"/>
          </a:solidFill>
          <a:latin typeface="+mn-lt"/>
          <a:ea typeface="+mn-ea"/>
          <a:cs typeface="+mn-cs"/>
        </a:defRPr>
      </a:lvl3pPr>
      <a:lvl4pPr marL="1523974"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4pPr>
      <a:lvl5pPr marL="1975521"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5pPr>
      <a:lvl6pPr marL="2483512"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6pPr>
      <a:lvl7pPr marL="2935059"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7pPr>
      <a:lvl8pPr marL="3386607"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8pPr>
      <a:lvl9pPr marL="3838155"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9pPr>
    </p:bodyStyle>
    <p:otherStyle>
      <a:defPPr>
        <a:defRPr lang="en-US"/>
      </a:defPPr>
      <a:lvl1pPr marL="0" algn="l" defTabSz="903095" rtl="0" eaLnBrk="1" latinLnBrk="0" hangingPunct="1">
        <a:defRPr sz="1778" kern="1200">
          <a:solidFill>
            <a:schemeClr val="tx1"/>
          </a:solidFill>
          <a:latin typeface="+mn-lt"/>
          <a:ea typeface="+mn-ea"/>
          <a:cs typeface="+mn-cs"/>
        </a:defRPr>
      </a:lvl1pPr>
      <a:lvl2pPr marL="451548" algn="l" defTabSz="903095" rtl="0" eaLnBrk="1" latinLnBrk="0" hangingPunct="1">
        <a:defRPr sz="1778" kern="1200">
          <a:solidFill>
            <a:schemeClr val="tx1"/>
          </a:solidFill>
          <a:latin typeface="+mn-lt"/>
          <a:ea typeface="+mn-ea"/>
          <a:cs typeface="+mn-cs"/>
        </a:defRPr>
      </a:lvl2pPr>
      <a:lvl3pPr marL="903095" algn="l" defTabSz="903095" rtl="0" eaLnBrk="1" latinLnBrk="0" hangingPunct="1">
        <a:defRPr sz="1778" kern="1200">
          <a:solidFill>
            <a:schemeClr val="tx1"/>
          </a:solidFill>
          <a:latin typeface="+mn-lt"/>
          <a:ea typeface="+mn-ea"/>
          <a:cs typeface="+mn-cs"/>
        </a:defRPr>
      </a:lvl3pPr>
      <a:lvl4pPr marL="1354643" algn="l" defTabSz="903095" rtl="0" eaLnBrk="1" latinLnBrk="0" hangingPunct="1">
        <a:defRPr sz="1778" kern="1200">
          <a:solidFill>
            <a:schemeClr val="tx1"/>
          </a:solidFill>
          <a:latin typeface="+mn-lt"/>
          <a:ea typeface="+mn-ea"/>
          <a:cs typeface="+mn-cs"/>
        </a:defRPr>
      </a:lvl4pPr>
      <a:lvl5pPr marL="1806190" algn="l" defTabSz="903095" rtl="0" eaLnBrk="1" latinLnBrk="0" hangingPunct="1">
        <a:defRPr sz="1778" kern="1200">
          <a:solidFill>
            <a:schemeClr val="tx1"/>
          </a:solidFill>
          <a:latin typeface="+mn-lt"/>
          <a:ea typeface="+mn-ea"/>
          <a:cs typeface="+mn-cs"/>
        </a:defRPr>
      </a:lvl5pPr>
      <a:lvl6pPr marL="2257738" algn="l" defTabSz="903095" rtl="0" eaLnBrk="1" latinLnBrk="0" hangingPunct="1">
        <a:defRPr sz="1778" kern="1200">
          <a:solidFill>
            <a:schemeClr val="tx1"/>
          </a:solidFill>
          <a:latin typeface="+mn-lt"/>
          <a:ea typeface="+mn-ea"/>
          <a:cs typeface="+mn-cs"/>
        </a:defRPr>
      </a:lvl6pPr>
      <a:lvl7pPr marL="2709285" algn="l" defTabSz="903095" rtl="0" eaLnBrk="1" latinLnBrk="0" hangingPunct="1">
        <a:defRPr sz="1778" kern="1200">
          <a:solidFill>
            <a:schemeClr val="tx1"/>
          </a:solidFill>
          <a:latin typeface="+mn-lt"/>
          <a:ea typeface="+mn-ea"/>
          <a:cs typeface="+mn-cs"/>
        </a:defRPr>
      </a:lvl7pPr>
      <a:lvl8pPr marL="3160833" algn="l" defTabSz="903095" rtl="0" eaLnBrk="1" latinLnBrk="0" hangingPunct="1">
        <a:defRPr sz="1778" kern="1200">
          <a:solidFill>
            <a:schemeClr val="tx1"/>
          </a:solidFill>
          <a:latin typeface="+mn-lt"/>
          <a:ea typeface="+mn-ea"/>
          <a:cs typeface="+mn-cs"/>
        </a:defRPr>
      </a:lvl8pPr>
      <a:lvl9pPr marL="3612381" algn="l" defTabSz="903095" rtl="0" eaLnBrk="1" latinLnBrk="0" hangingPunct="1">
        <a:defRPr sz="1778"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4">
            <a:extLst>
              <a:ext uri="{28A0092B-C50C-407E-A947-70E740481C1C}">
                <a14:useLocalDpi xmlns:a14="http://schemas.microsoft.com/office/drawing/2010/main"/>
              </a:ext>
              <a:ext uri="{96DAC541-7B7A-43D3-8B79-37D633B846F1}">
                <asvg:svgBlip xmlns:asvg="http://schemas.microsoft.com/office/drawing/2016/SVG/main" r:embed="rId15"/>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25090902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17" r:id="rId11"/>
    <p:sldLayoutId id="2147483720" r:id="rId12"/>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6"/>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6"/>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6"/>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6"/>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6"/>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bg object 16">
            <a:extLst>
              <a:ext uri="{FF2B5EF4-FFF2-40B4-BE49-F238E27FC236}">
                <a16:creationId xmlns:a16="http://schemas.microsoft.com/office/drawing/2014/main" id="{2CBA2FE5-8310-0847-9FE3-483F704FA9E8}"/>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27351475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8" r:id="rId10"/>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12.png"/><Relationship Id="rId7" Type="http://schemas.openxmlformats.org/officeDocument/2006/relationships/image" Target="../media/image67.sv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28.png"/><Relationship Id="rId11" Type="http://schemas.openxmlformats.org/officeDocument/2006/relationships/image" Target="../media/image19.jpg"/><Relationship Id="rId5" Type="http://schemas.openxmlformats.org/officeDocument/2006/relationships/image" Target="../media/image66.svg"/><Relationship Id="rId10" Type="http://schemas.openxmlformats.org/officeDocument/2006/relationships/image" Target="../media/image70.png"/><Relationship Id="rId4" Type="http://schemas.openxmlformats.org/officeDocument/2006/relationships/image" Target="../media/image65.png"/><Relationship Id="rId9" Type="http://schemas.openxmlformats.org/officeDocument/2006/relationships/image" Target="../media/image69.svg"/></Relationships>
</file>

<file path=ppt/slides/_rels/slide11.xml.rels><?xml version="1.0" encoding="UTF-8" standalone="yes"?>
<Relationships xmlns="http://schemas.openxmlformats.org/package/2006/relationships"><Relationship Id="rId8" Type="http://schemas.openxmlformats.org/officeDocument/2006/relationships/image" Target="../media/image67.svg"/><Relationship Id="rId3" Type="http://schemas.openxmlformats.org/officeDocument/2006/relationships/image" Target="../media/image65.png"/><Relationship Id="rId7"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image" Target="../media/image72.svg"/><Relationship Id="rId11" Type="http://schemas.openxmlformats.org/officeDocument/2006/relationships/image" Target="../media/image19.jpg"/><Relationship Id="rId5" Type="http://schemas.openxmlformats.org/officeDocument/2006/relationships/image" Target="../media/image71.png"/><Relationship Id="rId10" Type="http://schemas.openxmlformats.org/officeDocument/2006/relationships/image" Target="../media/image12.png"/><Relationship Id="rId4" Type="http://schemas.openxmlformats.org/officeDocument/2006/relationships/image" Target="../media/image66.svg"/><Relationship Id="rId9" Type="http://schemas.openxmlformats.org/officeDocument/2006/relationships/image" Target="../media/image73.png"/></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2.png"/><Relationship Id="rId7" Type="http://schemas.openxmlformats.org/officeDocument/2006/relationships/image" Target="../media/image72.svg"/><Relationship Id="rId12" Type="http://schemas.openxmlformats.org/officeDocument/2006/relationships/image" Target="../media/image75.jpg"/><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image" Target="../media/image71.png"/><Relationship Id="rId11" Type="http://schemas.openxmlformats.org/officeDocument/2006/relationships/image" Target="../media/image74.jpeg"/><Relationship Id="rId5" Type="http://schemas.openxmlformats.org/officeDocument/2006/relationships/image" Target="../media/image66.svg"/><Relationship Id="rId10" Type="http://schemas.openxmlformats.org/officeDocument/2006/relationships/image" Target="../media/image19.jpg"/><Relationship Id="rId4" Type="http://schemas.openxmlformats.org/officeDocument/2006/relationships/image" Target="../media/image65.png"/><Relationship Id="rId9" Type="http://schemas.openxmlformats.org/officeDocument/2006/relationships/image" Target="../media/image67.svg"/></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2.png"/><Relationship Id="rId7" Type="http://schemas.openxmlformats.org/officeDocument/2006/relationships/image" Target="../media/image72.svg"/><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image" Target="../media/image71.png"/><Relationship Id="rId5" Type="http://schemas.openxmlformats.org/officeDocument/2006/relationships/image" Target="../media/image66.svg"/><Relationship Id="rId10" Type="http://schemas.openxmlformats.org/officeDocument/2006/relationships/image" Target="../media/image19.jpg"/><Relationship Id="rId4" Type="http://schemas.openxmlformats.org/officeDocument/2006/relationships/image" Target="../media/image65.png"/><Relationship Id="rId9" Type="http://schemas.openxmlformats.org/officeDocument/2006/relationships/image" Target="../media/image67.svg"/></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slide" Target="slide18.xml"/><Relationship Id="rId7" Type="http://schemas.openxmlformats.org/officeDocument/2006/relationships/image" Target="../media/image19.jpg"/><Relationship Id="rId2" Type="http://schemas.openxmlformats.org/officeDocument/2006/relationships/notesSlide" Target="../notesSlides/notesSlide5.xml"/><Relationship Id="rId1" Type="http://schemas.openxmlformats.org/officeDocument/2006/relationships/slideLayout" Target="../slideLayouts/slideLayout28.xml"/><Relationship Id="rId6" Type="http://schemas.openxmlformats.org/officeDocument/2006/relationships/image" Target="../media/image76.png"/><Relationship Id="rId5" Type="http://schemas.openxmlformats.org/officeDocument/2006/relationships/hyperlink" Target="https://projects.tmforum.org/wiki/display/CS/Open+Innovation+Catalyst+Awards+-+DTW%2723?preview=/245323960/256320492/DTW%2723%20-%20Open%20Innovation%20Awards%20--%20Submission%20form%20template%20(for%20REFERENCE%20ONLY).docx" TargetMode="Externa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8.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hyperlink" Target="https://awards.tmforum.org/"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awards.tmforum.org/" TargetMode="External"/><Relationship Id="rId2" Type="http://schemas.openxmlformats.org/officeDocument/2006/relationships/slide" Target="slide21.xml"/><Relationship Id="rId1" Type="http://schemas.openxmlformats.org/officeDocument/2006/relationships/slideLayout" Target="../slideLayouts/slideLayout24.xml"/><Relationship Id="rId4" Type="http://schemas.openxmlformats.org/officeDocument/2006/relationships/image" Target="../media/image79.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3.png"/><Relationship Id="rId5" Type="http://schemas.openxmlformats.org/officeDocument/2006/relationships/image" Target="../media/image80.png"/><Relationship Id="rId4" Type="http://schemas.openxmlformats.org/officeDocument/2006/relationships/image" Target="../media/image31.svg"/></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23.sv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slides/_rels/slide20.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slide" Target="slide20.xml"/><Relationship Id="rId5" Type="http://schemas.openxmlformats.org/officeDocument/2006/relationships/image" Target="../media/image73.png"/><Relationship Id="rId4" Type="http://schemas.openxmlformats.org/officeDocument/2006/relationships/image" Target="../media/image82.svg"/></Relationships>
</file>

<file path=ppt/slides/_rels/slide21.xml.rels><?xml version="1.0" encoding="UTF-8" standalone="yes"?>
<Relationships xmlns="http://schemas.openxmlformats.org/package/2006/relationships"><Relationship Id="rId8" Type="http://schemas.openxmlformats.org/officeDocument/2006/relationships/image" Target="../media/image87.svg"/><Relationship Id="rId13" Type="http://schemas.openxmlformats.org/officeDocument/2006/relationships/image" Target="../media/image19.jpg"/><Relationship Id="rId3" Type="http://schemas.openxmlformats.org/officeDocument/2006/relationships/image" Target="../media/image12.png"/><Relationship Id="rId7" Type="http://schemas.openxmlformats.org/officeDocument/2006/relationships/image" Target="../media/image86.png"/><Relationship Id="rId12" Type="http://schemas.openxmlformats.org/officeDocument/2006/relationships/image" Target="../media/image91.svg"/><Relationship Id="rId2" Type="http://schemas.openxmlformats.org/officeDocument/2006/relationships/notesSlide" Target="../notesSlides/notesSlide8.xml"/><Relationship Id="rId1" Type="http://schemas.openxmlformats.org/officeDocument/2006/relationships/slideLayout" Target="../slideLayouts/slideLayout30.xml"/><Relationship Id="rId6" Type="http://schemas.openxmlformats.org/officeDocument/2006/relationships/image" Target="../media/image85.svg"/><Relationship Id="rId11" Type="http://schemas.openxmlformats.org/officeDocument/2006/relationships/image" Target="../media/image90.png"/><Relationship Id="rId5" Type="http://schemas.openxmlformats.org/officeDocument/2006/relationships/image" Target="../media/image84.png"/><Relationship Id="rId10" Type="http://schemas.openxmlformats.org/officeDocument/2006/relationships/image" Target="../media/image89.svg"/><Relationship Id="rId4" Type="http://schemas.openxmlformats.org/officeDocument/2006/relationships/image" Target="../media/image83.png"/><Relationship Id="rId9" Type="http://schemas.openxmlformats.org/officeDocument/2006/relationships/image" Target="../media/image88.png"/></Relationships>
</file>

<file path=ppt/slides/_rels/slide2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8" Type="http://schemas.openxmlformats.org/officeDocument/2006/relationships/image" Target="../media/image97.svg"/><Relationship Id="rId13" Type="http://schemas.openxmlformats.org/officeDocument/2006/relationships/image" Target="../media/image19.jpg"/><Relationship Id="rId3" Type="http://schemas.openxmlformats.org/officeDocument/2006/relationships/image" Target="../media/image92.png"/><Relationship Id="rId7" Type="http://schemas.openxmlformats.org/officeDocument/2006/relationships/image" Target="../media/image96.png"/><Relationship Id="rId12" Type="http://schemas.openxmlformats.org/officeDocument/2006/relationships/image" Target="../media/image101.sv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95.svg"/><Relationship Id="rId11" Type="http://schemas.openxmlformats.org/officeDocument/2006/relationships/image" Target="../media/image100.png"/><Relationship Id="rId5" Type="http://schemas.openxmlformats.org/officeDocument/2006/relationships/image" Target="../media/image94.png"/><Relationship Id="rId10" Type="http://schemas.openxmlformats.org/officeDocument/2006/relationships/image" Target="../media/image99.svg"/><Relationship Id="rId4" Type="http://schemas.openxmlformats.org/officeDocument/2006/relationships/image" Target="../media/image93.svg"/><Relationship Id="rId9" Type="http://schemas.openxmlformats.org/officeDocument/2006/relationships/image" Target="../media/image98.png"/></Relationships>
</file>

<file path=ppt/slides/_rels/slide24.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image" Target="../media/image19.jp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8.png"/><Relationship Id="rId7" Type="http://schemas.openxmlformats.org/officeDocument/2006/relationships/image" Target="../media/image31.svg"/><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image" Target="../media/image30.png"/><Relationship Id="rId5" Type="http://schemas.openxmlformats.org/officeDocument/2006/relationships/image" Target="../media/image12.png"/><Relationship Id="rId10" Type="http://schemas.openxmlformats.org/officeDocument/2006/relationships/image" Target="../media/image19.jpg"/><Relationship Id="rId4" Type="http://schemas.openxmlformats.org/officeDocument/2006/relationships/image" Target="../media/image29.svg"/><Relationship Id="rId9" Type="http://schemas.openxmlformats.org/officeDocument/2006/relationships/image" Target="../media/image32.png"/></Relationships>
</file>

<file path=ppt/slides/_rels/slide27.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32.png"/><Relationship Id="rId3" Type="http://schemas.openxmlformats.org/officeDocument/2006/relationships/image" Target="../media/image12.png"/><Relationship Id="rId7" Type="http://schemas.openxmlformats.org/officeDocument/2006/relationships/image" Target="../media/image31.svg"/><Relationship Id="rId12" Type="http://schemas.openxmlformats.org/officeDocument/2006/relationships/hyperlink" Target="https://projects.tmforum.org/wiki/display/CS/DTW+How-to%3A+Catalyst+contributions+2023" TargetMode="External"/><Relationship Id="rId2" Type="http://schemas.openxmlformats.org/officeDocument/2006/relationships/notesSlide" Target="../notesSlides/notesSlide10.xml"/><Relationship Id="rId1" Type="http://schemas.openxmlformats.org/officeDocument/2006/relationships/slideLayout" Target="../slideLayouts/slideLayout24.xml"/><Relationship Id="rId6" Type="http://schemas.openxmlformats.org/officeDocument/2006/relationships/image" Target="../media/image30.png"/><Relationship Id="rId11" Type="http://schemas.openxmlformats.org/officeDocument/2006/relationships/hyperlink" Target="https://projects.tmforum.org/wiki/display/CS/Post-Event+Award+%3A+Outstanding+Contribution+to+TM+Forum+Assets+-+Post+DTW%2723" TargetMode="External"/><Relationship Id="rId5" Type="http://schemas.openxmlformats.org/officeDocument/2006/relationships/image" Target="../media/image29.svg"/><Relationship Id="rId10" Type="http://schemas.openxmlformats.org/officeDocument/2006/relationships/hyperlink" Target="https://projects.tmforum.org/wiki/display/CS/2023+How-to%3A+Catalyst+contributions+DTA" TargetMode="External"/><Relationship Id="rId4" Type="http://schemas.openxmlformats.org/officeDocument/2006/relationships/image" Target="../media/image28.png"/><Relationship Id="rId9" Type="http://schemas.openxmlformats.org/officeDocument/2006/relationships/hyperlink" Target="https://myaccount.tmforum.org/joinproject" TargetMode="External"/></Relationships>
</file>

<file path=ppt/slides/_rels/slide2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2.png"/><Relationship Id="rId7" Type="http://schemas.openxmlformats.org/officeDocument/2006/relationships/image" Target="../media/image31.svg"/><Relationship Id="rId2" Type="http://schemas.openxmlformats.org/officeDocument/2006/relationships/notesSlide" Target="../notesSlides/notesSlide11.xml"/><Relationship Id="rId1" Type="http://schemas.openxmlformats.org/officeDocument/2006/relationships/slideLayout" Target="../slideLayouts/slideLayout24.xml"/><Relationship Id="rId6" Type="http://schemas.openxmlformats.org/officeDocument/2006/relationships/image" Target="../media/image30.png"/><Relationship Id="rId5" Type="http://schemas.openxmlformats.org/officeDocument/2006/relationships/image" Target="../media/image29.svg"/><Relationship Id="rId10" Type="http://schemas.openxmlformats.org/officeDocument/2006/relationships/image" Target="../media/image58.png"/><Relationship Id="rId4" Type="http://schemas.openxmlformats.org/officeDocument/2006/relationships/image" Target="../media/image28.png"/><Relationship Id="rId9" Type="http://schemas.openxmlformats.org/officeDocument/2006/relationships/image" Target="../media/image19.jpg"/></Relationships>
</file>

<file path=ppt/slides/_rels/slide29.xml.rels><?xml version="1.0" encoding="UTF-8" standalone="yes"?>
<Relationships xmlns="http://schemas.openxmlformats.org/package/2006/relationships"><Relationship Id="rId8" Type="http://schemas.openxmlformats.org/officeDocument/2006/relationships/image" Target="../media/image104.png"/><Relationship Id="rId13" Type="http://schemas.openxmlformats.org/officeDocument/2006/relationships/image" Target="../media/image3.png"/><Relationship Id="rId18" Type="http://schemas.openxmlformats.org/officeDocument/2006/relationships/hyperlink" Target="https://projects.tmforum.org/jira/servicedesk/customer/portal/3" TargetMode="External"/><Relationship Id="rId3" Type="http://schemas.openxmlformats.org/officeDocument/2006/relationships/image" Target="../media/image30.png"/><Relationship Id="rId21" Type="http://schemas.openxmlformats.org/officeDocument/2006/relationships/hyperlink" Target="mailto:shou@tmforum.org" TargetMode="External"/><Relationship Id="rId7" Type="http://schemas.openxmlformats.org/officeDocument/2006/relationships/image" Target="../media/image103.svg"/><Relationship Id="rId12" Type="http://schemas.openxmlformats.org/officeDocument/2006/relationships/image" Target="../media/image108.svg"/><Relationship Id="rId17" Type="http://schemas.openxmlformats.org/officeDocument/2006/relationships/hyperlink" Target="mailto:https://www.tmforum.org/about-tm-forum/awards-and-recognition/catalyst-awards-overview/" TargetMode="External"/><Relationship Id="rId2" Type="http://schemas.openxmlformats.org/officeDocument/2006/relationships/notesSlide" Target="../notesSlides/notesSlide12.xml"/><Relationship Id="rId16" Type="http://schemas.openxmlformats.org/officeDocument/2006/relationships/hyperlink" Target="mailto:https://myaccount.tmforum.org/catalysts" TargetMode="External"/><Relationship Id="rId20" Type="http://schemas.openxmlformats.org/officeDocument/2006/relationships/hyperlink" Target="mailto:mkhurana@tmforum.org" TargetMode="External"/><Relationship Id="rId1" Type="http://schemas.openxmlformats.org/officeDocument/2006/relationships/slideLayout" Target="../slideLayouts/slideLayout24.xml"/><Relationship Id="rId6" Type="http://schemas.openxmlformats.org/officeDocument/2006/relationships/image" Target="../media/image102.png"/><Relationship Id="rId11" Type="http://schemas.openxmlformats.org/officeDocument/2006/relationships/image" Target="../media/image107.png"/><Relationship Id="rId5" Type="http://schemas.openxmlformats.org/officeDocument/2006/relationships/image" Target="../media/image80.png"/><Relationship Id="rId15" Type="http://schemas.openxmlformats.org/officeDocument/2006/relationships/hyperlink" Target="mailto:https://www.tmforum.org/catalyst-program/" TargetMode="External"/><Relationship Id="rId10" Type="http://schemas.openxmlformats.org/officeDocument/2006/relationships/image" Target="../media/image106.svg"/><Relationship Id="rId19" Type="http://schemas.openxmlformats.org/officeDocument/2006/relationships/hyperlink" Target="mailto:catalystops@tmforum.org" TargetMode="External"/><Relationship Id="rId4" Type="http://schemas.openxmlformats.org/officeDocument/2006/relationships/image" Target="../media/image31.svg"/><Relationship Id="rId9" Type="http://schemas.openxmlformats.org/officeDocument/2006/relationships/image" Target="../media/image105.png"/><Relationship Id="rId14" Type="http://schemas.openxmlformats.org/officeDocument/2006/relationships/hyperlink" Target="https://projects.tmforum.org/wiki/display/CS/Open+Innovation+Catalyst+Awards+-+DTW%2723"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8.png"/><Relationship Id="rId7"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slides/_rels/slide3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8" Type="http://schemas.openxmlformats.org/officeDocument/2006/relationships/image" Target="../media/image97.svg"/><Relationship Id="rId13" Type="http://schemas.openxmlformats.org/officeDocument/2006/relationships/hyperlink" Target="https://awards.tmforum.org/" TargetMode="External"/><Relationship Id="rId3" Type="http://schemas.openxmlformats.org/officeDocument/2006/relationships/image" Target="../media/image92.png"/><Relationship Id="rId7" Type="http://schemas.openxmlformats.org/officeDocument/2006/relationships/image" Target="../media/image96.png"/><Relationship Id="rId12" Type="http://schemas.openxmlformats.org/officeDocument/2006/relationships/image" Target="../media/image99.sv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95.svg"/><Relationship Id="rId11" Type="http://schemas.openxmlformats.org/officeDocument/2006/relationships/image" Target="../media/image98.png"/><Relationship Id="rId5" Type="http://schemas.openxmlformats.org/officeDocument/2006/relationships/image" Target="../media/image94.png"/><Relationship Id="rId10" Type="http://schemas.openxmlformats.org/officeDocument/2006/relationships/image" Target="../media/image110.svg"/><Relationship Id="rId4" Type="http://schemas.openxmlformats.org/officeDocument/2006/relationships/image" Target="../media/image93.svg"/><Relationship Id="rId9" Type="http://schemas.openxmlformats.org/officeDocument/2006/relationships/image" Target="../media/image109.png"/><Relationship Id="rId14" Type="http://schemas.openxmlformats.org/officeDocument/2006/relationships/image" Target="../media/image19.jpg"/></Relationships>
</file>

<file path=ppt/slides/_rels/slide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43.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42.svg"/><Relationship Id="rId17" Type="http://schemas.openxmlformats.org/officeDocument/2006/relationships/image" Target="../media/image47.jpg"/><Relationship Id="rId2" Type="http://schemas.openxmlformats.org/officeDocument/2006/relationships/image" Target="../media/image12.png"/><Relationship Id="rId16" Type="http://schemas.openxmlformats.org/officeDocument/2006/relationships/image" Target="../media/image46.svg"/><Relationship Id="rId1" Type="http://schemas.openxmlformats.org/officeDocument/2006/relationships/slideLayout" Target="../slideLayouts/slideLayout24.xml"/><Relationship Id="rId6" Type="http://schemas.openxmlformats.org/officeDocument/2006/relationships/image" Target="../media/image36.sv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svg"/><Relationship Id="rId4" Type="http://schemas.openxmlformats.org/officeDocument/2006/relationships/image" Target="../media/image34.svg"/><Relationship Id="rId9" Type="http://schemas.openxmlformats.org/officeDocument/2006/relationships/image" Target="../media/image39.png"/><Relationship Id="rId14" Type="http://schemas.openxmlformats.org/officeDocument/2006/relationships/image" Target="../media/image44.svg"/></Relationships>
</file>

<file path=ppt/slides/_rels/slide6.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52.svg"/><Relationship Id="rId18" Type="http://schemas.openxmlformats.org/officeDocument/2006/relationships/image" Target="../media/image57.sv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51.svg"/><Relationship Id="rId17" Type="http://schemas.openxmlformats.org/officeDocument/2006/relationships/image" Target="../media/image56.png"/><Relationship Id="rId2" Type="http://schemas.openxmlformats.org/officeDocument/2006/relationships/image" Target="../media/image12.png"/><Relationship Id="rId16" Type="http://schemas.openxmlformats.org/officeDocument/2006/relationships/image" Target="../media/image55.svg"/><Relationship Id="rId1" Type="http://schemas.openxmlformats.org/officeDocument/2006/relationships/slideLayout" Target="../slideLayouts/slideLayout24.xml"/><Relationship Id="rId6" Type="http://schemas.openxmlformats.org/officeDocument/2006/relationships/image" Target="../media/image36.svg"/><Relationship Id="rId11" Type="http://schemas.openxmlformats.org/officeDocument/2006/relationships/image" Target="../media/image50.png"/><Relationship Id="rId5" Type="http://schemas.openxmlformats.org/officeDocument/2006/relationships/image" Target="../media/image35.png"/><Relationship Id="rId15" Type="http://schemas.openxmlformats.org/officeDocument/2006/relationships/image" Target="../media/image54.png"/><Relationship Id="rId10" Type="http://schemas.openxmlformats.org/officeDocument/2006/relationships/image" Target="../media/image49.svg"/><Relationship Id="rId19" Type="http://schemas.openxmlformats.org/officeDocument/2006/relationships/image" Target="../media/image47.jpg"/><Relationship Id="rId4" Type="http://schemas.openxmlformats.org/officeDocument/2006/relationships/image" Target="../media/image34.svg"/><Relationship Id="rId9" Type="http://schemas.openxmlformats.org/officeDocument/2006/relationships/image" Target="../media/image48.png"/><Relationship Id="rId14" Type="http://schemas.openxmlformats.org/officeDocument/2006/relationships/image" Target="../media/image53.svg"/></Relationships>
</file>

<file path=ppt/slides/_rels/slide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2.png"/><Relationship Id="rId1" Type="http://schemas.openxmlformats.org/officeDocument/2006/relationships/slideLayout" Target="../slideLayouts/slideLayout28.xml"/><Relationship Id="rId6" Type="http://schemas.openxmlformats.org/officeDocument/2006/relationships/image" Target="../media/image19.jpg"/><Relationship Id="rId5" Type="http://schemas.openxmlformats.org/officeDocument/2006/relationships/image" Target="../media/image3.png"/><Relationship Id="rId4" Type="http://schemas.openxmlformats.org/officeDocument/2006/relationships/image" Target="../media/image58.png"/></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9.jpg"/><Relationship Id="rId7" Type="http://schemas.openxmlformats.org/officeDocument/2006/relationships/diagramColors" Target="../diagrams/colors1.xml"/><Relationship Id="rId2" Type="http://schemas.openxmlformats.org/officeDocument/2006/relationships/image" Target="../media/image12.png"/><Relationship Id="rId1" Type="http://schemas.openxmlformats.org/officeDocument/2006/relationships/slideLayout" Target="../slideLayouts/slideLayout2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6503717" y="4887484"/>
            <a:ext cx="5368636" cy="1449098"/>
          </a:xfrm>
        </p:spPr>
        <p:txBody>
          <a:bodyPr>
            <a:noAutofit/>
          </a:bodyPr>
          <a:lstStyle/>
          <a:p>
            <a:br>
              <a:rPr lang="en-US" sz="2800" b="0" dirty="0">
                <a:solidFill>
                  <a:schemeClr val="bg1"/>
                </a:solidFill>
              </a:rPr>
            </a:br>
            <a:r>
              <a:rPr lang="en-US" sz="2800" b="0" dirty="0">
                <a:solidFill>
                  <a:schemeClr val="bg1"/>
                </a:solidFill>
              </a:rPr>
              <a:t>Presentation by:</a:t>
            </a:r>
            <a:br>
              <a:rPr lang="en-US" sz="2800" b="0" dirty="0">
                <a:solidFill>
                  <a:schemeClr val="bg1"/>
                </a:solidFill>
              </a:rPr>
            </a:br>
            <a:br>
              <a:rPr lang="en-US" sz="2800" b="0" dirty="0">
                <a:solidFill>
                  <a:schemeClr val="bg1"/>
                </a:solidFill>
              </a:rPr>
            </a:br>
            <a:r>
              <a:rPr lang="en-US" sz="2800" b="0" dirty="0">
                <a:solidFill>
                  <a:schemeClr val="bg1"/>
                </a:solidFill>
              </a:rPr>
              <a:t>Mahima Khurana</a:t>
            </a:r>
            <a:br>
              <a:rPr lang="en-US" sz="2800" b="0" dirty="0">
                <a:solidFill>
                  <a:schemeClr val="bg1"/>
                </a:solidFill>
              </a:rPr>
            </a:br>
            <a:r>
              <a:rPr lang="en-US" sz="2800" b="0" dirty="0">
                <a:solidFill>
                  <a:schemeClr val="bg1"/>
                </a:solidFill>
              </a:rPr>
              <a:t>Head of Catalysts, TM Forum</a:t>
            </a:r>
          </a:p>
        </p:txBody>
      </p:sp>
      <p:pic>
        <p:nvPicPr>
          <p:cNvPr id="3" name="Picture 2" descr="A picture containing text, font, screenshot, graphics&#10;&#10;Description automatically generated">
            <a:extLst>
              <a:ext uri="{FF2B5EF4-FFF2-40B4-BE49-F238E27FC236}">
                <a16:creationId xmlns:a16="http://schemas.microsoft.com/office/drawing/2014/main" id="{A6F176F1-A74C-9EE3-704C-5E32F10520CD}"/>
              </a:ext>
            </a:extLst>
          </p:cNvPr>
          <p:cNvPicPr>
            <a:picLocks noChangeAspect="1"/>
          </p:cNvPicPr>
          <p:nvPr/>
        </p:nvPicPr>
        <p:blipFill rotWithShape="1">
          <a:blip r:embed="rId2">
            <a:extLst>
              <a:ext uri="{28A0092B-C50C-407E-A947-70E740481C1C}">
                <a14:useLocalDpi xmlns:a14="http://schemas.microsoft.com/office/drawing/2010/main" val="0"/>
              </a:ext>
            </a:extLst>
          </a:blip>
          <a:srcRect l="-814" t="380" r="814" b="3231"/>
          <a:stretch/>
        </p:blipFill>
        <p:spPr>
          <a:xfrm>
            <a:off x="1656523" y="721581"/>
            <a:ext cx="8640416" cy="4404442"/>
          </a:xfrm>
          <a:prstGeom prst="rect">
            <a:avLst/>
          </a:prstGeom>
        </p:spPr>
      </p:pic>
    </p:spTree>
    <p:extLst>
      <p:ext uri="{BB962C8B-B14F-4D97-AF65-F5344CB8AC3E}">
        <p14:creationId xmlns:p14="http://schemas.microsoft.com/office/powerpoint/2010/main" val="2495005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nvertebrate&#10;&#10;Description automatically generated">
            <a:extLst>
              <a:ext uri="{FF2B5EF4-FFF2-40B4-BE49-F238E27FC236}">
                <a16:creationId xmlns:a16="http://schemas.microsoft.com/office/drawing/2014/main" id="{AC6EB5F5-6102-1A24-2798-6093C2917E76}"/>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1" y="23"/>
            <a:ext cx="11022035" cy="950026"/>
          </a:xfrm>
          <a:prstGeom prst="round1Rect">
            <a:avLst>
              <a:gd name="adj" fmla="val 50000"/>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4178276" y="2019029"/>
            <a:ext cx="3503032" cy="4397002"/>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flipH="1">
              <a:off x="622384" y="1823380"/>
              <a:ext cx="3490918" cy="1081802"/>
            </a:xfrm>
            <a:prstGeom prst="rect">
              <a:avLst/>
            </a:prstGeom>
          </p:spPr>
        </p:pic>
        <p:sp>
          <p:nvSpPr>
            <p:cNvPr id="9" name="Google Shape;197;p27">
              <a:extLst>
                <a:ext uri="{FF2B5EF4-FFF2-40B4-BE49-F238E27FC236}">
                  <a16:creationId xmlns:a16="http://schemas.microsoft.com/office/drawing/2014/main" id="{996E8B82-4782-4394-A695-EE9C1F1A4B77}"/>
                </a:ext>
              </a:extLst>
            </p:cNvPr>
            <p:cNvSpPr txBox="1"/>
            <p:nvPr/>
          </p:nvSpPr>
          <p:spPr>
            <a:xfrm>
              <a:off x="733278" y="1973678"/>
              <a:ext cx="3269130" cy="686883"/>
            </a:xfrm>
            <a:prstGeom prst="rect">
              <a:avLst/>
            </a:prstGeom>
            <a:noFill/>
            <a:ln>
              <a:noFill/>
            </a:ln>
          </p:spPr>
          <p:txBody>
            <a:bodyPr spcFirstLastPara="1" wrap="square" lIns="0" tIns="13950" rIns="0" bIns="0" anchor="t" anchorCtr="0">
              <a:spAutoFit/>
            </a:bodyPr>
            <a:lstStyle/>
            <a:p>
              <a:pPr lvl="0" algn="ctr">
                <a:defRPr/>
              </a:pPr>
              <a:r>
                <a:rPr lang="en-GB" sz="2400" b="1" dirty="0">
                  <a:solidFill>
                    <a:schemeClr val="bg1"/>
                  </a:solidFill>
                  <a:latin typeface="Aharoni" panose="02010803020104030203" pitchFamily="2" charset="-79"/>
                  <a:cs typeface="Aharoni" panose="02010803020104030203" pitchFamily="2" charset="-79"/>
                </a:rPr>
                <a:t>Outstanding Catalyst – Business Impact</a:t>
              </a:r>
            </a:p>
          </p:txBody>
        </p:sp>
      </p:grpSp>
      <p:grpSp>
        <p:nvGrpSpPr>
          <p:cNvPr id="4" name="Group 3">
            <a:extLst>
              <a:ext uri="{FF2B5EF4-FFF2-40B4-BE49-F238E27FC236}">
                <a16:creationId xmlns:a16="http://schemas.microsoft.com/office/drawing/2014/main" id="{826FC18B-D5F9-4C92-8CA8-9F8E3A6F31B6}"/>
              </a:ext>
            </a:extLst>
          </p:cNvPr>
          <p:cNvGrpSpPr/>
          <p:nvPr/>
        </p:nvGrpSpPr>
        <p:grpSpPr>
          <a:xfrm>
            <a:off x="8214784" y="1974513"/>
            <a:ext cx="3503032" cy="4397003"/>
            <a:chOff x="4113303" y="1823379"/>
            <a:chExt cx="3503032" cy="4706961"/>
          </a:xfrm>
        </p:grpSpPr>
        <p:pic>
          <p:nvPicPr>
            <p:cNvPr id="27" name="Graphic 26">
              <a:extLst>
                <a:ext uri="{FF2B5EF4-FFF2-40B4-BE49-F238E27FC236}">
                  <a16:creationId xmlns:a16="http://schemas.microsoft.com/office/drawing/2014/main" id="{38E8CAAF-DB7F-4AF3-BD21-165B7CEE0F6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113303" y="2338850"/>
              <a:ext cx="3503032" cy="4191490"/>
            </a:xfrm>
            <a:prstGeom prst="rect">
              <a:avLst/>
            </a:prstGeom>
          </p:spPr>
        </p:pic>
        <p:pic>
          <p:nvPicPr>
            <p:cNvPr id="32" name="Graphic 31">
              <a:extLst>
                <a:ext uri="{FF2B5EF4-FFF2-40B4-BE49-F238E27FC236}">
                  <a16:creationId xmlns:a16="http://schemas.microsoft.com/office/drawing/2014/main" id="{E4B6D37C-4B0A-49E7-8EED-372508A8DA2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flipH="1">
              <a:off x="4115377" y="1823379"/>
              <a:ext cx="3490918" cy="1269110"/>
            </a:xfrm>
            <a:prstGeom prst="rect">
              <a:avLst/>
            </a:prstGeom>
          </p:spPr>
        </p:pic>
        <p:sp>
          <p:nvSpPr>
            <p:cNvPr id="15" name="Google Shape;197;p27">
              <a:extLst>
                <a:ext uri="{FF2B5EF4-FFF2-40B4-BE49-F238E27FC236}">
                  <a16:creationId xmlns:a16="http://schemas.microsoft.com/office/drawing/2014/main" id="{550195A4-6A05-4C2A-9298-119D51822CA5}"/>
                </a:ext>
              </a:extLst>
            </p:cNvPr>
            <p:cNvSpPr txBox="1"/>
            <p:nvPr/>
          </p:nvSpPr>
          <p:spPr>
            <a:xfrm>
              <a:off x="4339275" y="1857344"/>
              <a:ext cx="3261445" cy="1201181"/>
            </a:xfrm>
            <a:prstGeom prst="rect">
              <a:avLst/>
            </a:prstGeom>
            <a:noFill/>
            <a:ln>
              <a:noFill/>
            </a:ln>
          </p:spPr>
          <p:txBody>
            <a:bodyPr spcFirstLastPara="1" wrap="square" lIns="0" tIns="13950" rIns="0" bIns="0" anchor="t" anchorCtr="0">
              <a:spAutoFit/>
            </a:bodyPr>
            <a:lstStyle/>
            <a:p>
              <a:pPr algn="ctr">
                <a:defRPr/>
              </a:pPr>
              <a:r>
                <a:rPr lang="en-GB" sz="2400" b="1" dirty="0">
                  <a:solidFill>
                    <a:schemeClr val="bg1"/>
                  </a:solidFill>
                  <a:latin typeface="Aharoni" panose="02010803020104030203" pitchFamily="2" charset="-79"/>
                  <a:cs typeface="Aharoni" panose="02010803020104030203" pitchFamily="2" charset="-79"/>
                </a:rPr>
                <a:t>Outstanding Catalyst – </a:t>
              </a:r>
              <a:r>
                <a:rPr lang="en-US" sz="2400" b="1" dirty="0">
                  <a:solidFill>
                    <a:schemeClr val="bg1"/>
                  </a:solidFill>
                  <a:latin typeface="Aharoni" panose="02010803020104030203" pitchFamily="2" charset="-79"/>
                  <a:cs typeface="Aharoni" panose="02010803020104030203" pitchFamily="2" charset="-79"/>
                </a:rPr>
                <a:t>Sustainability &amp; Impact On Society</a:t>
              </a:r>
            </a:p>
          </p:txBody>
        </p:sp>
      </p:grpSp>
      <p:sp>
        <p:nvSpPr>
          <p:cNvPr id="39" name="TextBox 38">
            <a:extLst>
              <a:ext uri="{FF2B5EF4-FFF2-40B4-BE49-F238E27FC236}">
                <a16:creationId xmlns:a16="http://schemas.microsoft.com/office/drawing/2014/main" id="{BAB89616-86D2-48B7-BE65-F36A3ACA5272}"/>
              </a:ext>
            </a:extLst>
          </p:cNvPr>
          <p:cNvSpPr txBox="1"/>
          <p:nvPr/>
        </p:nvSpPr>
        <p:spPr>
          <a:xfrm>
            <a:off x="4175482" y="3127263"/>
            <a:ext cx="3266876" cy="3262432"/>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Business Impact </a:t>
            </a:r>
          </a:p>
          <a:p>
            <a:pPr marL="285750" lvl="0" indent="-285750" algn="just">
              <a:buFont typeface="Arial" panose="020B0604020202020204" pitchFamily="34" charset="0"/>
              <a:buChar char="•"/>
              <a:defRPr/>
            </a:pPr>
            <a:r>
              <a:rPr lang="en-GB" sz="1600" b="1" dirty="0">
                <a:solidFill>
                  <a:schemeClr val="accent1">
                    <a:lumMod val="90000"/>
                    <a:lumOff val="10000"/>
                  </a:schemeClr>
                </a:solidFill>
              </a:rPr>
              <a:t>How well does the project team quantify and explain the business impact of their solution?</a:t>
            </a:r>
          </a:p>
          <a:p>
            <a:pPr lvl="0" algn="just">
              <a:defRPr/>
            </a:pPr>
            <a:endParaRPr kumimoji="0" lang="en-GB" sz="16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Commercial Viability</a:t>
            </a:r>
          </a:p>
          <a:p>
            <a:pPr marL="342900" marR="0" lvl="0" indent="-342900" algn="just">
              <a:spcBef>
                <a:spcPts val="600"/>
              </a:spcBef>
              <a:spcAft>
                <a:spcPts val="600"/>
              </a:spcAft>
              <a:buSzPts val="1000"/>
              <a:buFont typeface="Symbol" pitchFamily="2" charset="2"/>
              <a:buChar char=""/>
              <a:tabLst>
                <a:tab pos="457200" algn="l"/>
              </a:tabLst>
            </a:pPr>
            <a:r>
              <a:rPr lang="en-GB" sz="1600" b="1" dirty="0">
                <a:solidFill>
                  <a:schemeClr val="accent1">
                    <a:lumMod val="90000"/>
                    <a:lumOff val="10000"/>
                  </a:schemeClr>
                </a:solidFill>
              </a:rPr>
              <a:t>To what extent is the catalyst solution relevant, commercially viable &amp; credible to the business?</a:t>
            </a:r>
            <a:endParaRPr lang="en-US" sz="1600" b="1" dirty="0">
              <a:solidFill>
                <a:schemeClr val="accent1">
                  <a:lumMod val="90000"/>
                  <a:lumOff val="10000"/>
                </a:schemeClr>
              </a:solidFill>
            </a:endParaRPr>
          </a:p>
        </p:txBody>
      </p:sp>
      <p:sp>
        <p:nvSpPr>
          <p:cNvPr id="41" name="TextBox 40">
            <a:extLst>
              <a:ext uri="{FF2B5EF4-FFF2-40B4-BE49-F238E27FC236}">
                <a16:creationId xmlns:a16="http://schemas.microsoft.com/office/drawing/2014/main" id="{B05C8A72-5042-44E6-B8AE-558DC90B527D}"/>
              </a:ext>
            </a:extLst>
          </p:cNvPr>
          <p:cNvSpPr txBox="1"/>
          <p:nvPr/>
        </p:nvSpPr>
        <p:spPr>
          <a:xfrm>
            <a:off x="8336008" y="3046940"/>
            <a:ext cx="3224066" cy="3200876"/>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Societal Impact </a:t>
            </a:r>
          </a:p>
          <a:p>
            <a:pPr marL="342900" indent="-342900" algn="just">
              <a:spcBef>
                <a:spcPts val="600"/>
              </a:spcBef>
              <a:spcAft>
                <a:spcPts val="600"/>
              </a:spcAft>
              <a:buSzPts val="1000"/>
              <a:buFont typeface="Symbol" pitchFamily="2" charset="2"/>
              <a:buChar char=""/>
              <a:tabLst>
                <a:tab pos="457200" algn="l"/>
              </a:tabLst>
              <a:defRPr/>
            </a:pPr>
            <a:r>
              <a:rPr lang="en-GB" sz="1600" b="1" dirty="0">
                <a:solidFill>
                  <a:schemeClr val="accent1">
                    <a:lumMod val="90000"/>
                    <a:lumOff val="10000"/>
                  </a:schemeClr>
                </a:solidFill>
              </a:rPr>
              <a:t>What degree of societal impact is the project likely to have in the next 1 year? </a:t>
            </a:r>
          </a:p>
          <a:p>
            <a:pPr algn="just">
              <a:spcBef>
                <a:spcPts val="600"/>
              </a:spcBef>
              <a:spcAft>
                <a:spcPts val="600"/>
              </a:spcAft>
              <a:buSzPts val="1000"/>
              <a:tabLst>
                <a:tab pos="457200" algn="l"/>
              </a:tabLst>
              <a:defRPr/>
            </a:pPr>
            <a:endParaRPr lang="en-GB" sz="1600" b="1" dirty="0">
              <a:solidFill>
                <a:schemeClr val="accent1">
                  <a:lumMod val="90000"/>
                  <a:lumOff val="10000"/>
                </a:schemeClr>
              </a:solidFill>
            </a:endParaRPr>
          </a:p>
          <a:p>
            <a:pPr algn="just">
              <a:defRPr/>
            </a:pPr>
            <a:r>
              <a:rPr lang="en-GB" b="1" u="sng" dirty="0">
                <a:solidFill>
                  <a:schemeClr val="accent1">
                    <a:lumMod val="90000"/>
                    <a:lumOff val="10000"/>
                  </a:schemeClr>
                </a:solidFill>
              </a:rPr>
              <a:t>Sustainability</a:t>
            </a:r>
          </a:p>
          <a:p>
            <a:pPr marL="285750" indent="-285750">
              <a:spcBef>
                <a:spcPts val="600"/>
              </a:spcBef>
              <a:spcAft>
                <a:spcPts val="600"/>
              </a:spcAft>
              <a:buSzPts val="1000"/>
              <a:buFont typeface="Arial" panose="020B0604020202020204" pitchFamily="34" charset="0"/>
              <a:buChar char="•"/>
              <a:tabLst>
                <a:tab pos="457200" algn="l"/>
              </a:tabLst>
              <a:defRPr/>
            </a:pPr>
            <a:r>
              <a:rPr lang="en-GB" sz="1600" b="1" dirty="0">
                <a:solidFill>
                  <a:schemeClr val="accent1">
                    <a:lumMod val="90000"/>
                    <a:lumOff val="10000"/>
                  </a:schemeClr>
                </a:solidFill>
              </a:rPr>
              <a:t>How well does catalyst align with United Nations Sustainable Development Goals (SDGs)?</a:t>
            </a:r>
          </a:p>
        </p:txBody>
      </p:sp>
      <p:sp>
        <p:nvSpPr>
          <p:cNvPr id="2" name="Title 12">
            <a:extLst>
              <a:ext uri="{FF2B5EF4-FFF2-40B4-BE49-F238E27FC236}">
                <a16:creationId xmlns:a16="http://schemas.microsoft.com/office/drawing/2014/main" id="{2EF03B89-E8A7-C42B-F90F-F6EA72F67186}"/>
              </a:ext>
            </a:extLst>
          </p:cNvPr>
          <p:cNvSpPr txBox="1">
            <a:spLocks/>
          </p:cNvSpPr>
          <p:nvPr/>
        </p:nvSpPr>
        <p:spPr>
          <a:xfrm>
            <a:off x="368080" y="9606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Award Specific</a:t>
            </a:r>
          </a:p>
        </p:txBody>
      </p:sp>
      <p:pic>
        <p:nvPicPr>
          <p:cNvPr id="10" name="Picture 9">
            <a:extLst>
              <a:ext uri="{FF2B5EF4-FFF2-40B4-BE49-F238E27FC236}">
                <a16:creationId xmlns:a16="http://schemas.microsoft.com/office/drawing/2014/main" id="{0E7755D4-32B5-13B8-42C2-91E6C1048824}"/>
              </a:ext>
            </a:extLst>
          </p:cNvPr>
          <p:cNvPicPr>
            <a:picLocks noChangeAspect="1"/>
          </p:cNvPicPr>
          <p:nvPr/>
        </p:nvPicPr>
        <p:blipFill>
          <a:blip r:embed="rId10" cstate="screen">
            <a:extLst>
              <a:ext uri="{28A0092B-C50C-407E-A947-70E740481C1C}">
                <a14:useLocalDpi xmlns:a14="http://schemas.microsoft.com/office/drawing/2010/main" val="0"/>
              </a:ext>
            </a:extLst>
          </a:blip>
          <a:srcRect/>
          <a:stretch/>
        </p:blipFill>
        <p:spPr>
          <a:xfrm>
            <a:off x="-5696" y="884411"/>
            <a:ext cx="3942228" cy="5659184"/>
          </a:xfrm>
          <a:prstGeom prst="rect">
            <a:avLst/>
          </a:prstGeom>
        </p:spPr>
      </p:pic>
      <p:sp>
        <p:nvSpPr>
          <p:cNvPr id="11" name="Title 12">
            <a:extLst>
              <a:ext uri="{FF2B5EF4-FFF2-40B4-BE49-F238E27FC236}">
                <a16:creationId xmlns:a16="http://schemas.microsoft.com/office/drawing/2014/main" id="{98535593-430E-E935-591D-4AA06F0AF99A}"/>
              </a:ext>
            </a:extLst>
          </p:cNvPr>
          <p:cNvSpPr txBox="1">
            <a:spLocks/>
          </p:cNvSpPr>
          <p:nvPr/>
        </p:nvSpPr>
        <p:spPr>
          <a:xfrm>
            <a:off x="884750" y="90731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1"/>
                </a:solidFill>
                <a:effectLst/>
                <a:uLnTx/>
                <a:uFillTx/>
                <a:latin typeface="Arial"/>
                <a:ea typeface="+mj-ea"/>
                <a:cs typeface="+mj-cs"/>
              </a:rPr>
              <a:t> judging criteria</a:t>
            </a:r>
          </a:p>
        </p:txBody>
      </p:sp>
      <p:pic>
        <p:nvPicPr>
          <p:cNvPr id="8" name="Picture 7" descr="A picture containing text, font, screenshot, graphics&#10;&#10;Description automatically generated">
            <a:extLst>
              <a:ext uri="{FF2B5EF4-FFF2-40B4-BE49-F238E27FC236}">
                <a16:creationId xmlns:a16="http://schemas.microsoft.com/office/drawing/2014/main" id="{3D9441E1-6643-3EE2-38F9-40ED9306DE27}"/>
              </a:ext>
            </a:extLst>
          </p:cNvPr>
          <p:cNvPicPr>
            <a:picLocks noChangeAspect="1"/>
          </p:cNvPicPr>
          <p:nvPr/>
        </p:nvPicPr>
        <p:blipFill rotWithShape="1">
          <a:blip r:embed="rId11">
            <a:extLst>
              <a:ext uri="{28A0092B-C50C-407E-A947-70E740481C1C}">
                <a14:useLocalDpi xmlns:a14="http://schemas.microsoft.com/office/drawing/2010/main" val="0"/>
              </a:ext>
            </a:extLst>
          </a:blip>
          <a:srcRect l="-814" t="380" r="814" b="3231"/>
          <a:stretch/>
        </p:blipFill>
        <p:spPr>
          <a:xfrm>
            <a:off x="10363200" y="12541"/>
            <a:ext cx="1828800" cy="932229"/>
          </a:xfrm>
          <a:prstGeom prst="rect">
            <a:avLst/>
          </a:prstGeom>
        </p:spPr>
      </p:pic>
    </p:spTree>
    <p:extLst>
      <p:ext uri="{BB962C8B-B14F-4D97-AF65-F5344CB8AC3E}">
        <p14:creationId xmlns:p14="http://schemas.microsoft.com/office/powerpoint/2010/main" val="2357156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288895" y="1815162"/>
            <a:ext cx="3578633" cy="4580283"/>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flipH="1">
              <a:off x="622384" y="1823380"/>
              <a:ext cx="3490918" cy="871256"/>
            </a:xfrm>
            <a:prstGeom prst="rect">
              <a:avLst/>
            </a:prstGeom>
          </p:spPr>
        </p:pic>
      </p:grpSp>
      <p:grpSp>
        <p:nvGrpSpPr>
          <p:cNvPr id="8" name="Group 7">
            <a:extLst>
              <a:ext uri="{FF2B5EF4-FFF2-40B4-BE49-F238E27FC236}">
                <a16:creationId xmlns:a16="http://schemas.microsoft.com/office/drawing/2014/main" id="{B8105463-A0C0-5542-E902-43DC2AA01383}"/>
              </a:ext>
            </a:extLst>
          </p:cNvPr>
          <p:cNvGrpSpPr/>
          <p:nvPr/>
        </p:nvGrpSpPr>
        <p:grpSpPr>
          <a:xfrm>
            <a:off x="477105" y="1794929"/>
            <a:ext cx="7275372" cy="4616631"/>
            <a:chOff x="576127" y="1634670"/>
            <a:chExt cx="7275372" cy="4916649"/>
          </a:xfrm>
        </p:grpSpPr>
        <p:pic>
          <p:nvPicPr>
            <p:cNvPr id="10" name="Graphic 9">
              <a:extLst>
                <a:ext uri="{FF2B5EF4-FFF2-40B4-BE49-F238E27FC236}">
                  <a16:creationId xmlns:a16="http://schemas.microsoft.com/office/drawing/2014/main" id="{64B2AEC7-7BFF-14D4-3686-637DF16E199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348467" y="2359829"/>
              <a:ext cx="3503032" cy="4191490"/>
            </a:xfrm>
            <a:prstGeom prst="rect">
              <a:avLst/>
            </a:prstGeom>
          </p:spPr>
        </p:pic>
        <p:pic>
          <p:nvPicPr>
            <p:cNvPr id="12" name="Graphic 11">
              <a:extLst>
                <a:ext uri="{FF2B5EF4-FFF2-40B4-BE49-F238E27FC236}">
                  <a16:creationId xmlns:a16="http://schemas.microsoft.com/office/drawing/2014/main" id="{2E8B4B4F-297D-E658-28DE-7588D88BDB0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flipH="1">
              <a:off x="4338933" y="1634670"/>
              <a:ext cx="3490918" cy="1080785"/>
            </a:xfrm>
            <a:prstGeom prst="rect">
              <a:avLst/>
            </a:prstGeom>
          </p:spPr>
        </p:pic>
        <p:sp>
          <p:nvSpPr>
            <p:cNvPr id="13" name="Google Shape;197;p27">
              <a:extLst>
                <a:ext uri="{FF2B5EF4-FFF2-40B4-BE49-F238E27FC236}">
                  <a16:creationId xmlns:a16="http://schemas.microsoft.com/office/drawing/2014/main" id="{5D9B5ACC-AECE-9AFF-C877-83F4B9C96E9E}"/>
                </a:ext>
              </a:extLst>
            </p:cNvPr>
            <p:cNvSpPr txBox="1"/>
            <p:nvPr/>
          </p:nvSpPr>
          <p:spPr>
            <a:xfrm>
              <a:off x="576127" y="1810745"/>
              <a:ext cx="3130750" cy="801668"/>
            </a:xfrm>
            <a:prstGeom prst="rect">
              <a:avLst/>
            </a:prstGeom>
            <a:noFill/>
            <a:ln>
              <a:noFill/>
            </a:ln>
          </p:spPr>
          <p:txBody>
            <a:bodyPr spcFirstLastPara="1" wrap="square" lIns="0" tIns="13950" rIns="0" bIns="0" anchor="t" anchorCtr="0">
              <a:spAutoFit/>
            </a:bodyPr>
            <a:lstStyle/>
            <a:p>
              <a:pPr algn="ctr">
                <a:defRPr/>
              </a:pPr>
              <a:r>
                <a:rPr lang="en-GB" sz="2400" b="1" dirty="0">
                  <a:solidFill>
                    <a:schemeClr val="bg1"/>
                  </a:solidFill>
                  <a:latin typeface="Aharoni" panose="02010803020104030203" pitchFamily="2" charset="-79"/>
                  <a:cs typeface="Aharoni" panose="02010803020104030203" pitchFamily="2" charset="-79"/>
                </a:rPr>
                <a:t>Outstanding Catalyst – Showcase</a:t>
              </a:r>
            </a:p>
          </p:txBody>
        </p:sp>
      </p:grpSp>
      <p:sp>
        <p:nvSpPr>
          <p:cNvPr id="16" name="TextBox 15">
            <a:extLst>
              <a:ext uri="{FF2B5EF4-FFF2-40B4-BE49-F238E27FC236}">
                <a16:creationId xmlns:a16="http://schemas.microsoft.com/office/drawing/2014/main" id="{42E4F38B-84F6-A71F-A708-B37E98B5A770}"/>
              </a:ext>
            </a:extLst>
          </p:cNvPr>
          <p:cNvSpPr txBox="1"/>
          <p:nvPr/>
        </p:nvSpPr>
        <p:spPr>
          <a:xfrm>
            <a:off x="492442" y="2696523"/>
            <a:ext cx="3114759" cy="3693319"/>
          </a:xfrm>
          <a:prstGeom prst="rect">
            <a:avLst/>
          </a:prstGeom>
          <a:noFill/>
        </p:spPr>
        <p:txBody>
          <a:bodyPr wrap="square">
            <a:spAutoFit/>
          </a:bodyP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mn-cs"/>
            </a:endParaRPr>
          </a:p>
          <a:p>
            <a:pPr lvl="0" algn="just">
              <a:defRPr/>
            </a:pPr>
            <a:r>
              <a:rPr lang="en-GB" sz="1800" b="1" u="sng" dirty="0">
                <a:solidFill>
                  <a:schemeClr val="accent1">
                    <a:lumMod val="90000"/>
                    <a:lumOff val="10000"/>
                  </a:schemeClr>
                </a:solidFill>
              </a:rPr>
              <a:t>Demonstration</a:t>
            </a:r>
          </a:p>
          <a:p>
            <a:pPr marL="285750" marR="0" lvl="0" indent="-285750" algn="just">
              <a:spcBef>
                <a:spcPts val="600"/>
              </a:spcBef>
              <a:spcAft>
                <a:spcPts val="600"/>
              </a:spcAft>
              <a:buSzPts val="1000"/>
              <a:buFont typeface="Arial" panose="020B0604020202020204" pitchFamily="34" charset="0"/>
              <a:buChar char="•"/>
              <a:tabLst>
                <a:tab pos="457200" algn="l"/>
              </a:tabLst>
              <a:defRPr/>
            </a:pPr>
            <a:r>
              <a:rPr lang="en-US" sz="1600" b="1" dirty="0">
                <a:solidFill>
                  <a:schemeClr val="accent1">
                    <a:lumMod val="90000"/>
                    <a:lumOff val="10000"/>
                  </a:schemeClr>
                </a:solidFill>
              </a:rPr>
              <a:t>How well is the demonstration presented to showcase the solution's innovation and commercial viability </a:t>
            </a:r>
            <a:r>
              <a:rPr lang="en-GB" sz="1600" b="1" dirty="0">
                <a:solidFill>
                  <a:schemeClr val="accent1">
                    <a:lumMod val="90000"/>
                    <a:lumOff val="10000"/>
                  </a:schemeClr>
                </a:solidFill>
              </a:rPr>
              <a:t>?</a:t>
            </a:r>
            <a:endParaRPr lang="en-US" sz="1600" b="1" dirty="0">
              <a:solidFill>
                <a:schemeClr val="accent1">
                  <a:lumMod val="90000"/>
                  <a:lumOff val="10000"/>
                </a:schemeClr>
              </a:solidFill>
            </a:endParaRPr>
          </a:p>
          <a:p>
            <a:pPr marR="0" lvl="0" algn="just">
              <a:spcBef>
                <a:spcPts val="600"/>
              </a:spcBef>
              <a:spcAft>
                <a:spcPts val="600"/>
              </a:spcAft>
              <a:buSzPts val="1000"/>
              <a:tabLst>
                <a:tab pos="457200" algn="l"/>
              </a:tabLst>
              <a:defRPr/>
            </a:pPr>
            <a:r>
              <a:rPr lang="en-GB" b="1" u="sng" dirty="0">
                <a:solidFill>
                  <a:schemeClr val="accent1">
                    <a:lumMod val="90000"/>
                    <a:lumOff val="10000"/>
                  </a:schemeClr>
                </a:solidFill>
              </a:rPr>
              <a:t>Regional Concerns</a:t>
            </a:r>
          </a:p>
          <a:p>
            <a:pPr marL="342900" marR="0" lvl="0" indent="-342900" algn="just">
              <a:spcBef>
                <a:spcPts val="600"/>
              </a:spcBef>
              <a:spcAft>
                <a:spcPts val="600"/>
              </a:spcAft>
              <a:buSzPts val="1000"/>
              <a:buFont typeface="Symbol" pitchFamily="2" charset="2"/>
              <a:buChar char=""/>
              <a:tabLst>
                <a:tab pos="457200" algn="l"/>
              </a:tabLst>
            </a:pPr>
            <a:r>
              <a:rPr lang="en-US" sz="1600" b="1" dirty="0">
                <a:solidFill>
                  <a:schemeClr val="accent1">
                    <a:lumMod val="90000"/>
                    <a:lumOff val="10000"/>
                  </a:schemeClr>
                </a:solidFill>
              </a:rPr>
              <a:t>How well does the demonstration highlight their solution's relevancy to regional industry concerns?</a:t>
            </a:r>
          </a:p>
        </p:txBody>
      </p:sp>
      <p:pic>
        <p:nvPicPr>
          <p:cNvPr id="18" name="Picture 17">
            <a:extLst>
              <a:ext uri="{FF2B5EF4-FFF2-40B4-BE49-F238E27FC236}">
                <a16:creationId xmlns:a16="http://schemas.microsoft.com/office/drawing/2014/main" id="{E776C9ED-28A5-BCEE-097D-322400C4AD85}"/>
              </a:ext>
            </a:extLst>
          </p:cNvPr>
          <p:cNvPicPr>
            <a:picLocks noChangeAspect="1"/>
          </p:cNvPicPr>
          <p:nvPr/>
        </p:nvPicPr>
        <p:blipFill>
          <a:blip r:embed="rId9" cstate="screen">
            <a:extLst>
              <a:ext uri="{28A0092B-C50C-407E-A947-70E740481C1C}">
                <a14:useLocalDpi xmlns:a14="http://schemas.microsoft.com/office/drawing/2010/main" val="0"/>
              </a:ext>
            </a:extLst>
          </a:blip>
          <a:srcRect/>
          <a:stretch/>
        </p:blipFill>
        <p:spPr>
          <a:xfrm>
            <a:off x="7913891" y="907310"/>
            <a:ext cx="4278110" cy="5656049"/>
          </a:xfrm>
          <a:prstGeom prst="rect">
            <a:avLst/>
          </a:prstGeom>
        </p:spPr>
      </p:pic>
      <p:pic>
        <p:nvPicPr>
          <p:cNvPr id="4" name="Picture 3" descr="A picture containing invertebrate&#10;&#10;Description automatically generated">
            <a:extLst>
              <a:ext uri="{FF2B5EF4-FFF2-40B4-BE49-F238E27FC236}">
                <a16:creationId xmlns:a16="http://schemas.microsoft.com/office/drawing/2014/main" id="{2A7FAD42-A10A-97ED-26C4-F1FB757687EE}"/>
              </a:ext>
            </a:extLst>
          </p:cNvPr>
          <p:cNvPicPr>
            <a:picLocks noChangeAspect="1"/>
          </p:cNvPicPr>
          <p:nvPr/>
        </p:nvPicPr>
        <p:blipFill rotWithShape="1">
          <a:blip r:embed="rId10">
            <a:extLst>
              <a:ext uri="{28A0092B-C50C-407E-A947-70E740481C1C}">
                <a14:useLocalDpi xmlns:a14="http://schemas.microsoft.com/office/drawing/2010/main" val="0"/>
              </a:ext>
            </a:extLst>
          </a:blip>
          <a:srcRect l="18257" t="48186" r="18257" b="37889"/>
          <a:stretch/>
        </p:blipFill>
        <p:spPr>
          <a:xfrm>
            <a:off x="-1" y="0"/>
            <a:ext cx="11022035" cy="950049"/>
          </a:xfrm>
          <a:prstGeom prst="round1Rect">
            <a:avLst>
              <a:gd name="adj" fmla="val 50000"/>
            </a:avLst>
          </a:prstGeom>
        </p:spPr>
      </p:pic>
      <p:pic>
        <p:nvPicPr>
          <p:cNvPr id="7" name="Picture 6" descr="A picture containing text, font, screenshot, graphics&#10;&#10;Description automatically generated">
            <a:extLst>
              <a:ext uri="{FF2B5EF4-FFF2-40B4-BE49-F238E27FC236}">
                <a16:creationId xmlns:a16="http://schemas.microsoft.com/office/drawing/2014/main" id="{F8A8A007-B317-2FD0-ED66-B997E85661AB}"/>
              </a:ext>
            </a:extLst>
          </p:cNvPr>
          <p:cNvPicPr>
            <a:picLocks noChangeAspect="1"/>
          </p:cNvPicPr>
          <p:nvPr/>
        </p:nvPicPr>
        <p:blipFill rotWithShape="1">
          <a:blip r:embed="rId11">
            <a:extLst>
              <a:ext uri="{28A0092B-C50C-407E-A947-70E740481C1C}">
                <a14:useLocalDpi xmlns:a14="http://schemas.microsoft.com/office/drawing/2010/main" val="0"/>
              </a:ext>
            </a:extLst>
          </a:blip>
          <a:srcRect l="-814" t="380" r="814" b="3231"/>
          <a:stretch/>
        </p:blipFill>
        <p:spPr>
          <a:xfrm>
            <a:off x="10363200" y="12541"/>
            <a:ext cx="1828800" cy="932229"/>
          </a:xfrm>
          <a:prstGeom prst="rect">
            <a:avLst/>
          </a:prstGeom>
        </p:spPr>
      </p:pic>
      <p:sp>
        <p:nvSpPr>
          <p:cNvPr id="9" name="Title 12">
            <a:extLst>
              <a:ext uri="{FF2B5EF4-FFF2-40B4-BE49-F238E27FC236}">
                <a16:creationId xmlns:a16="http://schemas.microsoft.com/office/drawing/2014/main" id="{4A2A9F37-1511-C4D3-6C90-950B45B48990}"/>
              </a:ext>
            </a:extLst>
          </p:cNvPr>
          <p:cNvSpPr txBox="1">
            <a:spLocks/>
          </p:cNvSpPr>
          <p:nvPr/>
        </p:nvSpPr>
        <p:spPr>
          <a:xfrm>
            <a:off x="884750" y="90731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1"/>
                </a:solidFill>
                <a:effectLst/>
                <a:uLnTx/>
                <a:uFillTx/>
                <a:latin typeface="Arial"/>
                <a:ea typeface="+mj-ea"/>
                <a:cs typeface="+mj-cs"/>
              </a:rPr>
              <a:t> judging criteria</a:t>
            </a:r>
          </a:p>
        </p:txBody>
      </p:sp>
      <p:sp>
        <p:nvSpPr>
          <p:cNvPr id="14" name="Title 12">
            <a:extLst>
              <a:ext uri="{FF2B5EF4-FFF2-40B4-BE49-F238E27FC236}">
                <a16:creationId xmlns:a16="http://schemas.microsoft.com/office/drawing/2014/main" id="{F2AF33C7-B9FD-551B-56F3-9814C9EEF118}"/>
              </a:ext>
            </a:extLst>
          </p:cNvPr>
          <p:cNvSpPr txBox="1">
            <a:spLocks/>
          </p:cNvSpPr>
          <p:nvPr/>
        </p:nvSpPr>
        <p:spPr>
          <a:xfrm>
            <a:off x="368080" y="9606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Award Specific</a:t>
            </a:r>
          </a:p>
        </p:txBody>
      </p:sp>
      <p:sp>
        <p:nvSpPr>
          <p:cNvPr id="15" name="TextBox 14">
            <a:extLst>
              <a:ext uri="{FF2B5EF4-FFF2-40B4-BE49-F238E27FC236}">
                <a16:creationId xmlns:a16="http://schemas.microsoft.com/office/drawing/2014/main" id="{30EB23FD-27EE-7880-AC32-50EC10B4BD4F}"/>
              </a:ext>
            </a:extLst>
          </p:cNvPr>
          <p:cNvSpPr txBox="1"/>
          <p:nvPr/>
        </p:nvSpPr>
        <p:spPr>
          <a:xfrm>
            <a:off x="4385241" y="2799089"/>
            <a:ext cx="3114760" cy="3447098"/>
          </a:xfrm>
          <a:prstGeom prst="rect">
            <a:avLst/>
          </a:prstGeom>
          <a:noFill/>
        </p:spPr>
        <p:txBody>
          <a:bodyPr wrap="square">
            <a:spAutoFit/>
          </a:bodyP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mn-cs"/>
            </a:endParaRPr>
          </a:p>
          <a:p>
            <a:pPr lvl="0" algn="just">
              <a:defRPr/>
            </a:pPr>
            <a:r>
              <a:rPr lang="en-US" b="1" u="sng" dirty="0">
                <a:solidFill>
                  <a:schemeClr val="accent1">
                    <a:lumMod val="90000"/>
                    <a:lumOff val="10000"/>
                  </a:schemeClr>
                </a:solidFill>
              </a:rPr>
              <a:t>Use of TMF Assets </a:t>
            </a:r>
            <a:endParaRPr lang="en-GB" b="1" u="sng" dirty="0">
              <a:solidFill>
                <a:schemeClr val="accent1">
                  <a:lumMod val="90000"/>
                  <a:lumOff val="10000"/>
                </a:schemeClr>
              </a:solidFill>
            </a:endParaRPr>
          </a:p>
          <a:p>
            <a:pPr marL="285750" marR="0" lvl="0" indent="-285750" algn="just">
              <a:spcBef>
                <a:spcPts val="600"/>
              </a:spcBef>
              <a:spcAft>
                <a:spcPts val="600"/>
              </a:spcAft>
              <a:buSzPts val="1000"/>
              <a:buFont typeface="Arial" panose="020B0604020202020204" pitchFamily="34" charset="0"/>
              <a:buChar char="•"/>
              <a:tabLst>
                <a:tab pos="457200" algn="l"/>
              </a:tabLst>
              <a:defRPr/>
            </a:pPr>
            <a:r>
              <a:rPr lang="en-US" sz="1600" b="1" dirty="0">
                <a:solidFill>
                  <a:schemeClr val="accent1">
                    <a:lumMod val="90000"/>
                    <a:lumOff val="10000"/>
                  </a:schemeClr>
                </a:solidFill>
              </a:rPr>
              <a:t>How deeply rooted are the team’s solution with TM Forum’s best practices and standards? </a:t>
            </a:r>
          </a:p>
          <a:p>
            <a:pPr marR="0" lvl="0" algn="just">
              <a:spcBef>
                <a:spcPts val="600"/>
              </a:spcBef>
              <a:spcAft>
                <a:spcPts val="600"/>
              </a:spcAft>
              <a:buSzPts val="1000"/>
              <a:tabLst>
                <a:tab pos="457200" algn="l"/>
              </a:tabLst>
              <a:defRPr/>
            </a:pPr>
            <a:r>
              <a:rPr lang="en-GB" b="1" u="sng" dirty="0">
                <a:solidFill>
                  <a:schemeClr val="accent1">
                    <a:lumMod val="90000"/>
                    <a:lumOff val="10000"/>
                  </a:schemeClr>
                </a:solidFill>
              </a:rPr>
              <a:t>New Thinking</a:t>
            </a:r>
          </a:p>
          <a:p>
            <a:pPr marL="342900" marR="0" lvl="0" indent="-342900" algn="just">
              <a:spcBef>
                <a:spcPts val="600"/>
              </a:spcBef>
              <a:spcAft>
                <a:spcPts val="600"/>
              </a:spcAft>
              <a:buSzPts val="1000"/>
              <a:buFont typeface="Symbol" pitchFamily="2" charset="2"/>
              <a:buChar char=""/>
              <a:tabLst>
                <a:tab pos="457200" algn="l"/>
              </a:tabLst>
            </a:pPr>
            <a:r>
              <a:rPr lang="en-US" sz="1600" b="1" dirty="0">
                <a:solidFill>
                  <a:schemeClr val="accent1">
                    <a:lumMod val="90000"/>
                    <a:lumOff val="10000"/>
                  </a:schemeClr>
                </a:solidFill>
              </a:rPr>
              <a:t>How well has the team tested or developed new thinking / requirements for TM Forum’s best practices &amp; standards? </a:t>
            </a:r>
          </a:p>
        </p:txBody>
      </p:sp>
      <p:sp>
        <p:nvSpPr>
          <p:cNvPr id="17" name="Google Shape;197;p27">
            <a:extLst>
              <a:ext uri="{FF2B5EF4-FFF2-40B4-BE49-F238E27FC236}">
                <a16:creationId xmlns:a16="http://schemas.microsoft.com/office/drawing/2014/main" id="{F836DA67-EA27-BE81-FA5C-07FFDB9596A1}"/>
              </a:ext>
            </a:extLst>
          </p:cNvPr>
          <p:cNvSpPr txBox="1"/>
          <p:nvPr/>
        </p:nvSpPr>
        <p:spPr>
          <a:xfrm>
            <a:off x="4547714" y="1973315"/>
            <a:ext cx="3114760" cy="752750"/>
          </a:xfrm>
          <a:prstGeom prst="rect">
            <a:avLst/>
          </a:prstGeom>
          <a:noFill/>
          <a:ln>
            <a:noFill/>
          </a:ln>
        </p:spPr>
        <p:txBody>
          <a:bodyPr spcFirstLastPara="1" wrap="square" lIns="0" tIns="13950" rIns="0" bIns="0" anchor="t" anchorCtr="0">
            <a:spAutoFit/>
          </a:bodyPr>
          <a:lstStyle/>
          <a:p>
            <a:pPr marL="0" marR="0" algn="ctr">
              <a:spcBef>
                <a:spcPts val="0"/>
              </a:spcBef>
              <a:spcAft>
                <a:spcPts val="0"/>
              </a:spcAft>
            </a:pPr>
            <a:r>
              <a:rPr lang="en-US" sz="2400" b="1" dirty="0">
                <a:solidFill>
                  <a:schemeClr val="bg1"/>
                </a:solidFill>
                <a:latin typeface="Aharoni" panose="02010803020104030203" pitchFamily="2" charset="-79"/>
                <a:cs typeface="Aharoni" panose="02010803020104030203" pitchFamily="2" charset="-79"/>
              </a:rPr>
              <a:t>Outstanding Use of TM Forum Assets  </a:t>
            </a:r>
          </a:p>
        </p:txBody>
      </p:sp>
    </p:spTree>
    <p:extLst>
      <p:ext uri="{BB962C8B-B14F-4D97-AF65-F5344CB8AC3E}">
        <p14:creationId xmlns:p14="http://schemas.microsoft.com/office/powerpoint/2010/main" val="1775258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nvertebrate&#10;&#10;Description automatically generated">
            <a:extLst>
              <a:ext uri="{FF2B5EF4-FFF2-40B4-BE49-F238E27FC236}">
                <a16:creationId xmlns:a16="http://schemas.microsoft.com/office/drawing/2014/main" id="{520A7634-54C0-20F9-71B2-CA8A05390C59}"/>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1" y="0"/>
            <a:ext cx="11022035" cy="950049"/>
          </a:xfrm>
          <a:prstGeom prst="round1Rect">
            <a:avLst>
              <a:gd name="adj" fmla="val 50000"/>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4195509" y="1792035"/>
            <a:ext cx="3578633" cy="4580283"/>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flipH="1">
              <a:off x="622384" y="1823380"/>
              <a:ext cx="3490918" cy="871256"/>
            </a:xfrm>
            <a:prstGeom prst="rect">
              <a:avLst/>
            </a:prstGeom>
          </p:spPr>
        </p:pic>
      </p:grpSp>
      <p:grpSp>
        <p:nvGrpSpPr>
          <p:cNvPr id="8" name="Group 7">
            <a:extLst>
              <a:ext uri="{FF2B5EF4-FFF2-40B4-BE49-F238E27FC236}">
                <a16:creationId xmlns:a16="http://schemas.microsoft.com/office/drawing/2014/main" id="{B8105463-A0C0-5542-E902-43DC2AA01383}"/>
              </a:ext>
            </a:extLst>
          </p:cNvPr>
          <p:cNvGrpSpPr/>
          <p:nvPr/>
        </p:nvGrpSpPr>
        <p:grpSpPr>
          <a:xfrm>
            <a:off x="8015530" y="1718551"/>
            <a:ext cx="3909420" cy="4583134"/>
            <a:chOff x="4096129" y="1591681"/>
            <a:chExt cx="3506944" cy="4880975"/>
          </a:xfrm>
        </p:grpSpPr>
        <p:pic>
          <p:nvPicPr>
            <p:cNvPr id="10" name="Graphic 9">
              <a:extLst>
                <a:ext uri="{FF2B5EF4-FFF2-40B4-BE49-F238E27FC236}">
                  <a16:creationId xmlns:a16="http://schemas.microsoft.com/office/drawing/2014/main" id="{64B2AEC7-7BFF-14D4-3686-637DF16E199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100041" y="2281166"/>
              <a:ext cx="3503032" cy="4191490"/>
            </a:xfrm>
            <a:prstGeom prst="rect">
              <a:avLst/>
            </a:prstGeom>
          </p:spPr>
        </p:pic>
        <p:pic>
          <p:nvPicPr>
            <p:cNvPr id="12" name="Graphic 11">
              <a:extLst>
                <a:ext uri="{FF2B5EF4-FFF2-40B4-BE49-F238E27FC236}">
                  <a16:creationId xmlns:a16="http://schemas.microsoft.com/office/drawing/2014/main" id="{2E8B4B4F-297D-E658-28DE-7588D88BDB0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flipH="1">
              <a:off x="4096129" y="1591681"/>
              <a:ext cx="3490918" cy="1080785"/>
            </a:xfrm>
            <a:prstGeom prst="rect">
              <a:avLst/>
            </a:prstGeom>
          </p:spPr>
        </p:pic>
      </p:grpSp>
      <p:sp>
        <p:nvSpPr>
          <p:cNvPr id="24" name="Google Shape;197;p27">
            <a:extLst>
              <a:ext uri="{FF2B5EF4-FFF2-40B4-BE49-F238E27FC236}">
                <a16:creationId xmlns:a16="http://schemas.microsoft.com/office/drawing/2014/main" id="{081C75D1-B9AE-7A22-64D6-B99D08DF50C3}"/>
              </a:ext>
            </a:extLst>
          </p:cNvPr>
          <p:cNvSpPr txBox="1"/>
          <p:nvPr/>
        </p:nvSpPr>
        <p:spPr>
          <a:xfrm>
            <a:off x="4322158" y="1618241"/>
            <a:ext cx="3391145" cy="1124647"/>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US" sz="2400" b="1" dirty="0">
                <a:solidFill>
                  <a:schemeClr val="bg1"/>
                </a:solidFill>
                <a:latin typeface="Aharoni" panose="02010803020104030203" pitchFamily="2" charset="-79"/>
                <a:cs typeface="Aharoni" panose="02010803020104030203" pitchFamily="2" charset="-79"/>
              </a:rPr>
              <a:t>Outstanding Business Growth</a:t>
            </a:r>
            <a:r>
              <a:rPr lang="en-US" sz="2400" b="1" baseline="30000" dirty="0">
                <a:solidFill>
                  <a:srgbClr val="FF0000"/>
                </a:solidFill>
                <a:latin typeface="Arial"/>
                <a:cs typeface="Arial"/>
              </a:rPr>
              <a:t> NEW</a:t>
            </a:r>
            <a:r>
              <a:rPr lang="en-US" sz="2400" b="1" dirty="0">
                <a:solidFill>
                  <a:schemeClr val="bg1"/>
                </a:solidFill>
                <a:latin typeface="Aharoni" panose="02010803020104030203" pitchFamily="2" charset="-79"/>
                <a:cs typeface="Aharoni" panose="02010803020104030203" pitchFamily="2" charset="-79"/>
              </a:rPr>
              <a:t> </a:t>
            </a:r>
          </a:p>
        </p:txBody>
      </p:sp>
      <p:sp>
        <p:nvSpPr>
          <p:cNvPr id="26" name="TextBox 25">
            <a:extLst>
              <a:ext uri="{FF2B5EF4-FFF2-40B4-BE49-F238E27FC236}">
                <a16:creationId xmlns:a16="http://schemas.microsoft.com/office/drawing/2014/main" id="{C0B9AF96-B1D4-A128-0AE8-E0A8AB42159D}"/>
              </a:ext>
            </a:extLst>
          </p:cNvPr>
          <p:cNvSpPr txBox="1"/>
          <p:nvPr/>
        </p:nvSpPr>
        <p:spPr>
          <a:xfrm>
            <a:off x="4209999" y="2598990"/>
            <a:ext cx="3451999" cy="3554819"/>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US" b="1" u="sng" dirty="0">
                <a:solidFill>
                  <a:schemeClr val="accent1">
                    <a:lumMod val="90000"/>
                    <a:lumOff val="10000"/>
                  </a:schemeClr>
                </a:solidFill>
              </a:rPr>
              <a:t>Growth Potential </a:t>
            </a:r>
            <a:endParaRPr lang="en-GB" b="1" u="sng" dirty="0">
              <a:solidFill>
                <a:schemeClr val="accent1">
                  <a:lumMod val="90000"/>
                  <a:lumOff val="10000"/>
                </a:schemeClr>
              </a:solidFill>
            </a:endParaRPr>
          </a:p>
          <a:p>
            <a:pPr marL="342900" marR="0" lvl="0" indent="-342900" algn="just">
              <a:spcBef>
                <a:spcPts val="0"/>
              </a:spcBef>
              <a:spcAft>
                <a:spcPts val="0"/>
              </a:spcAft>
              <a:buSzPts val="1000"/>
              <a:buFont typeface="Symbol" pitchFamily="2" charset="2"/>
              <a:buChar char=""/>
              <a:tabLst>
                <a:tab pos="457200" algn="l"/>
              </a:tabLst>
            </a:pPr>
            <a:r>
              <a:rPr lang="en-US" sz="1600" b="1" dirty="0">
                <a:solidFill>
                  <a:schemeClr val="accent1">
                    <a:lumMod val="90000"/>
                    <a:lumOff val="10000"/>
                  </a:schemeClr>
                </a:solidFill>
              </a:rPr>
              <a:t>How well does the Catalyst demonstrate top line revenue growth potential including adjacency / attractiveness of its solution to the telecoms industry?</a:t>
            </a:r>
          </a:p>
          <a:p>
            <a:pPr lvl="0" algn="just">
              <a:defRPr/>
            </a:pPr>
            <a:endParaRPr kumimoji="0" lang="en-GB" sz="16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algn="just">
              <a:defRPr/>
            </a:pPr>
            <a:r>
              <a:rPr lang="en-US" b="1" u="sng" dirty="0">
                <a:solidFill>
                  <a:schemeClr val="accent1">
                    <a:lumMod val="90000"/>
                    <a:lumOff val="10000"/>
                  </a:schemeClr>
                </a:solidFill>
              </a:rPr>
              <a:t>Adaptability </a:t>
            </a:r>
          </a:p>
          <a:p>
            <a:pPr marL="342900" indent="-342900" algn="just">
              <a:buSzPts val="1000"/>
              <a:buFont typeface="Symbol" pitchFamily="2" charset="2"/>
              <a:buChar char=""/>
              <a:tabLst>
                <a:tab pos="457200" algn="l"/>
              </a:tabLst>
            </a:pPr>
            <a:r>
              <a:rPr lang="en-US" sz="1600" b="1" dirty="0">
                <a:solidFill>
                  <a:schemeClr val="accent1">
                    <a:lumMod val="90000"/>
                    <a:lumOff val="10000"/>
                  </a:schemeClr>
                </a:solidFill>
              </a:rPr>
              <a:t>How well does the Catalyst hold an ability to stay ahead of the curve to adapt with change in market conditions? </a:t>
            </a:r>
          </a:p>
        </p:txBody>
      </p:sp>
      <p:sp>
        <p:nvSpPr>
          <p:cNvPr id="4" name="Title 12">
            <a:extLst>
              <a:ext uri="{FF2B5EF4-FFF2-40B4-BE49-F238E27FC236}">
                <a16:creationId xmlns:a16="http://schemas.microsoft.com/office/drawing/2014/main" id="{C008B0B0-4A16-993F-9D93-02B1ECC2D74B}"/>
              </a:ext>
            </a:extLst>
          </p:cNvPr>
          <p:cNvSpPr txBox="1">
            <a:spLocks/>
          </p:cNvSpPr>
          <p:nvPr/>
        </p:nvSpPr>
        <p:spPr>
          <a:xfrm>
            <a:off x="368080" y="9606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Award Specific</a:t>
            </a:r>
          </a:p>
        </p:txBody>
      </p:sp>
      <p:sp>
        <p:nvSpPr>
          <p:cNvPr id="9" name="Title 12">
            <a:extLst>
              <a:ext uri="{FF2B5EF4-FFF2-40B4-BE49-F238E27FC236}">
                <a16:creationId xmlns:a16="http://schemas.microsoft.com/office/drawing/2014/main" id="{15E4C76C-26EB-BE08-08CA-19EADF3D4FAD}"/>
              </a:ext>
            </a:extLst>
          </p:cNvPr>
          <p:cNvSpPr txBox="1">
            <a:spLocks/>
          </p:cNvSpPr>
          <p:nvPr/>
        </p:nvSpPr>
        <p:spPr>
          <a:xfrm>
            <a:off x="884750" y="90731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1"/>
                </a:solidFill>
                <a:effectLst/>
                <a:uLnTx/>
                <a:uFillTx/>
                <a:latin typeface="Arial"/>
                <a:ea typeface="+mj-ea"/>
                <a:cs typeface="+mj-cs"/>
              </a:rPr>
              <a:t> judging criteria</a:t>
            </a:r>
          </a:p>
        </p:txBody>
      </p:sp>
      <p:pic>
        <p:nvPicPr>
          <p:cNvPr id="14" name="Picture 13" descr="A picture containing text, font, screenshot, graphics&#10;&#10;Description automatically generated">
            <a:extLst>
              <a:ext uri="{FF2B5EF4-FFF2-40B4-BE49-F238E27FC236}">
                <a16:creationId xmlns:a16="http://schemas.microsoft.com/office/drawing/2014/main" id="{7271EB4F-7EAE-4D5D-B03F-35E617F17615}"/>
              </a:ext>
            </a:extLst>
          </p:cNvPr>
          <p:cNvPicPr>
            <a:picLocks noChangeAspect="1"/>
          </p:cNvPicPr>
          <p:nvPr/>
        </p:nvPicPr>
        <p:blipFill rotWithShape="1">
          <a:blip r:embed="rId10">
            <a:extLst>
              <a:ext uri="{28A0092B-C50C-407E-A947-70E740481C1C}">
                <a14:useLocalDpi xmlns:a14="http://schemas.microsoft.com/office/drawing/2010/main" val="0"/>
              </a:ext>
            </a:extLst>
          </a:blip>
          <a:srcRect l="-814" t="380" r="814" b="3231"/>
          <a:stretch/>
        </p:blipFill>
        <p:spPr>
          <a:xfrm>
            <a:off x="10363200" y="12541"/>
            <a:ext cx="1828800" cy="932229"/>
          </a:xfrm>
          <a:prstGeom prst="rect">
            <a:avLst/>
          </a:prstGeom>
        </p:spPr>
      </p:pic>
      <p:sp>
        <p:nvSpPr>
          <p:cNvPr id="15" name="TextBox 14">
            <a:extLst>
              <a:ext uri="{FF2B5EF4-FFF2-40B4-BE49-F238E27FC236}">
                <a16:creationId xmlns:a16="http://schemas.microsoft.com/office/drawing/2014/main" id="{ED6AD155-C171-FA0B-3DF6-3A39140E9A3D}"/>
              </a:ext>
            </a:extLst>
          </p:cNvPr>
          <p:cNvSpPr txBox="1"/>
          <p:nvPr/>
        </p:nvSpPr>
        <p:spPr>
          <a:xfrm>
            <a:off x="8324664" y="2687219"/>
            <a:ext cx="3246754" cy="3293209"/>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Innovation</a:t>
            </a:r>
          </a:p>
          <a:p>
            <a:pPr marL="342900" indent="-342900" algn="just">
              <a:spcBef>
                <a:spcPts val="600"/>
              </a:spcBef>
              <a:spcAft>
                <a:spcPts val="600"/>
              </a:spcAft>
              <a:buSzPts val="1000"/>
              <a:buFont typeface="Symbol" pitchFamily="2" charset="2"/>
              <a:buChar char=""/>
              <a:tabLst>
                <a:tab pos="457200" algn="l"/>
              </a:tabLst>
              <a:defRPr/>
            </a:pPr>
            <a:r>
              <a:rPr lang="en-GB" sz="1600" b="1" dirty="0">
                <a:solidFill>
                  <a:schemeClr val="accent1">
                    <a:lumMod val="90000"/>
                    <a:lumOff val="10000"/>
                  </a:schemeClr>
                </a:solidFill>
              </a:rPr>
              <a:t>How original, innovative &amp; futuristic is the team’s business idea and/or technology solution?</a:t>
            </a:r>
            <a:endParaRPr lang="en-US" sz="1600" b="1" dirty="0">
              <a:solidFill>
                <a:schemeClr val="accent1">
                  <a:lumMod val="90000"/>
                  <a:lumOff val="10000"/>
                </a:schemeClr>
              </a:solidFill>
            </a:endParaRPr>
          </a:p>
          <a:p>
            <a:pPr lvl="0" algn="just">
              <a:defRPr/>
            </a:pPr>
            <a:endParaRPr kumimoji="0" lang="en-GB" sz="16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kumimoji="0" lang="en-GB" b="1" i="0" u="sng" strike="noStrike" kern="1200" cap="none" spc="0" normalizeH="0" baseline="0" noProof="0" dirty="0">
                <a:ln>
                  <a:noFill/>
                </a:ln>
                <a:solidFill>
                  <a:schemeClr val="accent1">
                    <a:lumMod val="90000"/>
                    <a:lumOff val="10000"/>
                  </a:schemeClr>
                </a:solidFill>
                <a:effectLst/>
                <a:uLnTx/>
                <a:uFillTx/>
                <a:latin typeface="Arial"/>
                <a:ea typeface="+mn-ea"/>
                <a:cs typeface="Arial"/>
              </a:rPr>
              <a:t>Future Potential</a:t>
            </a:r>
          </a:p>
          <a:p>
            <a:pPr marL="342900" marR="0" lvl="0" indent="-342900">
              <a:spcBef>
                <a:spcPts val="600"/>
              </a:spcBef>
              <a:spcAft>
                <a:spcPts val="600"/>
              </a:spcAft>
              <a:buSzPts val="1000"/>
              <a:buFont typeface="Symbol" pitchFamily="2" charset="2"/>
              <a:buChar char=""/>
              <a:tabLst>
                <a:tab pos="457200" algn="l"/>
              </a:tabLst>
            </a:pPr>
            <a:r>
              <a:rPr lang="en-GB" sz="1600" b="1" dirty="0">
                <a:solidFill>
                  <a:schemeClr val="accent1">
                    <a:lumMod val="90000"/>
                    <a:lumOff val="10000"/>
                  </a:schemeClr>
                </a:solidFill>
              </a:rPr>
              <a:t>How would the Catalyst solution potentially impact future technology developments in industry? </a:t>
            </a:r>
            <a:endParaRPr lang="en-US" sz="1600" b="1" dirty="0">
              <a:solidFill>
                <a:schemeClr val="accent1">
                  <a:lumMod val="90000"/>
                  <a:lumOff val="10000"/>
                </a:schemeClr>
              </a:solidFill>
            </a:endParaRPr>
          </a:p>
        </p:txBody>
      </p:sp>
      <p:sp>
        <p:nvSpPr>
          <p:cNvPr id="17" name="Google Shape;197;p27">
            <a:extLst>
              <a:ext uri="{FF2B5EF4-FFF2-40B4-BE49-F238E27FC236}">
                <a16:creationId xmlns:a16="http://schemas.microsoft.com/office/drawing/2014/main" id="{8A7420A8-6ED7-B45A-DDDE-F74BFF8B517D}"/>
              </a:ext>
            </a:extLst>
          </p:cNvPr>
          <p:cNvSpPr txBox="1"/>
          <p:nvPr/>
        </p:nvSpPr>
        <p:spPr>
          <a:xfrm>
            <a:off x="8265734" y="1592515"/>
            <a:ext cx="3391145" cy="1124647"/>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GB" sz="2400" b="1" dirty="0">
                <a:solidFill>
                  <a:schemeClr val="bg1"/>
                </a:solidFill>
                <a:latin typeface="Aharoni" panose="02010803020104030203" pitchFamily="2" charset="-79"/>
                <a:cs typeface="Aharoni" panose="02010803020104030203" pitchFamily="2" charset="-79"/>
              </a:rPr>
              <a:t>Best Innovation &amp; Future </a:t>
            </a:r>
            <a:r>
              <a:rPr lang="en-GB" sz="2400" b="1" dirty="0" err="1">
                <a:solidFill>
                  <a:schemeClr val="bg1"/>
                </a:solidFill>
                <a:latin typeface="Aharoni" panose="02010803020104030203" pitchFamily="2" charset="-79"/>
                <a:cs typeface="Aharoni" panose="02010803020104030203" pitchFamily="2" charset="-79"/>
              </a:rPr>
              <a:t>Techco</a:t>
            </a:r>
            <a:endParaRPr lang="en-US" sz="2400" b="1" dirty="0">
              <a:solidFill>
                <a:schemeClr val="bg1"/>
              </a:solidFill>
              <a:latin typeface="Aharoni" panose="02010803020104030203" pitchFamily="2" charset="-79"/>
              <a:cs typeface="Aharoni" panose="02010803020104030203" pitchFamily="2" charset="-79"/>
            </a:endParaRPr>
          </a:p>
        </p:txBody>
      </p:sp>
      <p:pic>
        <p:nvPicPr>
          <p:cNvPr id="18" name="Picture 17">
            <a:extLst>
              <a:ext uri="{FF2B5EF4-FFF2-40B4-BE49-F238E27FC236}">
                <a16:creationId xmlns:a16="http://schemas.microsoft.com/office/drawing/2014/main" id="{9D1828A7-E68F-7C75-57EC-EAC0EB1BA9A5}"/>
              </a:ext>
            </a:extLst>
          </p:cNvPr>
          <p:cNvPicPr>
            <a:picLocks noChangeAspect="1"/>
          </p:cNvPicPr>
          <p:nvPr/>
        </p:nvPicPr>
        <p:blipFill>
          <a:blip r:embed="rId11">
            <a:extLst>
              <a:ext uri="{28A0092B-C50C-407E-A947-70E740481C1C}">
                <a14:useLocalDpi xmlns:a14="http://schemas.microsoft.com/office/drawing/2010/main" val="0"/>
              </a:ext>
            </a:extLst>
          </a:blip>
          <a:srcRect t="11979" b="11979"/>
          <a:stretch/>
        </p:blipFill>
        <p:spPr>
          <a:xfrm>
            <a:off x="-1" y="1859266"/>
            <a:ext cx="3867577" cy="2076630"/>
          </a:xfrm>
          <a:prstGeom prst="round2DiagRect">
            <a:avLst>
              <a:gd name="adj1" fmla="val 50000"/>
              <a:gd name="adj2" fmla="val 0"/>
            </a:avLst>
          </a:prstGeom>
        </p:spPr>
      </p:pic>
      <p:sp>
        <p:nvSpPr>
          <p:cNvPr id="19" name="Round Single Corner of Rectangle 10">
            <a:extLst>
              <a:ext uri="{FF2B5EF4-FFF2-40B4-BE49-F238E27FC236}">
                <a16:creationId xmlns:a16="http://schemas.microsoft.com/office/drawing/2014/main" id="{71DB85D7-6D18-7404-4BD1-0297289D4619}"/>
              </a:ext>
            </a:extLst>
          </p:cNvPr>
          <p:cNvSpPr>
            <a:spLocks/>
          </p:cNvSpPr>
          <p:nvPr/>
        </p:nvSpPr>
        <p:spPr>
          <a:xfrm flipH="1" flipV="1">
            <a:off x="-4769" y="3935895"/>
            <a:ext cx="3867576" cy="2373214"/>
          </a:xfrm>
          <a:prstGeom prst="round1Rect">
            <a:avLst>
              <a:gd name="adj" fmla="val 50000"/>
            </a:avLst>
          </a:prstGeom>
          <a:blipFill dpi="0" rotWithShape="0">
            <a:blip r:embed="rId12"/>
            <a:srcRect/>
            <a:stretch>
              <a:fillRect t="-14000" b="-2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0090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nvertebrate&#10;&#10;Description automatically generated">
            <a:extLst>
              <a:ext uri="{FF2B5EF4-FFF2-40B4-BE49-F238E27FC236}">
                <a16:creationId xmlns:a16="http://schemas.microsoft.com/office/drawing/2014/main" id="{520A7634-54C0-20F9-71B2-CA8A05390C59}"/>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1" y="0"/>
            <a:ext cx="11022035" cy="950049"/>
          </a:xfrm>
          <a:prstGeom prst="round1Rect">
            <a:avLst>
              <a:gd name="adj" fmla="val 50000"/>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1146776" y="1804623"/>
            <a:ext cx="4891923" cy="4580283"/>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flipH="1">
              <a:off x="622384" y="1823380"/>
              <a:ext cx="3490918" cy="871256"/>
            </a:xfrm>
            <a:prstGeom prst="rect">
              <a:avLst/>
            </a:prstGeom>
          </p:spPr>
        </p:pic>
      </p:grpSp>
      <p:grpSp>
        <p:nvGrpSpPr>
          <p:cNvPr id="8" name="Group 7">
            <a:extLst>
              <a:ext uri="{FF2B5EF4-FFF2-40B4-BE49-F238E27FC236}">
                <a16:creationId xmlns:a16="http://schemas.microsoft.com/office/drawing/2014/main" id="{B8105463-A0C0-5542-E902-43DC2AA01383}"/>
              </a:ext>
            </a:extLst>
          </p:cNvPr>
          <p:cNvGrpSpPr/>
          <p:nvPr/>
        </p:nvGrpSpPr>
        <p:grpSpPr>
          <a:xfrm>
            <a:off x="6712905" y="1695804"/>
            <a:ext cx="4897386" cy="4583134"/>
            <a:chOff x="4096129" y="1591681"/>
            <a:chExt cx="3506944" cy="4880975"/>
          </a:xfrm>
        </p:grpSpPr>
        <p:pic>
          <p:nvPicPr>
            <p:cNvPr id="10" name="Graphic 9">
              <a:extLst>
                <a:ext uri="{FF2B5EF4-FFF2-40B4-BE49-F238E27FC236}">
                  <a16:creationId xmlns:a16="http://schemas.microsoft.com/office/drawing/2014/main" id="{64B2AEC7-7BFF-14D4-3686-637DF16E199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100041" y="2281166"/>
              <a:ext cx="3503032" cy="4191490"/>
            </a:xfrm>
            <a:prstGeom prst="rect">
              <a:avLst/>
            </a:prstGeom>
          </p:spPr>
        </p:pic>
        <p:pic>
          <p:nvPicPr>
            <p:cNvPr id="12" name="Graphic 11">
              <a:extLst>
                <a:ext uri="{FF2B5EF4-FFF2-40B4-BE49-F238E27FC236}">
                  <a16:creationId xmlns:a16="http://schemas.microsoft.com/office/drawing/2014/main" id="{2E8B4B4F-297D-E658-28DE-7588D88BDB0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flipH="1">
              <a:off x="4096129" y="1591681"/>
              <a:ext cx="3490918" cy="1080785"/>
            </a:xfrm>
            <a:prstGeom prst="rect">
              <a:avLst/>
            </a:prstGeom>
          </p:spPr>
        </p:pic>
      </p:grpSp>
      <p:sp>
        <p:nvSpPr>
          <p:cNvPr id="24" name="Google Shape;197;p27">
            <a:extLst>
              <a:ext uri="{FF2B5EF4-FFF2-40B4-BE49-F238E27FC236}">
                <a16:creationId xmlns:a16="http://schemas.microsoft.com/office/drawing/2014/main" id="{081C75D1-B9AE-7A22-64D6-B99D08DF50C3}"/>
              </a:ext>
            </a:extLst>
          </p:cNvPr>
          <p:cNvSpPr txBox="1"/>
          <p:nvPr/>
        </p:nvSpPr>
        <p:spPr>
          <a:xfrm>
            <a:off x="1995639" y="1664661"/>
            <a:ext cx="3391145" cy="1124647"/>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GB" sz="2400" b="1" dirty="0">
                <a:solidFill>
                  <a:srgbClr val="1A2746"/>
                </a:solidFill>
                <a:latin typeface="Arial"/>
                <a:cs typeface="Arial"/>
              </a:rPr>
              <a:t>Best New Catalyst </a:t>
            </a:r>
            <a:r>
              <a:rPr lang="en-US" sz="2400" b="1" baseline="30000" dirty="0">
                <a:solidFill>
                  <a:srgbClr val="FF0000"/>
                </a:solidFill>
                <a:latin typeface="Arial"/>
                <a:cs typeface="Arial"/>
              </a:rPr>
              <a:t>Phase-I only</a:t>
            </a:r>
            <a:endParaRPr lang="en-US" sz="2400" b="1" dirty="0">
              <a:solidFill>
                <a:srgbClr val="1A2746"/>
              </a:solidFill>
              <a:latin typeface="Arial"/>
              <a:cs typeface="Arial"/>
            </a:endParaRPr>
          </a:p>
        </p:txBody>
      </p:sp>
      <p:sp>
        <p:nvSpPr>
          <p:cNvPr id="4" name="Title 12">
            <a:extLst>
              <a:ext uri="{FF2B5EF4-FFF2-40B4-BE49-F238E27FC236}">
                <a16:creationId xmlns:a16="http://schemas.microsoft.com/office/drawing/2014/main" id="{C008B0B0-4A16-993F-9D93-02B1ECC2D74B}"/>
              </a:ext>
            </a:extLst>
          </p:cNvPr>
          <p:cNvSpPr txBox="1">
            <a:spLocks/>
          </p:cNvSpPr>
          <p:nvPr/>
        </p:nvSpPr>
        <p:spPr>
          <a:xfrm>
            <a:off x="368080" y="9606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Award Specific</a:t>
            </a:r>
          </a:p>
        </p:txBody>
      </p:sp>
      <p:sp>
        <p:nvSpPr>
          <p:cNvPr id="9" name="Title 12">
            <a:extLst>
              <a:ext uri="{FF2B5EF4-FFF2-40B4-BE49-F238E27FC236}">
                <a16:creationId xmlns:a16="http://schemas.microsoft.com/office/drawing/2014/main" id="{15E4C76C-26EB-BE08-08CA-19EADF3D4FAD}"/>
              </a:ext>
            </a:extLst>
          </p:cNvPr>
          <p:cNvSpPr txBox="1">
            <a:spLocks/>
          </p:cNvSpPr>
          <p:nvPr/>
        </p:nvSpPr>
        <p:spPr>
          <a:xfrm>
            <a:off x="884750" y="90731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1"/>
                </a:solidFill>
                <a:effectLst/>
                <a:uLnTx/>
                <a:uFillTx/>
                <a:latin typeface="Arial"/>
                <a:ea typeface="+mj-ea"/>
                <a:cs typeface="+mj-cs"/>
              </a:rPr>
              <a:t> judging criteria</a:t>
            </a:r>
          </a:p>
        </p:txBody>
      </p:sp>
      <p:pic>
        <p:nvPicPr>
          <p:cNvPr id="14" name="Picture 13" descr="A picture containing text, font, screenshot, graphics&#10;&#10;Description automatically generated">
            <a:extLst>
              <a:ext uri="{FF2B5EF4-FFF2-40B4-BE49-F238E27FC236}">
                <a16:creationId xmlns:a16="http://schemas.microsoft.com/office/drawing/2014/main" id="{7271EB4F-7EAE-4D5D-B03F-35E617F17615}"/>
              </a:ext>
            </a:extLst>
          </p:cNvPr>
          <p:cNvPicPr>
            <a:picLocks noChangeAspect="1"/>
          </p:cNvPicPr>
          <p:nvPr/>
        </p:nvPicPr>
        <p:blipFill rotWithShape="1">
          <a:blip r:embed="rId10">
            <a:extLst>
              <a:ext uri="{28A0092B-C50C-407E-A947-70E740481C1C}">
                <a14:useLocalDpi xmlns:a14="http://schemas.microsoft.com/office/drawing/2010/main" val="0"/>
              </a:ext>
            </a:extLst>
          </a:blip>
          <a:srcRect l="-814" t="380" r="814" b="3231"/>
          <a:stretch/>
        </p:blipFill>
        <p:spPr>
          <a:xfrm>
            <a:off x="10363200" y="12541"/>
            <a:ext cx="1828800" cy="932229"/>
          </a:xfrm>
          <a:prstGeom prst="rect">
            <a:avLst/>
          </a:prstGeom>
        </p:spPr>
      </p:pic>
      <p:sp>
        <p:nvSpPr>
          <p:cNvPr id="17" name="Google Shape;197;p27">
            <a:extLst>
              <a:ext uri="{FF2B5EF4-FFF2-40B4-BE49-F238E27FC236}">
                <a16:creationId xmlns:a16="http://schemas.microsoft.com/office/drawing/2014/main" id="{8A7420A8-6ED7-B45A-DDDE-F74BFF8B517D}"/>
              </a:ext>
            </a:extLst>
          </p:cNvPr>
          <p:cNvSpPr txBox="1"/>
          <p:nvPr/>
        </p:nvSpPr>
        <p:spPr>
          <a:xfrm>
            <a:off x="7182425" y="1823737"/>
            <a:ext cx="3935965" cy="691195"/>
          </a:xfrm>
          <a:prstGeom prst="rect">
            <a:avLst/>
          </a:prstGeom>
          <a:noFill/>
          <a:ln>
            <a:noFill/>
          </a:ln>
        </p:spPr>
        <p:txBody>
          <a:bodyPr spcFirstLastPara="1" wrap="square" lIns="0" tIns="13950" rIns="0" bIns="0" anchor="t" anchorCtr="0">
            <a:spAutoFit/>
          </a:bodyPr>
          <a:lstStyle/>
          <a:p>
            <a:pPr algn="ctr"/>
            <a:r>
              <a:rPr lang="en-US" sz="2200" b="1" dirty="0">
                <a:solidFill>
                  <a:schemeClr val="bg1"/>
                </a:solidFill>
                <a:latin typeface="Arial"/>
                <a:cs typeface="Arial"/>
              </a:rPr>
              <a:t>Excellence in the application of AI &amp; Automation </a:t>
            </a:r>
            <a:r>
              <a:rPr lang="en-US" sz="2200" b="1" baseline="30000" dirty="0">
                <a:solidFill>
                  <a:srgbClr val="FF0000"/>
                </a:solidFill>
                <a:latin typeface="Arial"/>
                <a:cs typeface="Arial"/>
              </a:rPr>
              <a:t>NEW</a:t>
            </a:r>
          </a:p>
        </p:txBody>
      </p:sp>
      <p:sp>
        <p:nvSpPr>
          <p:cNvPr id="11" name="TextBox 10">
            <a:extLst>
              <a:ext uri="{FF2B5EF4-FFF2-40B4-BE49-F238E27FC236}">
                <a16:creationId xmlns:a16="http://schemas.microsoft.com/office/drawing/2014/main" id="{251913FE-593A-48C0-9F7F-4DB259FB9450}"/>
              </a:ext>
            </a:extLst>
          </p:cNvPr>
          <p:cNvSpPr txBox="1"/>
          <p:nvPr/>
        </p:nvSpPr>
        <p:spPr>
          <a:xfrm>
            <a:off x="1481688" y="2925858"/>
            <a:ext cx="4283008" cy="2754600"/>
          </a:xfrm>
          <a:prstGeom prst="rect">
            <a:avLst/>
          </a:prstGeom>
          <a:noFill/>
        </p:spPr>
        <p:txBody>
          <a:bodyPr wrap="square">
            <a:spAutoFit/>
          </a:bodyPr>
          <a:lstStyle/>
          <a:p>
            <a:pPr marR="0" lvl="0">
              <a:spcBef>
                <a:spcPts val="0"/>
              </a:spcBef>
              <a:spcAft>
                <a:spcPts val="0"/>
              </a:spcAft>
              <a:buSzPts val="1000"/>
              <a:tabLst>
                <a:tab pos="457200" algn="l"/>
              </a:tabLst>
            </a:pPr>
            <a:r>
              <a:rPr lang="en-US" b="1" u="sng" dirty="0">
                <a:solidFill>
                  <a:schemeClr val="accent1">
                    <a:lumMod val="90000"/>
                    <a:lumOff val="10000"/>
                  </a:schemeClr>
                </a:solidFill>
              </a:rPr>
              <a:t>Solution:</a:t>
            </a:r>
          </a:p>
          <a:p>
            <a:pPr marL="342900" marR="0" lvl="1" indent="-342900">
              <a:spcBef>
                <a:spcPts val="600"/>
              </a:spcBef>
              <a:spcAft>
                <a:spcPts val="600"/>
              </a:spcAft>
              <a:buSzPts val="1000"/>
              <a:buFont typeface="Symbol" pitchFamily="2" charset="2"/>
              <a:buChar char=""/>
              <a:tabLst>
                <a:tab pos="457200" algn="l"/>
              </a:tabLst>
              <a:defRPr/>
            </a:pPr>
            <a:r>
              <a:rPr lang="en-US" sz="1600" b="1" dirty="0">
                <a:solidFill>
                  <a:schemeClr val="accent1">
                    <a:lumMod val="90000"/>
                    <a:lumOff val="10000"/>
                  </a:schemeClr>
                </a:solidFill>
              </a:rPr>
              <a:t>How well has the new Catalyst addressed the key industry challenge &amp; offered most innovatively compelling technology solution? </a:t>
            </a:r>
          </a:p>
          <a:p>
            <a:pPr marL="0" marR="0" lvl="1">
              <a:spcBef>
                <a:spcPts val="600"/>
              </a:spcBef>
              <a:spcAft>
                <a:spcPts val="600"/>
              </a:spcAft>
              <a:buSzPts val="1000"/>
              <a:tabLst>
                <a:tab pos="457200" algn="l"/>
              </a:tabLst>
              <a:defRPr/>
            </a:pPr>
            <a:endParaRPr lang="en-US" sz="1600" b="1" dirty="0">
              <a:solidFill>
                <a:schemeClr val="accent1">
                  <a:lumMod val="90000"/>
                  <a:lumOff val="10000"/>
                </a:schemeClr>
              </a:solidFill>
            </a:endParaRPr>
          </a:p>
          <a:p>
            <a:pPr>
              <a:buSzPts val="1000"/>
              <a:tabLst>
                <a:tab pos="457200" algn="l"/>
              </a:tabLst>
            </a:pPr>
            <a:r>
              <a:rPr lang="en-US" b="1" u="sng" dirty="0">
                <a:solidFill>
                  <a:schemeClr val="accent1">
                    <a:lumMod val="90000"/>
                    <a:lumOff val="10000"/>
                  </a:schemeClr>
                </a:solidFill>
              </a:rPr>
              <a:t>Impact on Industry: </a:t>
            </a:r>
          </a:p>
          <a:p>
            <a:pPr marL="342900" lvl="1" indent="-342900">
              <a:spcBef>
                <a:spcPts val="600"/>
              </a:spcBef>
              <a:spcAft>
                <a:spcPts val="600"/>
              </a:spcAft>
              <a:buSzPts val="1000"/>
              <a:buFont typeface="Symbol" pitchFamily="2" charset="2"/>
              <a:buChar char=""/>
              <a:tabLst>
                <a:tab pos="457200" algn="l"/>
              </a:tabLst>
              <a:defRPr/>
            </a:pPr>
            <a:r>
              <a:rPr lang="en-US" sz="1600" b="1" dirty="0">
                <a:solidFill>
                  <a:schemeClr val="accent1">
                    <a:lumMod val="90000"/>
                    <a:lumOff val="10000"/>
                  </a:schemeClr>
                </a:solidFill>
              </a:rPr>
              <a:t>What level of impact will the Catalyst have on transforming telco industry? </a:t>
            </a:r>
          </a:p>
        </p:txBody>
      </p:sp>
      <p:sp>
        <p:nvSpPr>
          <p:cNvPr id="15" name="TextBox 14">
            <a:extLst>
              <a:ext uri="{FF2B5EF4-FFF2-40B4-BE49-F238E27FC236}">
                <a16:creationId xmlns:a16="http://schemas.microsoft.com/office/drawing/2014/main" id="{8717B296-FCE4-07E3-2825-666B57264725}"/>
              </a:ext>
            </a:extLst>
          </p:cNvPr>
          <p:cNvSpPr txBox="1"/>
          <p:nvPr/>
        </p:nvSpPr>
        <p:spPr>
          <a:xfrm>
            <a:off x="6838582" y="2710639"/>
            <a:ext cx="4623649" cy="3585597"/>
          </a:xfrm>
          <a:prstGeom prst="rect">
            <a:avLst/>
          </a:prstGeom>
          <a:noFill/>
        </p:spPr>
        <p:txBody>
          <a:bodyPr wrap="square">
            <a:spAutoFit/>
          </a:bodyPr>
          <a:lstStyle/>
          <a:p>
            <a:pPr marR="0" lvl="0" algn="just">
              <a:spcBef>
                <a:spcPts val="0"/>
              </a:spcBef>
              <a:spcAft>
                <a:spcPts val="0"/>
              </a:spcAft>
              <a:buSzPts val="1000"/>
              <a:tabLst>
                <a:tab pos="457200" algn="l"/>
              </a:tabLst>
            </a:pPr>
            <a:r>
              <a:rPr lang="en-US" b="1" u="sng" dirty="0">
                <a:solidFill>
                  <a:schemeClr val="accent1">
                    <a:lumMod val="90000"/>
                    <a:lumOff val="10000"/>
                  </a:schemeClr>
                </a:solidFill>
              </a:rPr>
              <a:t>Sustainable Scalability &amp; Impact</a:t>
            </a:r>
            <a:r>
              <a:rPr lang="en-US" sz="1800" dirty="0">
                <a:solidFill>
                  <a:srgbClr val="172B4D"/>
                </a:solidFill>
                <a:effectLst/>
                <a:latin typeface="Times New Roman" panose="02020603050405020304" pitchFamily="18" charset="0"/>
                <a:ea typeface="Times New Roman" panose="02020603050405020304" pitchFamily="18" charset="0"/>
              </a:rPr>
              <a:t>: </a:t>
            </a:r>
          </a:p>
          <a:p>
            <a:pPr marL="342900" lvl="1" indent="-342900" algn="just">
              <a:spcBef>
                <a:spcPts val="600"/>
              </a:spcBef>
              <a:spcAft>
                <a:spcPts val="600"/>
              </a:spcAft>
              <a:buSzPts val="1000"/>
              <a:buFont typeface="Symbol" pitchFamily="2" charset="2"/>
              <a:buChar char=""/>
              <a:tabLst>
                <a:tab pos="457200" algn="l"/>
              </a:tabLst>
              <a:defRPr/>
            </a:pPr>
            <a:r>
              <a:rPr lang="en-US" sz="1600" b="1" dirty="0">
                <a:solidFill>
                  <a:schemeClr val="accent1">
                    <a:lumMod val="90000"/>
                    <a:lumOff val="10000"/>
                  </a:schemeClr>
                </a:solidFill>
              </a:rPr>
              <a:t>How well does the Catalyst demonstrate the AI system or technology that is sustainable and scalable, ensuring long-term viability and impact on the business and customer experience in the rapidly evolving field of AI?</a:t>
            </a:r>
          </a:p>
          <a:p>
            <a:pPr marR="0" lvl="0" algn="just">
              <a:spcBef>
                <a:spcPts val="0"/>
              </a:spcBef>
              <a:spcAft>
                <a:spcPts val="0"/>
              </a:spcAft>
              <a:buSzPts val="1000"/>
              <a:tabLst>
                <a:tab pos="457200" algn="l"/>
              </a:tabLst>
            </a:pPr>
            <a:r>
              <a:rPr lang="en-US" b="1" u="sng" dirty="0">
                <a:solidFill>
                  <a:schemeClr val="accent1">
                    <a:lumMod val="90000"/>
                    <a:lumOff val="10000"/>
                  </a:schemeClr>
                </a:solidFill>
              </a:rPr>
              <a:t>Ethical and responsible use:</a:t>
            </a:r>
          </a:p>
          <a:p>
            <a:pPr marL="342900" marR="0" lvl="1" indent="-342900" algn="just">
              <a:spcBef>
                <a:spcPts val="600"/>
              </a:spcBef>
              <a:spcAft>
                <a:spcPts val="600"/>
              </a:spcAft>
              <a:buSzPts val="1000"/>
              <a:buFont typeface="Symbol" pitchFamily="2" charset="2"/>
              <a:buChar char=""/>
              <a:tabLst>
                <a:tab pos="457200" algn="l"/>
              </a:tabLst>
              <a:defRPr/>
            </a:pPr>
            <a:r>
              <a:rPr lang="en-US" sz="1600" b="1" dirty="0">
                <a:solidFill>
                  <a:schemeClr val="accent1">
                    <a:lumMod val="90000"/>
                    <a:lumOff val="10000"/>
                  </a:schemeClr>
                </a:solidFill>
              </a:rPr>
              <a:t>How well does the AI system or technology should adhere to ethical and responsible principles, such as transparency, fairness, accountability, privacy, and human-centric design?</a:t>
            </a:r>
          </a:p>
        </p:txBody>
      </p:sp>
    </p:spTree>
    <p:extLst>
      <p:ext uri="{BB962C8B-B14F-4D97-AF65-F5344CB8AC3E}">
        <p14:creationId xmlns:p14="http://schemas.microsoft.com/office/powerpoint/2010/main" val="2583204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fontScale="90000"/>
          </a:bodyPr>
          <a:lstStyle/>
          <a:p>
            <a:pPr algn="l"/>
            <a:r>
              <a:rPr lang="en-US" sz="5400" dirty="0"/>
              <a:t>awards submission form</a:t>
            </a:r>
          </a:p>
        </p:txBody>
      </p:sp>
      <p:pic>
        <p:nvPicPr>
          <p:cNvPr id="5" name="Picture 4" descr="A picture containing text, font, screenshot, graphics&#10;&#10;Description automatically generated">
            <a:extLst>
              <a:ext uri="{FF2B5EF4-FFF2-40B4-BE49-F238E27FC236}">
                <a16:creationId xmlns:a16="http://schemas.microsoft.com/office/drawing/2014/main" id="{2425F008-E90C-A838-E1B3-B488D6274843}"/>
              </a:ext>
            </a:extLst>
          </p:cNvPr>
          <p:cNvPicPr>
            <a:picLocks noChangeAspect="1"/>
          </p:cNvPicPr>
          <p:nvPr/>
        </p:nvPicPr>
        <p:blipFill rotWithShape="1">
          <a:blip r:embed="rId2">
            <a:extLst>
              <a:ext uri="{28A0092B-C50C-407E-A947-70E740481C1C}">
                <a14:useLocalDpi xmlns:a14="http://schemas.microsoft.com/office/drawing/2010/main" val="0"/>
              </a:ext>
            </a:extLst>
          </a:blip>
          <a:srcRect l="-814" t="380" r="814" b="3231"/>
          <a:stretch/>
        </p:blipFill>
        <p:spPr>
          <a:xfrm>
            <a:off x="9766853" y="5621783"/>
            <a:ext cx="2425148" cy="1236217"/>
          </a:xfrm>
          <a:prstGeom prst="rect">
            <a:avLst/>
          </a:prstGeom>
        </p:spPr>
      </p:pic>
    </p:spTree>
    <p:extLst>
      <p:ext uri="{BB962C8B-B14F-4D97-AF65-F5344CB8AC3E}">
        <p14:creationId xmlns:p14="http://schemas.microsoft.com/office/powerpoint/2010/main" val="11149091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13" name="Round Diagonal Corner of Rectangle 25">
            <a:hlinkClick r:id="rId3" action="ppaction://hlinksldjump"/>
            <a:extLst>
              <a:ext uri="{FF2B5EF4-FFF2-40B4-BE49-F238E27FC236}">
                <a16:creationId xmlns:a16="http://schemas.microsoft.com/office/drawing/2014/main" id="{15F1E18E-AD29-451E-9C5D-0EEEAD45A558}"/>
              </a:ext>
            </a:extLst>
          </p:cNvPr>
          <p:cNvSpPr/>
          <p:nvPr/>
        </p:nvSpPr>
        <p:spPr>
          <a:xfrm>
            <a:off x="4399722" y="2000345"/>
            <a:ext cx="7792278" cy="481003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4948564" y="190574"/>
            <a:ext cx="6859123" cy="549275"/>
          </a:xfrm>
        </p:spPr>
        <p:txBody>
          <a:bodyPr/>
          <a:lstStyle/>
          <a:p>
            <a:pPr algn="ctr"/>
            <a:r>
              <a:rPr lang="en-GB" sz="4800" dirty="0"/>
              <a:t>Awards submission form</a:t>
            </a: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4836292" y="2740194"/>
            <a:ext cx="6847708" cy="367374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spcAft>
                <a:spcPts val="1200"/>
              </a:spcAft>
              <a:buBlip>
                <a:blip r:embed="rId4"/>
              </a:buBlip>
              <a:defRPr/>
            </a:pPr>
            <a:r>
              <a:rPr lang="en-US" sz="2000" b="1" dirty="0">
                <a:solidFill>
                  <a:schemeClr val="bg1"/>
                </a:solidFill>
                <a:latin typeface="Arial"/>
                <a:ea typeface="+mn-lt"/>
                <a:cs typeface="Arial"/>
              </a:rPr>
              <a:t>Before submitting online, download the </a:t>
            </a:r>
            <a:r>
              <a:rPr lang="en-US" sz="2000" b="1" dirty="0">
                <a:solidFill>
                  <a:schemeClr val="accent2"/>
                </a:solidFill>
                <a:latin typeface="Arial"/>
                <a:ea typeface="+mn-lt"/>
                <a:cs typeface="Arial"/>
                <a:hlinkClick r:id="rId5"/>
              </a:rPr>
              <a:t>Awards Submission form template </a:t>
            </a:r>
            <a:r>
              <a:rPr lang="en-US" sz="2000" b="1" dirty="0">
                <a:solidFill>
                  <a:schemeClr val="bg1"/>
                </a:solidFill>
                <a:latin typeface="Arial"/>
                <a:ea typeface="+mn-lt"/>
                <a:cs typeface="Arial"/>
              </a:rPr>
              <a:t>and discuss with your team. </a:t>
            </a:r>
          </a:p>
          <a:p>
            <a:pPr marL="323850" indent="-323850" algn="just">
              <a:spcAft>
                <a:spcPts val="1200"/>
              </a:spcAft>
              <a:buBlip>
                <a:blip r:embed="rId4"/>
              </a:buBlip>
              <a:defRPr/>
            </a:pPr>
            <a:r>
              <a:rPr lang="en-US" sz="2000" b="1" dirty="0">
                <a:solidFill>
                  <a:schemeClr val="bg1"/>
                </a:solidFill>
                <a:latin typeface="Arial"/>
                <a:ea typeface="+mn-lt"/>
                <a:cs typeface="Arial"/>
              </a:rPr>
              <a:t>Each team is required to fill in ONLY ONE FORM valid for ALL 3 opted award categories. </a:t>
            </a:r>
          </a:p>
          <a:p>
            <a:pPr marL="323850" indent="-323850" algn="just">
              <a:spcAft>
                <a:spcPts val="1200"/>
              </a:spcAft>
              <a:buBlip>
                <a:blip r:embed="rId4"/>
              </a:buBlip>
              <a:defRPr/>
            </a:pPr>
            <a:r>
              <a:rPr lang="en-US" sz="2000" b="1" dirty="0">
                <a:solidFill>
                  <a:schemeClr val="bg1"/>
                </a:solidFill>
                <a:latin typeface="Arial"/>
                <a:ea typeface="+mn-lt"/>
                <a:cs typeface="Arial"/>
              </a:rPr>
              <a:t>Entry deadline: </a:t>
            </a:r>
            <a:r>
              <a:rPr lang="en-US" sz="2000" b="1" dirty="0">
                <a:solidFill>
                  <a:srgbClr val="FF0000"/>
                </a:solidFill>
                <a:latin typeface="Arial"/>
                <a:ea typeface="+mn-lt"/>
                <a:cs typeface="Arial"/>
              </a:rPr>
              <a:t>25</a:t>
            </a:r>
            <a:r>
              <a:rPr lang="en-US" sz="2000" b="1" baseline="30000" dirty="0">
                <a:solidFill>
                  <a:srgbClr val="FF0000"/>
                </a:solidFill>
                <a:latin typeface="Arial"/>
                <a:ea typeface="+mn-lt"/>
                <a:cs typeface="Arial"/>
              </a:rPr>
              <a:t>th</a:t>
            </a:r>
            <a:r>
              <a:rPr lang="en-US" sz="2000" b="1" dirty="0">
                <a:solidFill>
                  <a:srgbClr val="FF0000"/>
                </a:solidFill>
                <a:latin typeface="Arial"/>
                <a:ea typeface="+mn-lt"/>
                <a:cs typeface="Arial"/>
              </a:rPr>
              <a:t> August 2023 (midnight - EST)</a:t>
            </a:r>
          </a:p>
          <a:p>
            <a:pPr marL="323850" indent="-323850" algn="just">
              <a:spcAft>
                <a:spcPts val="1200"/>
              </a:spcAft>
              <a:buBlip>
                <a:blip r:embed="rId4"/>
              </a:buBlip>
              <a:defRPr/>
            </a:pPr>
            <a:r>
              <a:rPr lang="en-US" sz="2000" b="1" dirty="0">
                <a:solidFill>
                  <a:schemeClr val="bg1"/>
                </a:solidFill>
                <a:latin typeface="Arial"/>
                <a:ea typeface="+mn-lt"/>
                <a:cs typeface="Arial"/>
              </a:rPr>
              <a:t>Please submit before deadline, as system will automatically close the entry submission after the deadline.</a:t>
            </a:r>
          </a:p>
        </p:txBody>
      </p:sp>
      <p:pic>
        <p:nvPicPr>
          <p:cNvPr id="5" name="Picture 4" descr="A picture containing text, screenshot, font, menu&#10;&#10;Description automatically generated">
            <a:extLst>
              <a:ext uri="{FF2B5EF4-FFF2-40B4-BE49-F238E27FC236}">
                <a16:creationId xmlns:a16="http://schemas.microsoft.com/office/drawing/2014/main" id="{23F81A8E-1815-D75E-6566-A66963428250}"/>
              </a:ext>
            </a:extLst>
          </p:cNvPr>
          <p:cNvPicPr>
            <a:picLocks noChangeAspect="1"/>
          </p:cNvPicPr>
          <p:nvPr/>
        </p:nvPicPr>
        <p:blipFill rotWithShape="1">
          <a:blip r:embed="rId6"/>
          <a:srcRect r="41728"/>
          <a:stretch/>
        </p:blipFill>
        <p:spPr>
          <a:xfrm>
            <a:off x="0" y="2408890"/>
            <a:ext cx="4328292" cy="4449109"/>
          </a:xfrm>
          <a:prstGeom prst="rect">
            <a:avLst/>
          </a:prstGeom>
        </p:spPr>
      </p:pic>
      <p:pic>
        <p:nvPicPr>
          <p:cNvPr id="6" name="Picture 5" descr="A picture containing text, font, screenshot, graphics&#10;&#10;Description automatically generated">
            <a:extLst>
              <a:ext uri="{FF2B5EF4-FFF2-40B4-BE49-F238E27FC236}">
                <a16:creationId xmlns:a16="http://schemas.microsoft.com/office/drawing/2014/main" id="{670CC61A-4CFC-63FA-BB34-A941243CB2B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4201781" cy="2408890"/>
          </a:xfrm>
          <a:prstGeom prst="rect">
            <a:avLst/>
          </a:prstGeom>
        </p:spPr>
      </p:pic>
    </p:spTree>
    <p:extLst>
      <p:ext uri="{BB962C8B-B14F-4D97-AF65-F5344CB8AC3E}">
        <p14:creationId xmlns:p14="http://schemas.microsoft.com/office/powerpoint/2010/main" val="839329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4469101" y="784891"/>
            <a:ext cx="7444604" cy="5288217"/>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defRPr/>
            </a:pPr>
            <a:r>
              <a:rPr lang="en-US" b="1" dirty="0">
                <a:solidFill>
                  <a:schemeClr val="bg1"/>
                </a:solidFill>
                <a:latin typeface="Arial"/>
                <a:ea typeface="+mn-lt"/>
                <a:cs typeface="Arial"/>
              </a:rPr>
              <a:t>For online submission, go to URL: </a:t>
            </a:r>
            <a:r>
              <a:rPr lang="en-US" b="1" dirty="0">
                <a:solidFill>
                  <a:schemeClr val="accent2"/>
                </a:solidFill>
                <a:latin typeface="Arial"/>
                <a:ea typeface="+mn-lt"/>
                <a:cs typeface="Arial"/>
                <a:hlinkClick r:id="rId4">
                  <a:extLst>
                    <a:ext uri="{A12FA001-AC4F-418D-AE19-62706E023703}">
                      <ahyp:hlinkClr xmlns:ahyp="http://schemas.microsoft.com/office/drawing/2018/hyperlinkcolor" val="tx"/>
                    </a:ext>
                  </a:extLst>
                </a:hlinkClick>
              </a:rPr>
              <a:t>https://awards.tmforum.org/</a:t>
            </a:r>
            <a:r>
              <a:rPr lang="en-US" b="1" dirty="0">
                <a:solidFill>
                  <a:schemeClr val="accent2"/>
                </a:solidFill>
                <a:latin typeface="Arial"/>
                <a:ea typeface="+mn-lt"/>
                <a:cs typeface="Arial"/>
              </a:rPr>
              <a:t> </a:t>
            </a:r>
          </a:p>
          <a:p>
            <a:pPr marL="323850" indent="-323850" algn="just">
              <a:defRPr/>
            </a:pPr>
            <a:r>
              <a:rPr lang="en-US" b="1" dirty="0">
                <a:solidFill>
                  <a:schemeClr val="bg1"/>
                </a:solidFill>
                <a:latin typeface="Arial"/>
                <a:ea typeface="+mn-lt"/>
                <a:cs typeface="Arial"/>
              </a:rPr>
              <a:t>Login credentials emailed to each project lead or co-lead. Please reach out if not received or any issue.  </a:t>
            </a:r>
          </a:p>
          <a:p>
            <a:pPr marL="323850" indent="-323850" algn="just">
              <a:spcAft>
                <a:spcPts val="1200"/>
              </a:spcAft>
              <a:buBlip>
                <a:blip r:embed="rId3"/>
              </a:buBlip>
              <a:defRPr/>
            </a:pPr>
            <a:r>
              <a:rPr lang="en-US" b="1" u="sng" dirty="0">
                <a:solidFill>
                  <a:schemeClr val="bg1"/>
                </a:solidFill>
                <a:latin typeface="Arial"/>
                <a:ea typeface="+mn-lt"/>
                <a:cs typeface="Arial"/>
              </a:rPr>
              <a:t>Buttons on form:</a:t>
            </a:r>
          </a:p>
          <a:p>
            <a:pPr marL="781050" lvl="1" indent="-323850" algn="just">
              <a:defRPr/>
            </a:pPr>
            <a:r>
              <a:rPr lang="en-US" sz="1700" b="1" dirty="0">
                <a:solidFill>
                  <a:schemeClr val="bg1"/>
                </a:solidFill>
                <a:latin typeface="Arial"/>
                <a:ea typeface="+mn-lt"/>
                <a:cs typeface="Arial"/>
              </a:rPr>
              <a:t>START ENTRY‘ to start the entry form first time. </a:t>
            </a:r>
          </a:p>
          <a:p>
            <a:pPr marL="781050" lvl="1" indent="-323850" algn="just">
              <a:defRPr/>
            </a:pPr>
            <a:r>
              <a:rPr lang="en-US" sz="1700" b="1" dirty="0">
                <a:solidFill>
                  <a:schemeClr val="bg1"/>
                </a:solidFill>
                <a:latin typeface="Arial"/>
                <a:ea typeface="+mn-lt"/>
                <a:cs typeface="Arial"/>
              </a:rPr>
              <a:t>'SAVE+NEXT' to save &amp; proceed to the next tab.</a:t>
            </a:r>
          </a:p>
          <a:p>
            <a:pPr marL="781050" lvl="1" indent="-323850" algn="just">
              <a:defRPr/>
            </a:pPr>
            <a:r>
              <a:rPr lang="en-US" sz="1700" b="1" dirty="0">
                <a:solidFill>
                  <a:schemeClr val="bg1"/>
                </a:solidFill>
                <a:latin typeface="Arial"/>
                <a:ea typeface="+mn-lt"/>
                <a:cs typeface="Arial"/>
              </a:rPr>
              <a:t>’SAVE+CLOSE’ to save &amp; return to form later. Also, to save form after submission (but before deadline). </a:t>
            </a:r>
          </a:p>
          <a:p>
            <a:pPr marL="781050" lvl="1" indent="-323850" algn="just">
              <a:defRPr/>
            </a:pPr>
            <a:r>
              <a:rPr lang="en-US" sz="1700" b="1" dirty="0">
                <a:solidFill>
                  <a:schemeClr val="bg1"/>
                </a:solidFill>
                <a:latin typeface="Arial"/>
                <a:ea typeface="+mn-lt"/>
                <a:cs typeface="Arial"/>
              </a:rPr>
              <a:t>‘PREVIEW’ to preview the entire form at anytime. Use this button specifically when filling tables. </a:t>
            </a:r>
          </a:p>
          <a:p>
            <a:pPr marL="781050" lvl="1" indent="-323850" algn="just">
              <a:defRPr/>
            </a:pPr>
            <a:r>
              <a:rPr lang="en-US" sz="1700" b="1" dirty="0">
                <a:solidFill>
                  <a:schemeClr val="bg1"/>
                </a:solidFill>
                <a:latin typeface="Arial"/>
                <a:ea typeface="+mn-lt"/>
                <a:cs typeface="Arial"/>
              </a:rPr>
              <a:t>‘SUBMIT’ when all tabs filled &amp; team satisfied with their entry. </a:t>
            </a:r>
          </a:p>
          <a:p>
            <a:pPr marL="323850" indent="-323850" algn="just">
              <a:spcAft>
                <a:spcPts val="1200"/>
              </a:spcAft>
              <a:buBlip>
                <a:blip r:embed="rId3"/>
              </a:buBlip>
              <a:defRPr/>
            </a:pPr>
            <a:r>
              <a:rPr lang="en-US" sz="1800" b="1" dirty="0">
                <a:solidFill>
                  <a:schemeClr val="bg1"/>
                </a:solidFill>
                <a:latin typeface="Arial"/>
                <a:ea typeface="+mn-lt"/>
                <a:cs typeface="Arial"/>
              </a:rPr>
              <a:t>Scroll down online form completely to view &amp; fill in all contents. </a:t>
            </a:r>
          </a:p>
          <a:p>
            <a:pPr marL="323850" indent="-323850" algn="just">
              <a:spcAft>
                <a:spcPts val="1200"/>
              </a:spcAft>
              <a:buBlip>
                <a:blip r:embed="rId3"/>
              </a:buBlip>
              <a:defRPr/>
            </a:pPr>
            <a:r>
              <a:rPr lang="en-US" sz="1800" b="1" dirty="0">
                <a:solidFill>
                  <a:schemeClr val="bg1"/>
                </a:solidFill>
                <a:latin typeface="Arial"/>
                <a:ea typeface="+mn-lt"/>
                <a:cs typeface="Arial"/>
              </a:rPr>
              <a:t>Preview the submission form before submitting. </a:t>
            </a:r>
          </a:p>
          <a:p>
            <a:pPr marL="323850" lvl="1" indent="-323850" algn="just">
              <a:defRPr/>
            </a:pPr>
            <a:r>
              <a:rPr lang="en-US" sz="1800" b="1" dirty="0">
                <a:solidFill>
                  <a:schemeClr val="bg1"/>
                </a:solidFill>
                <a:latin typeface="Arial"/>
                <a:ea typeface="+mn-lt"/>
                <a:cs typeface="Arial"/>
              </a:rPr>
              <a:t>Even </a:t>
            </a:r>
            <a:r>
              <a:rPr lang="en-US" sz="1800" b="1" u="sng" dirty="0">
                <a:solidFill>
                  <a:schemeClr val="bg1"/>
                </a:solidFill>
                <a:latin typeface="Arial"/>
                <a:ea typeface="+mn-lt"/>
                <a:cs typeface="Arial"/>
              </a:rPr>
              <a:t>after submission</a:t>
            </a:r>
            <a:r>
              <a:rPr lang="en-US" sz="1800" b="1" dirty="0">
                <a:solidFill>
                  <a:schemeClr val="bg1"/>
                </a:solidFill>
                <a:latin typeface="Arial"/>
                <a:ea typeface="+mn-lt"/>
                <a:cs typeface="Arial"/>
              </a:rPr>
              <a:t>, team can edit before 25</a:t>
            </a:r>
            <a:r>
              <a:rPr lang="en-US" sz="1800" b="1" baseline="30000" dirty="0">
                <a:solidFill>
                  <a:schemeClr val="bg1"/>
                </a:solidFill>
                <a:latin typeface="Arial"/>
                <a:ea typeface="+mn-lt"/>
                <a:cs typeface="Arial"/>
              </a:rPr>
              <a:t>th</a:t>
            </a:r>
            <a:r>
              <a:rPr lang="en-US" sz="1800" b="1" dirty="0">
                <a:solidFill>
                  <a:schemeClr val="bg1"/>
                </a:solidFill>
                <a:latin typeface="Arial"/>
                <a:ea typeface="+mn-lt"/>
                <a:cs typeface="Arial"/>
              </a:rPr>
              <a:t> August &amp; submit by using ‘SAVE+CLOSE’ button instead. </a:t>
            </a:r>
          </a:p>
        </p:txBody>
      </p:sp>
      <p:sp>
        <p:nvSpPr>
          <p:cNvPr id="10" name="Title 31">
            <a:extLst>
              <a:ext uri="{FF2B5EF4-FFF2-40B4-BE49-F238E27FC236}">
                <a16:creationId xmlns:a16="http://schemas.microsoft.com/office/drawing/2014/main" id="{D3851711-BD66-68D9-5AFC-52FDB0FC1198}"/>
              </a:ext>
            </a:extLst>
          </p:cNvPr>
          <p:cNvSpPr txBox="1">
            <a:spLocks/>
          </p:cNvSpPr>
          <p:nvPr/>
        </p:nvSpPr>
        <p:spPr>
          <a:xfrm>
            <a:off x="4691271" y="113886"/>
            <a:ext cx="722243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GB" sz="4000" dirty="0">
                <a:solidFill>
                  <a:schemeClr val="accent2"/>
                </a:solidFill>
              </a:rPr>
              <a:t>Awards submission form</a:t>
            </a:r>
            <a:endParaRPr kumimoji="0" lang="en-GB" sz="4000" b="1" i="0" u="none" strike="noStrike" kern="1200" cap="none" spc="0" normalizeH="0" baseline="0" noProof="0" dirty="0">
              <a:ln>
                <a:noFill/>
              </a:ln>
              <a:solidFill>
                <a:schemeClr val="accent2"/>
              </a:solidFill>
              <a:effectLst/>
              <a:uLnTx/>
              <a:uFillTx/>
              <a:latin typeface="Arial"/>
              <a:ea typeface="+mj-ea"/>
              <a:cs typeface="+mj-cs"/>
            </a:endParaRPr>
          </a:p>
        </p:txBody>
      </p:sp>
      <p:pic>
        <p:nvPicPr>
          <p:cNvPr id="5" name="Picture 4" descr="A picture containing text, screenshot, font, number&#10;&#10;Description automatically generated">
            <a:extLst>
              <a:ext uri="{FF2B5EF4-FFF2-40B4-BE49-F238E27FC236}">
                <a16:creationId xmlns:a16="http://schemas.microsoft.com/office/drawing/2014/main" id="{E6E14873-AFF4-5B82-FEFC-94D84296DF38}"/>
              </a:ext>
            </a:extLst>
          </p:cNvPr>
          <p:cNvPicPr>
            <a:picLocks noChangeAspect="1"/>
          </p:cNvPicPr>
          <p:nvPr/>
        </p:nvPicPr>
        <p:blipFill>
          <a:blip r:embed="rId5"/>
          <a:stretch>
            <a:fillRect/>
          </a:stretch>
        </p:blipFill>
        <p:spPr>
          <a:xfrm>
            <a:off x="0" y="3368261"/>
            <a:ext cx="4346713" cy="2882900"/>
          </a:xfrm>
          <a:prstGeom prst="rect">
            <a:avLst/>
          </a:prstGeom>
        </p:spPr>
      </p:pic>
      <p:pic>
        <p:nvPicPr>
          <p:cNvPr id="8" name="Picture 7" descr="A picture containing text, screenshot, font, number&#10;&#10;Description automatically generated">
            <a:extLst>
              <a:ext uri="{FF2B5EF4-FFF2-40B4-BE49-F238E27FC236}">
                <a16:creationId xmlns:a16="http://schemas.microsoft.com/office/drawing/2014/main" id="{8DC6B58F-58AF-CD1C-8427-8897BBABCD94}"/>
              </a:ext>
            </a:extLst>
          </p:cNvPr>
          <p:cNvPicPr>
            <a:picLocks noChangeAspect="1"/>
          </p:cNvPicPr>
          <p:nvPr/>
        </p:nvPicPr>
        <p:blipFill>
          <a:blip r:embed="rId6"/>
          <a:stretch>
            <a:fillRect/>
          </a:stretch>
        </p:blipFill>
        <p:spPr>
          <a:xfrm>
            <a:off x="-1" y="663161"/>
            <a:ext cx="4346713" cy="2705100"/>
          </a:xfrm>
          <a:prstGeom prst="rect">
            <a:avLst/>
          </a:prstGeom>
        </p:spPr>
      </p:pic>
    </p:spTree>
    <p:extLst>
      <p:ext uri="{BB962C8B-B14F-4D97-AF65-F5344CB8AC3E}">
        <p14:creationId xmlns:p14="http://schemas.microsoft.com/office/powerpoint/2010/main" val="3057446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6F1EDCD-5BC7-5149-E648-A758797D6A60}"/>
              </a:ext>
            </a:extLst>
          </p:cNvPr>
          <p:cNvSpPr>
            <a:spLocks noGrp="1"/>
          </p:cNvSpPr>
          <p:nvPr>
            <p:ph type="sldNum" sz="quarter" idx="4"/>
          </p:nvPr>
        </p:nvSpPr>
        <p:spPr/>
        <p:txBody>
          <a:bodyPr/>
          <a:lstStyle/>
          <a:p>
            <a:fld id="{93814408-5831-49B7-BF84-9D4EB0FEE077}" type="slidenum">
              <a:rPr lang="en-GB" smtClean="0"/>
              <a:pPr/>
              <a:t>17</a:t>
            </a:fld>
            <a:endParaRPr lang="en-GB"/>
          </a:p>
        </p:txBody>
      </p:sp>
      <p:sp>
        <p:nvSpPr>
          <p:cNvPr id="9" name="Round Diagonal Corner of Rectangle 25">
            <a:hlinkClick r:id="rId2" action="ppaction://hlinksldjump"/>
            <a:extLst>
              <a:ext uri="{FF2B5EF4-FFF2-40B4-BE49-F238E27FC236}">
                <a16:creationId xmlns:a16="http://schemas.microsoft.com/office/drawing/2014/main" id="{BB2E7B40-0775-0E3B-EF62-30BDF1BCFA88}"/>
              </a:ext>
            </a:extLst>
          </p:cNvPr>
          <p:cNvSpPr/>
          <p:nvPr/>
        </p:nvSpPr>
        <p:spPr>
          <a:xfrm>
            <a:off x="4965718" y="47297"/>
            <a:ext cx="7226281" cy="6516064"/>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10" name="Title 1">
            <a:extLst>
              <a:ext uri="{FF2B5EF4-FFF2-40B4-BE49-F238E27FC236}">
                <a16:creationId xmlns:a16="http://schemas.microsoft.com/office/drawing/2014/main" id="{0B330CA2-C07E-3A0D-2783-3D8DD6BB07D2}"/>
              </a:ext>
            </a:extLst>
          </p:cNvPr>
          <p:cNvSpPr txBox="1">
            <a:spLocks/>
          </p:cNvSpPr>
          <p:nvPr/>
        </p:nvSpPr>
        <p:spPr>
          <a:xfrm>
            <a:off x="5456049" y="1802991"/>
            <a:ext cx="6591233" cy="171877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chemeClr val="accent2"/>
                </a:solidFill>
                <a:effectLst/>
                <a:uLnTx/>
                <a:uFillTx/>
                <a:latin typeface="Arial"/>
                <a:ea typeface="+mj-ea"/>
                <a:cs typeface="+mj-cs"/>
                <a:hlinkClick r:id="rId3">
                  <a:extLst>
                    <a:ext uri="{A12FA001-AC4F-418D-AE19-62706E023703}">
                      <ahyp:hlinkClr xmlns:ahyp="http://schemas.microsoft.com/office/drawing/2018/hyperlinkcolor" val="tx"/>
                    </a:ext>
                  </a:extLst>
                </a:hlinkClick>
              </a:rPr>
              <a:t>Live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chemeClr val="accent2"/>
                </a:solidFill>
                <a:effectLst/>
                <a:uLnTx/>
                <a:uFillTx/>
                <a:latin typeface="Arial"/>
                <a:ea typeface="+mj-ea"/>
                <a:cs typeface="+mj-cs"/>
                <a:hlinkClick r:id="rId3">
                  <a:extLst>
                    <a:ext uri="{A12FA001-AC4F-418D-AE19-62706E023703}">
                      <ahyp:hlinkClr xmlns:ahyp="http://schemas.microsoft.com/office/drawing/2018/hyperlinkcolor" val="tx"/>
                    </a:ext>
                  </a:extLst>
                </a:hlinkClick>
              </a:rPr>
              <a:t>tutorial</a:t>
            </a:r>
            <a:endParaRPr kumimoji="0" lang="en-GB" sz="7500" b="1" i="0" u="none" strike="noStrike" kern="1200" cap="none" spc="0" normalizeH="0" baseline="0" noProof="0" dirty="0">
              <a:ln>
                <a:noFill/>
              </a:ln>
              <a:solidFill>
                <a:schemeClr val="accent2"/>
              </a:solidFill>
              <a:effectLst/>
              <a:uLnTx/>
              <a:uFillTx/>
              <a:latin typeface="Arial"/>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GB" sz="3600" b="1" i="0" u="none" strike="noStrike" kern="1200" cap="none" spc="0" normalizeH="0" baseline="0" noProof="0" dirty="0">
              <a:ln>
                <a:noFill/>
              </a:ln>
              <a:solidFill>
                <a:srgbClr val="AABE3B"/>
              </a:solidFill>
              <a:effectLst/>
              <a:uLnTx/>
              <a:uFillTx/>
              <a:latin typeface="Arial"/>
              <a:ea typeface="+mj-ea"/>
              <a:cs typeface="+mj-cs"/>
            </a:endParaRPr>
          </a:p>
        </p:txBody>
      </p:sp>
      <p:pic>
        <p:nvPicPr>
          <p:cNvPr id="5" name="Picture 4" descr="Diagram&#10;&#10;Description automatically generated">
            <a:extLst>
              <a:ext uri="{FF2B5EF4-FFF2-40B4-BE49-F238E27FC236}">
                <a16:creationId xmlns:a16="http://schemas.microsoft.com/office/drawing/2014/main" id="{EA3DF448-0777-569F-FC2F-0772E1F2076E}"/>
              </a:ext>
            </a:extLst>
          </p:cNvPr>
          <p:cNvPicPr>
            <a:picLocks noChangeAspect="1"/>
          </p:cNvPicPr>
          <p:nvPr/>
        </p:nvPicPr>
        <p:blipFill rotWithShape="1">
          <a:blip r:embed="rId4"/>
          <a:srcRect r="47828" b="13832"/>
          <a:stretch/>
        </p:blipFill>
        <p:spPr>
          <a:xfrm>
            <a:off x="0" y="-47626"/>
            <a:ext cx="2517913" cy="5799069"/>
          </a:xfrm>
          <a:prstGeom prst="rect">
            <a:avLst/>
          </a:prstGeom>
        </p:spPr>
      </p:pic>
      <p:sp>
        <p:nvSpPr>
          <p:cNvPr id="2" name="Rounded Rectangle 1">
            <a:extLst>
              <a:ext uri="{FF2B5EF4-FFF2-40B4-BE49-F238E27FC236}">
                <a16:creationId xmlns:a16="http://schemas.microsoft.com/office/drawing/2014/main" id="{A799B9E1-30A6-456F-EEB5-A76830F0C6D8}"/>
              </a:ext>
            </a:extLst>
          </p:cNvPr>
          <p:cNvSpPr/>
          <p:nvPr/>
        </p:nvSpPr>
        <p:spPr>
          <a:xfrm>
            <a:off x="2517913" y="5022574"/>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Award Specific tab 1</a:t>
            </a:r>
          </a:p>
        </p:txBody>
      </p:sp>
      <p:sp>
        <p:nvSpPr>
          <p:cNvPr id="4" name="Rounded Rectangle 3">
            <a:extLst>
              <a:ext uri="{FF2B5EF4-FFF2-40B4-BE49-F238E27FC236}">
                <a16:creationId xmlns:a16="http://schemas.microsoft.com/office/drawing/2014/main" id="{F728FF5F-55A9-BD04-1C20-80CF373BB33E}"/>
              </a:ext>
            </a:extLst>
          </p:cNvPr>
          <p:cNvSpPr/>
          <p:nvPr/>
        </p:nvSpPr>
        <p:spPr>
          <a:xfrm>
            <a:off x="2517913" y="4061791"/>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Award Specific tab 2</a:t>
            </a:r>
          </a:p>
        </p:txBody>
      </p:sp>
      <p:sp>
        <p:nvSpPr>
          <p:cNvPr id="6" name="Rounded Rectangle 5">
            <a:extLst>
              <a:ext uri="{FF2B5EF4-FFF2-40B4-BE49-F238E27FC236}">
                <a16:creationId xmlns:a16="http://schemas.microsoft.com/office/drawing/2014/main" id="{073CB0A1-B7F8-7C04-C083-3AF9745E0944}"/>
              </a:ext>
            </a:extLst>
          </p:cNvPr>
          <p:cNvSpPr/>
          <p:nvPr/>
        </p:nvSpPr>
        <p:spPr>
          <a:xfrm>
            <a:off x="2517913" y="3101008"/>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Award Specific tab 3</a:t>
            </a:r>
          </a:p>
        </p:txBody>
      </p:sp>
      <p:sp>
        <p:nvSpPr>
          <p:cNvPr id="7" name="Rounded Rectangle 6">
            <a:extLst>
              <a:ext uri="{FF2B5EF4-FFF2-40B4-BE49-F238E27FC236}">
                <a16:creationId xmlns:a16="http://schemas.microsoft.com/office/drawing/2014/main" id="{113F920B-1774-D773-0EEA-2CC3121846E2}"/>
              </a:ext>
            </a:extLst>
          </p:cNvPr>
          <p:cNvSpPr/>
          <p:nvPr/>
        </p:nvSpPr>
        <p:spPr>
          <a:xfrm>
            <a:off x="2517913" y="2043059"/>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Additional Info</a:t>
            </a:r>
          </a:p>
        </p:txBody>
      </p:sp>
      <p:sp>
        <p:nvSpPr>
          <p:cNvPr id="8" name="Rounded Rectangle 7">
            <a:extLst>
              <a:ext uri="{FF2B5EF4-FFF2-40B4-BE49-F238E27FC236}">
                <a16:creationId xmlns:a16="http://schemas.microsoft.com/office/drawing/2014/main" id="{3F9AE909-B37D-D7D6-C3E0-EF1510996506}"/>
              </a:ext>
            </a:extLst>
          </p:cNvPr>
          <p:cNvSpPr/>
          <p:nvPr/>
        </p:nvSpPr>
        <p:spPr>
          <a:xfrm>
            <a:off x="2517912" y="1106557"/>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Save &amp; edit later</a:t>
            </a:r>
          </a:p>
        </p:txBody>
      </p:sp>
      <p:sp>
        <p:nvSpPr>
          <p:cNvPr id="11" name="Rounded Rectangle 10">
            <a:extLst>
              <a:ext uri="{FF2B5EF4-FFF2-40B4-BE49-F238E27FC236}">
                <a16:creationId xmlns:a16="http://schemas.microsoft.com/office/drawing/2014/main" id="{D3648F9E-97B1-929F-C9B3-10C3A3DBF5D1}"/>
              </a:ext>
            </a:extLst>
          </p:cNvPr>
          <p:cNvSpPr/>
          <p:nvPr/>
        </p:nvSpPr>
        <p:spPr>
          <a:xfrm>
            <a:off x="2517912" y="218040"/>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Submit before deadline</a:t>
            </a:r>
          </a:p>
        </p:txBody>
      </p:sp>
      <p:sp>
        <p:nvSpPr>
          <p:cNvPr id="12" name="Up Arrow 11">
            <a:extLst>
              <a:ext uri="{FF2B5EF4-FFF2-40B4-BE49-F238E27FC236}">
                <a16:creationId xmlns:a16="http://schemas.microsoft.com/office/drawing/2014/main" id="{25692DF6-A8DF-5F31-792D-F0F4D86DC055}"/>
              </a:ext>
            </a:extLst>
          </p:cNvPr>
          <p:cNvSpPr/>
          <p:nvPr/>
        </p:nvSpPr>
        <p:spPr>
          <a:xfrm>
            <a:off x="3419916" y="4684643"/>
            <a:ext cx="321899" cy="337931"/>
          </a:xfrm>
          <a:prstGeom prst="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Up Arrow 12">
            <a:extLst>
              <a:ext uri="{FF2B5EF4-FFF2-40B4-BE49-F238E27FC236}">
                <a16:creationId xmlns:a16="http://schemas.microsoft.com/office/drawing/2014/main" id="{67153B33-8D5F-87BE-D59E-B04A0C483B04}"/>
              </a:ext>
            </a:extLst>
          </p:cNvPr>
          <p:cNvSpPr/>
          <p:nvPr/>
        </p:nvSpPr>
        <p:spPr>
          <a:xfrm>
            <a:off x="3397257" y="3723860"/>
            <a:ext cx="321899" cy="337931"/>
          </a:xfrm>
          <a:prstGeom prst="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Up Arrow 13">
            <a:extLst>
              <a:ext uri="{FF2B5EF4-FFF2-40B4-BE49-F238E27FC236}">
                <a16:creationId xmlns:a16="http://schemas.microsoft.com/office/drawing/2014/main" id="{349FB779-4A37-F2C4-03FF-852747418119}"/>
              </a:ext>
            </a:extLst>
          </p:cNvPr>
          <p:cNvSpPr/>
          <p:nvPr/>
        </p:nvSpPr>
        <p:spPr>
          <a:xfrm>
            <a:off x="3397256" y="2701888"/>
            <a:ext cx="321899" cy="399120"/>
          </a:xfrm>
          <a:prstGeom prst="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Up Arrow 14">
            <a:extLst>
              <a:ext uri="{FF2B5EF4-FFF2-40B4-BE49-F238E27FC236}">
                <a16:creationId xmlns:a16="http://schemas.microsoft.com/office/drawing/2014/main" id="{996311E8-96D4-44BB-3F06-BD0B149DDC25}"/>
              </a:ext>
            </a:extLst>
          </p:cNvPr>
          <p:cNvSpPr/>
          <p:nvPr/>
        </p:nvSpPr>
        <p:spPr>
          <a:xfrm>
            <a:off x="3397256" y="1727698"/>
            <a:ext cx="321899" cy="331304"/>
          </a:xfrm>
          <a:prstGeom prst="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Up Arrow 15">
            <a:extLst>
              <a:ext uri="{FF2B5EF4-FFF2-40B4-BE49-F238E27FC236}">
                <a16:creationId xmlns:a16="http://schemas.microsoft.com/office/drawing/2014/main" id="{869862F8-6C33-7F25-BDEE-C7F56845EFD9}"/>
              </a:ext>
            </a:extLst>
          </p:cNvPr>
          <p:cNvSpPr/>
          <p:nvPr/>
        </p:nvSpPr>
        <p:spPr>
          <a:xfrm>
            <a:off x="3397255" y="766915"/>
            <a:ext cx="321899" cy="331304"/>
          </a:xfrm>
          <a:prstGeom prst="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urved Up Arrow 16">
            <a:extLst>
              <a:ext uri="{FF2B5EF4-FFF2-40B4-BE49-F238E27FC236}">
                <a16:creationId xmlns:a16="http://schemas.microsoft.com/office/drawing/2014/main" id="{96FDE12C-6B59-3656-16CA-463A88F2CC5D}"/>
              </a:ext>
            </a:extLst>
          </p:cNvPr>
          <p:cNvSpPr/>
          <p:nvPr/>
        </p:nvSpPr>
        <p:spPr>
          <a:xfrm>
            <a:off x="1258956" y="5751443"/>
            <a:ext cx="2460198" cy="811918"/>
          </a:xfrm>
          <a:prstGeom prst="curved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6435877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vertebrate&#10;&#10;Description automatically generated">
            <a:extLst>
              <a:ext uri="{FF2B5EF4-FFF2-40B4-BE49-F238E27FC236}">
                <a16:creationId xmlns:a16="http://schemas.microsoft.com/office/drawing/2014/main" id="{6401BF3D-A757-9202-B817-153F40FECA41}"/>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2" y="0"/>
            <a:ext cx="5651965" cy="950049"/>
          </a:xfrm>
          <a:prstGeom prst="round1Rect">
            <a:avLst>
              <a:gd name="adj" fmla="val 50000"/>
            </a:avLst>
          </a:prstGeom>
        </p:spPr>
      </p:pic>
      <p:sp>
        <p:nvSpPr>
          <p:cNvPr id="55" name="Rectangle 54">
            <a:extLst>
              <a:ext uri="{FF2B5EF4-FFF2-40B4-BE49-F238E27FC236}">
                <a16:creationId xmlns:a16="http://schemas.microsoft.com/office/drawing/2014/main" id="{3A348D48-0A64-4637-BF60-F62A3487374E}"/>
              </a:ext>
            </a:extLst>
          </p:cNvPr>
          <p:cNvSpPr/>
          <p:nvPr/>
        </p:nvSpPr>
        <p:spPr>
          <a:xfrm>
            <a:off x="5651963" y="0"/>
            <a:ext cx="6540038"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530" y="1737247"/>
            <a:ext cx="4746834" cy="4781995"/>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88491" y="154878"/>
            <a:ext cx="10653954" cy="549275"/>
          </a:xfrm>
        </p:spPr>
        <p:txBody>
          <a:bodyPr/>
          <a:lstStyle/>
          <a:p>
            <a:r>
              <a:rPr lang="en-GB" sz="5400" dirty="0">
                <a:solidFill>
                  <a:schemeClr val="bg1"/>
                </a:solidFill>
              </a:rPr>
              <a:t>Do’s &amp; </a:t>
            </a:r>
            <a:br>
              <a:rPr lang="en-GB" sz="5400" dirty="0"/>
            </a:br>
            <a:r>
              <a:rPr lang="en-GB" sz="5400" dirty="0"/>
              <a:t>	</a:t>
            </a:r>
            <a:r>
              <a:rPr lang="en-GB" sz="5400" dirty="0">
                <a:solidFill>
                  <a:schemeClr val="accent2"/>
                </a:solidFill>
              </a:rPr>
              <a:t>Don'ts</a:t>
            </a:r>
            <a:r>
              <a:rPr lang="en-GB" sz="5400" dirty="0"/>
              <a:t>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923027" y="804717"/>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5400" b="1" i="0" u="none" strike="noStrike" kern="1200" cap="none" spc="0" normalizeH="0" baseline="0" noProof="0" dirty="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5933186" y="57501"/>
            <a:ext cx="5734037" cy="5995782"/>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6"/>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6"/>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6"/>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6"/>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6"/>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lnSpc>
                <a:spcPct val="100000"/>
              </a:lnSpc>
              <a:defRPr/>
            </a:pPr>
            <a:endParaRPr lang="en-GB" b="1" dirty="0">
              <a:latin typeface="Arial"/>
              <a:ea typeface="+mn-lt"/>
              <a:cs typeface="Arial"/>
            </a:endParaRPr>
          </a:p>
          <a:p>
            <a:pPr marL="323850" indent="-323850" algn="just">
              <a:lnSpc>
                <a:spcPct val="100000"/>
              </a:lnSpc>
              <a:defRPr/>
            </a:pPr>
            <a:r>
              <a:rPr lang="en-GB" b="1" dirty="0">
                <a:latin typeface="Arial"/>
                <a:ea typeface="+mn-lt"/>
                <a:cs typeface="Arial"/>
              </a:rPr>
              <a:t>Select MAXIMUM 3 Award Categories, else submission form will become INVALID – requiring resubmission. </a:t>
            </a:r>
          </a:p>
          <a:p>
            <a:pPr marL="323850" indent="-323850" algn="just">
              <a:lnSpc>
                <a:spcPct val="100000"/>
              </a:lnSpc>
              <a:defRPr/>
            </a:pPr>
            <a:r>
              <a:rPr lang="en-GB" b="1" dirty="0">
                <a:latin typeface="Arial"/>
                <a:ea typeface="+mn-lt"/>
                <a:cs typeface="Arial"/>
              </a:rPr>
              <a:t>Do not select ‘Forgot Password’ to reset. If any access issues, please reach out. </a:t>
            </a:r>
          </a:p>
          <a:p>
            <a:pPr marL="323850" indent="-323850" algn="just">
              <a:lnSpc>
                <a:spcPct val="100000"/>
              </a:lnSpc>
              <a:defRPr/>
            </a:pPr>
            <a:r>
              <a:rPr lang="en-GB" b="1" dirty="0">
                <a:latin typeface="Arial"/>
                <a:ea typeface="+mn-lt"/>
                <a:cs typeface="Arial"/>
              </a:rPr>
              <a:t>Single member accesses at given time. </a:t>
            </a:r>
          </a:p>
          <a:p>
            <a:pPr marL="323850" indent="-323850" algn="just">
              <a:lnSpc>
                <a:spcPct val="100000"/>
              </a:lnSpc>
              <a:defRPr/>
            </a:pPr>
            <a:r>
              <a:rPr lang="en-GB" b="1" dirty="0">
                <a:latin typeface="Arial"/>
                <a:ea typeface="+mn-lt"/>
                <a:cs typeface="Arial"/>
              </a:rPr>
              <a:t>Select ‘Open Innovation Catalyst Awards’ only. </a:t>
            </a:r>
          </a:p>
          <a:p>
            <a:pPr marL="323850" indent="-323850" algn="just">
              <a:lnSpc>
                <a:spcPct val="100000"/>
              </a:lnSpc>
              <a:defRPr/>
            </a:pPr>
            <a:r>
              <a:rPr lang="en-GB" b="1" dirty="0">
                <a:latin typeface="Arial"/>
                <a:ea typeface="+mn-lt"/>
                <a:cs typeface="Arial"/>
              </a:rPr>
              <a:t>For ‘Entry Name’ – enter your final Catalyst Title (if changed). Logins were created based on the current titles. </a:t>
            </a:r>
          </a:p>
          <a:p>
            <a:pPr marL="323850" indent="-323850" algn="just">
              <a:lnSpc>
                <a:spcPct val="100000"/>
              </a:lnSpc>
              <a:defRPr/>
            </a:pPr>
            <a:r>
              <a:rPr lang="en-GB" b="1" dirty="0">
                <a:latin typeface="Arial"/>
                <a:ea typeface="+mn-lt"/>
                <a:cs typeface="Arial"/>
              </a:rPr>
              <a:t>You can edit the form multiple times BEFORE DEADLINE – even after submission. </a:t>
            </a:r>
          </a:p>
          <a:p>
            <a:pPr marL="323850" indent="-323850" algn="just">
              <a:lnSpc>
                <a:spcPct val="100000"/>
              </a:lnSpc>
              <a:defRPr/>
            </a:pPr>
            <a:r>
              <a:rPr lang="en-GB" b="1" dirty="0">
                <a:latin typeface="Arial"/>
                <a:ea typeface="+mn-lt"/>
                <a:cs typeface="Arial"/>
              </a:rPr>
              <a:t>Select the choices based on your Catalyst’s strengths. </a:t>
            </a:r>
          </a:p>
          <a:p>
            <a:pPr marL="323850" indent="-323850" algn="just">
              <a:lnSpc>
                <a:spcPct val="100000"/>
              </a:lnSpc>
              <a:defRPr/>
            </a:pPr>
            <a:r>
              <a:rPr lang="en-GB" b="1" dirty="0">
                <a:latin typeface="Arial"/>
                <a:ea typeface="+mn-lt"/>
                <a:cs typeface="Arial"/>
              </a:rPr>
              <a:t>Submit before deadline </a:t>
            </a:r>
            <a:r>
              <a:rPr lang="en-GB" b="1" dirty="0">
                <a:latin typeface="Arial"/>
                <a:ea typeface="+mn-lt"/>
                <a:cs typeface="Arial"/>
                <a:sym typeface="Wingdings" pitchFamily="2" charset="2"/>
              </a:rPr>
              <a:t></a:t>
            </a:r>
            <a:r>
              <a:rPr lang="en-GB" b="1" dirty="0">
                <a:latin typeface="Arial"/>
                <a:ea typeface="+mn-lt"/>
                <a:cs typeface="Arial"/>
              </a:rPr>
              <a:t> to avoid last minute technical glitches &amp; delays. </a:t>
            </a:r>
          </a:p>
        </p:txBody>
      </p:sp>
    </p:spTree>
    <p:extLst>
      <p:ext uri="{BB962C8B-B14F-4D97-AF65-F5344CB8AC3E}">
        <p14:creationId xmlns:p14="http://schemas.microsoft.com/office/powerpoint/2010/main" val="2793857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dirty="0"/>
              <a:t>judging</a:t>
            </a:r>
            <a:br>
              <a:rPr lang="en-US" sz="5400" dirty="0"/>
            </a:br>
            <a:r>
              <a:rPr lang="en-US" sz="5400" dirty="0"/>
              <a:t>onsite</a:t>
            </a:r>
          </a:p>
        </p:txBody>
      </p:sp>
      <p:pic>
        <p:nvPicPr>
          <p:cNvPr id="5" name="Picture 4" descr="A picture containing text, font, screenshot, graphics&#10;&#10;Description automatically generated">
            <a:extLst>
              <a:ext uri="{FF2B5EF4-FFF2-40B4-BE49-F238E27FC236}">
                <a16:creationId xmlns:a16="http://schemas.microsoft.com/office/drawing/2014/main" id="{2425F008-E90C-A838-E1B3-B488D6274843}"/>
              </a:ext>
            </a:extLst>
          </p:cNvPr>
          <p:cNvPicPr>
            <a:picLocks noChangeAspect="1"/>
          </p:cNvPicPr>
          <p:nvPr/>
        </p:nvPicPr>
        <p:blipFill rotWithShape="1">
          <a:blip r:embed="rId2">
            <a:extLst>
              <a:ext uri="{28A0092B-C50C-407E-A947-70E740481C1C}">
                <a14:useLocalDpi xmlns:a14="http://schemas.microsoft.com/office/drawing/2010/main" val="0"/>
              </a:ext>
            </a:extLst>
          </a:blip>
          <a:srcRect l="-814" t="380" r="814" b="3231"/>
          <a:stretch/>
        </p:blipFill>
        <p:spPr>
          <a:xfrm>
            <a:off x="9766853" y="5621783"/>
            <a:ext cx="2425148" cy="1236217"/>
          </a:xfrm>
          <a:prstGeom prst="rect">
            <a:avLst/>
          </a:prstGeom>
        </p:spPr>
      </p:pic>
    </p:spTree>
    <p:extLst>
      <p:ext uri="{BB962C8B-B14F-4D97-AF65-F5344CB8AC3E}">
        <p14:creationId xmlns:p14="http://schemas.microsoft.com/office/powerpoint/2010/main" val="279429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 Diagonal Corner of Rectangle 15">
            <a:extLst>
              <a:ext uri="{FF2B5EF4-FFF2-40B4-BE49-F238E27FC236}">
                <a16:creationId xmlns:a16="http://schemas.microsoft.com/office/drawing/2014/main" id="{96CFAC41-DAB1-4C61-266B-3687A5E45D5B}"/>
              </a:ext>
            </a:extLst>
          </p:cNvPr>
          <p:cNvSpPr/>
          <p:nvPr/>
        </p:nvSpPr>
        <p:spPr>
          <a:xfrm flipH="1">
            <a:off x="7682" y="1036344"/>
            <a:ext cx="7904721" cy="5364456"/>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Award Categories</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Judging process &amp; criteria</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Awards submission form</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Live Tutorial </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Judging onsite </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Timelines</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Best practices &amp; tips</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Post-event </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Q&amp;A</a:t>
            </a:r>
          </a:p>
        </p:txBody>
      </p:sp>
      <p:pic>
        <p:nvPicPr>
          <p:cNvPr id="4" name="Picture 3" descr="A picture containing invertebrate&#10;&#10;Description automatically generated">
            <a:extLst>
              <a:ext uri="{FF2B5EF4-FFF2-40B4-BE49-F238E27FC236}">
                <a16:creationId xmlns:a16="http://schemas.microsoft.com/office/drawing/2014/main" id="{216619EB-001A-E7EA-954F-7D74B3648B0C}"/>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0" y="0"/>
            <a:ext cx="7931853" cy="1036344"/>
          </a:xfrm>
          <a:prstGeom prst="round1Rect">
            <a:avLst>
              <a:gd name="adj" fmla="val 50000"/>
            </a:avLst>
          </a:prstGeom>
        </p:spPr>
      </p:pic>
      <p:sp>
        <p:nvSpPr>
          <p:cNvPr id="10" name="TextBox 9">
            <a:extLst>
              <a:ext uri="{FF2B5EF4-FFF2-40B4-BE49-F238E27FC236}">
                <a16:creationId xmlns:a16="http://schemas.microsoft.com/office/drawing/2014/main" id="{EBCD43B7-D7E1-EBC3-EDC4-2D92B06D7FB9}"/>
              </a:ext>
            </a:extLst>
          </p:cNvPr>
          <p:cNvSpPr txBox="1"/>
          <p:nvPr/>
        </p:nvSpPr>
        <p:spPr>
          <a:xfrm>
            <a:off x="302363" y="86318"/>
            <a:ext cx="6590804" cy="748154"/>
          </a:xfrm>
          <a:prstGeom prst="rect">
            <a:avLst/>
          </a:prstGeom>
          <a:noFill/>
        </p:spPr>
        <p:txBody>
          <a:bodyPr wrap="square" rtlCol="0">
            <a:spAutoFit/>
          </a:bodyPr>
          <a:lstStyle/>
          <a:p>
            <a:pPr>
              <a:lnSpc>
                <a:spcPct val="110000"/>
              </a:lnSpc>
            </a:pPr>
            <a:r>
              <a:rPr lang="en-GB" sz="4200" b="1" dirty="0">
                <a:solidFill>
                  <a:schemeClr val="bg1"/>
                </a:solidFill>
                <a:effectLst/>
                <a:latin typeface="Arial" panose="020B0604020202020204" pitchFamily="34" charset="0"/>
                <a:cs typeface="Arial" panose="020B0604020202020204" pitchFamily="34" charset="0"/>
              </a:rPr>
              <a:t>agenda</a:t>
            </a:r>
            <a:endParaRPr lang="en-US" sz="4200" b="1" dirty="0">
              <a:solidFill>
                <a:schemeClr val="bg1"/>
              </a:solidFill>
              <a:latin typeface="Arial" panose="020B0604020202020204" pitchFamily="34" charset="0"/>
              <a:cs typeface="Arial" panose="020B0604020202020204" pitchFamily="34" charset="0"/>
            </a:endParaRPr>
          </a:p>
        </p:txBody>
      </p:sp>
      <p:pic>
        <p:nvPicPr>
          <p:cNvPr id="15" name="Graphic 14">
            <a:extLst>
              <a:ext uri="{FF2B5EF4-FFF2-40B4-BE49-F238E27FC236}">
                <a16:creationId xmlns:a16="http://schemas.microsoft.com/office/drawing/2014/main" id="{9F94CCA0-1D02-4B83-21AE-E93639F476F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880279" y="47297"/>
            <a:ext cx="2222539" cy="723617"/>
          </a:xfrm>
          <a:prstGeom prst="rect">
            <a:avLst/>
          </a:prstGeom>
        </p:spPr>
      </p:pic>
      <p:sp>
        <p:nvSpPr>
          <p:cNvPr id="19" name="TextBox 18">
            <a:extLst>
              <a:ext uri="{FF2B5EF4-FFF2-40B4-BE49-F238E27FC236}">
                <a16:creationId xmlns:a16="http://schemas.microsoft.com/office/drawing/2014/main" id="{C1F470ED-E475-49F0-2435-C8FCC5360116}"/>
              </a:ext>
            </a:extLst>
          </p:cNvPr>
          <p:cNvSpPr txBox="1"/>
          <p:nvPr/>
        </p:nvSpPr>
        <p:spPr>
          <a:xfrm>
            <a:off x="10169658" y="4778821"/>
            <a:ext cx="2035277" cy="923330"/>
          </a:xfrm>
          <a:prstGeom prst="rect">
            <a:avLst/>
          </a:prstGeom>
          <a:noFill/>
        </p:spPr>
        <p:txBody>
          <a:bodyPr wrap="square" rtlCol="0">
            <a:spAutoFit/>
          </a:bodyPr>
          <a:lstStyle/>
          <a:p>
            <a:pPr>
              <a:lnSpc>
                <a:spcPct val="90000"/>
              </a:lnSpc>
            </a:pPr>
            <a:r>
              <a:rPr lang="en-GB" sz="6000" b="1" dirty="0">
                <a:solidFill>
                  <a:schemeClr val="accent1"/>
                </a:solidFill>
                <a:effectLst/>
                <a:latin typeface="Arial" panose="020B0604020202020204" pitchFamily="34" charset="0"/>
                <a:cs typeface="Arial" panose="020B0604020202020204" pitchFamily="34" charset="0"/>
              </a:rPr>
              <a:t>700+</a:t>
            </a:r>
            <a:endParaRPr lang="en-US" sz="6000" b="1" dirty="0">
              <a:solidFill>
                <a:schemeClr val="accent1"/>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E3986378-2858-78F2-E9DC-F4FB32B1C650}"/>
              </a:ext>
            </a:extLst>
          </p:cNvPr>
          <p:cNvSpPr txBox="1"/>
          <p:nvPr/>
        </p:nvSpPr>
        <p:spPr>
          <a:xfrm>
            <a:off x="9070920" y="3230379"/>
            <a:ext cx="1618718" cy="923330"/>
          </a:xfrm>
          <a:prstGeom prst="rect">
            <a:avLst/>
          </a:prstGeom>
          <a:noFill/>
        </p:spPr>
        <p:txBody>
          <a:bodyPr wrap="square" rtlCol="0">
            <a:spAutoFit/>
          </a:bodyPr>
          <a:lstStyle/>
          <a:p>
            <a:pPr>
              <a:lnSpc>
                <a:spcPct val="90000"/>
              </a:lnSpc>
            </a:pPr>
            <a:r>
              <a:rPr lang="en-GB" sz="6000" b="1" dirty="0">
                <a:solidFill>
                  <a:schemeClr val="accent1"/>
                </a:solidFill>
                <a:effectLst/>
                <a:latin typeface="Arial" panose="020B0604020202020204" pitchFamily="34" charset="0"/>
                <a:cs typeface="Arial" panose="020B0604020202020204" pitchFamily="34" charset="0"/>
              </a:rPr>
              <a:t>153</a:t>
            </a:r>
            <a:endParaRPr lang="en-US" sz="6000" b="1" dirty="0">
              <a:solidFill>
                <a:schemeClr val="accent1"/>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D640519E-F028-26D7-3E3F-FB327F037D19}"/>
              </a:ext>
            </a:extLst>
          </p:cNvPr>
          <p:cNvSpPr txBox="1"/>
          <p:nvPr/>
        </p:nvSpPr>
        <p:spPr>
          <a:xfrm>
            <a:off x="9274442" y="4861921"/>
            <a:ext cx="1032563" cy="757130"/>
          </a:xfrm>
          <a:prstGeom prst="rect">
            <a:avLst/>
          </a:prstGeom>
          <a:noFill/>
        </p:spPr>
        <p:txBody>
          <a:bodyPr wrap="square" rtlCol="0">
            <a:spAutoFit/>
          </a:bodyPr>
          <a:lstStyle/>
          <a:p>
            <a:pPr>
              <a:lnSpc>
                <a:spcPct val="90000"/>
              </a:lnSpc>
            </a:pPr>
            <a:r>
              <a:rPr lang="en-GB" sz="1600" dirty="0">
                <a:solidFill>
                  <a:schemeClr val="accent1"/>
                </a:solidFill>
                <a:latin typeface="Arial" panose="020B0604020202020204" pitchFamily="34" charset="0"/>
                <a:cs typeface="Arial" panose="020B0604020202020204" pitchFamily="34" charset="0"/>
              </a:rPr>
              <a:t>unique</a:t>
            </a:r>
            <a:br>
              <a:rPr lang="en-GB" sz="1600" dirty="0">
                <a:solidFill>
                  <a:schemeClr val="accent1"/>
                </a:solidFill>
                <a:latin typeface="Arial" panose="020B0604020202020204" pitchFamily="34" charset="0"/>
                <a:cs typeface="Arial" panose="020B0604020202020204" pitchFamily="34" charset="0"/>
              </a:rPr>
            </a:br>
            <a:r>
              <a:rPr lang="en-GB" sz="1600" dirty="0">
                <a:solidFill>
                  <a:schemeClr val="accent1"/>
                </a:solidFill>
                <a:latin typeface="Arial" panose="020B0604020202020204" pitchFamily="34" charset="0"/>
                <a:cs typeface="Arial" panose="020B0604020202020204" pitchFamily="34" charset="0"/>
              </a:rPr>
              <a:t>team</a:t>
            </a:r>
          </a:p>
          <a:p>
            <a:pPr>
              <a:lnSpc>
                <a:spcPct val="90000"/>
              </a:lnSpc>
            </a:pPr>
            <a:r>
              <a:rPr lang="en-GB" sz="1600" dirty="0">
                <a:solidFill>
                  <a:schemeClr val="accent1"/>
                </a:solidFill>
                <a:latin typeface="Arial" panose="020B0604020202020204" pitchFamily="34" charset="0"/>
                <a:cs typeface="Arial" panose="020B0604020202020204" pitchFamily="34" charset="0"/>
              </a:rPr>
              <a:t>members</a:t>
            </a:r>
            <a:endParaRPr lang="en-US" sz="1600" dirty="0">
              <a:solidFill>
                <a:schemeClr val="accent1"/>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7CED957D-25C9-6BC9-A206-BF4B9CE4B2BB}"/>
              </a:ext>
            </a:extLst>
          </p:cNvPr>
          <p:cNvSpPr txBox="1"/>
          <p:nvPr/>
        </p:nvSpPr>
        <p:spPr>
          <a:xfrm>
            <a:off x="10548520" y="3378767"/>
            <a:ext cx="1357012" cy="535531"/>
          </a:xfrm>
          <a:prstGeom prst="rect">
            <a:avLst/>
          </a:prstGeom>
          <a:noFill/>
        </p:spPr>
        <p:txBody>
          <a:bodyPr wrap="square" rtlCol="0">
            <a:spAutoFit/>
          </a:bodyPr>
          <a:lstStyle/>
          <a:p>
            <a:pPr>
              <a:lnSpc>
                <a:spcPct val="90000"/>
              </a:lnSpc>
            </a:pPr>
            <a:r>
              <a:rPr lang="en-GB" sz="1600" dirty="0">
                <a:solidFill>
                  <a:schemeClr val="accent1"/>
                </a:solidFill>
                <a:latin typeface="Arial" panose="020B0604020202020204" pitchFamily="34" charset="0"/>
                <a:cs typeface="Arial" panose="020B0604020202020204" pitchFamily="34" charset="0"/>
              </a:rPr>
              <a:t>unique companies</a:t>
            </a:r>
            <a:endParaRPr lang="en-US" sz="1600" dirty="0">
              <a:solidFill>
                <a:schemeClr val="accent1"/>
              </a:solidFill>
              <a:latin typeface="Arial" panose="020B0604020202020204" pitchFamily="34" charset="0"/>
              <a:cs typeface="Arial" panose="020B0604020202020204" pitchFamily="34" charset="0"/>
            </a:endParaRPr>
          </a:p>
        </p:txBody>
      </p:sp>
      <p:pic>
        <p:nvPicPr>
          <p:cNvPr id="24" name="Graphic 23">
            <a:extLst>
              <a:ext uri="{FF2B5EF4-FFF2-40B4-BE49-F238E27FC236}">
                <a16:creationId xmlns:a16="http://schemas.microsoft.com/office/drawing/2014/main" id="{C983D66E-8099-59D2-E3A9-0E6F1BA8A81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60458" y="4918989"/>
            <a:ext cx="642995" cy="642995"/>
          </a:xfrm>
          <a:prstGeom prst="rect">
            <a:avLst/>
          </a:prstGeom>
        </p:spPr>
      </p:pic>
      <p:pic>
        <p:nvPicPr>
          <p:cNvPr id="26" name="Graphic 25">
            <a:extLst>
              <a:ext uri="{FF2B5EF4-FFF2-40B4-BE49-F238E27FC236}">
                <a16:creationId xmlns:a16="http://schemas.microsoft.com/office/drawing/2014/main" id="{9EDE1FDE-A23B-EC54-9DEA-009876F73C6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447030" y="3438385"/>
            <a:ext cx="524813" cy="507319"/>
          </a:xfrm>
          <a:prstGeom prst="rect">
            <a:avLst/>
          </a:prstGeom>
        </p:spPr>
      </p:pic>
      <p:sp>
        <p:nvSpPr>
          <p:cNvPr id="28" name="Slide Number Placeholder 27">
            <a:extLst>
              <a:ext uri="{FF2B5EF4-FFF2-40B4-BE49-F238E27FC236}">
                <a16:creationId xmlns:a16="http://schemas.microsoft.com/office/drawing/2014/main" id="{70C0BA82-F806-D2D2-509E-B001ED687293}"/>
              </a:ext>
            </a:extLst>
          </p:cNvPr>
          <p:cNvSpPr>
            <a:spLocks noGrp="1"/>
          </p:cNvSpPr>
          <p:nvPr>
            <p:ph type="sldNum" sz="quarter" idx="10"/>
          </p:nvPr>
        </p:nvSpPr>
        <p:spPr/>
        <p:txBody>
          <a:bodyPr/>
          <a:lstStyle/>
          <a:p>
            <a:fld id="{93814408-5831-49B7-BF84-9D4EB0FEE077}" type="slidenum">
              <a:rPr lang="en-GB" smtClean="0"/>
              <a:pPr/>
              <a:t>2</a:t>
            </a:fld>
            <a:endParaRPr lang="en-GB" dirty="0"/>
          </a:p>
        </p:txBody>
      </p:sp>
      <p:sp>
        <p:nvSpPr>
          <p:cNvPr id="5" name="TextBox 4">
            <a:extLst>
              <a:ext uri="{FF2B5EF4-FFF2-40B4-BE49-F238E27FC236}">
                <a16:creationId xmlns:a16="http://schemas.microsoft.com/office/drawing/2014/main" id="{B2D3936C-946D-DFA6-5DC0-71E2A64B7EB3}"/>
              </a:ext>
            </a:extLst>
          </p:cNvPr>
          <p:cNvSpPr txBox="1"/>
          <p:nvPr/>
        </p:nvSpPr>
        <p:spPr>
          <a:xfrm>
            <a:off x="8162484" y="1844769"/>
            <a:ext cx="1618718" cy="923330"/>
          </a:xfrm>
          <a:prstGeom prst="rect">
            <a:avLst/>
          </a:prstGeom>
          <a:noFill/>
        </p:spPr>
        <p:txBody>
          <a:bodyPr wrap="square" rtlCol="0">
            <a:spAutoFit/>
          </a:bodyPr>
          <a:lstStyle/>
          <a:p>
            <a:pPr>
              <a:lnSpc>
                <a:spcPct val="90000"/>
              </a:lnSpc>
            </a:pPr>
            <a:r>
              <a:rPr lang="en-GB" sz="6000" b="1" dirty="0">
                <a:solidFill>
                  <a:schemeClr val="accent1"/>
                </a:solidFill>
                <a:effectLst/>
                <a:latin typeface="Arial" panose="020B0604020202020204" pitchFamily="34" charset="0"/>
                <a:cs typeface="Arial" panose="020B0604020202020204" pitchFamily="34" charset="0"/>
              </a:rPr>
              <a:t>44</a:t>
            </a:r>
            <a:endParaRPr lang="en-US" sz="6000" b="1" dirty="0">
              <a:solidFill>
                <a:schemeClr val="accent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8EB3D6B3-061D-AE9F-8081-D37A9AFC7510}"/>
              </a:ext>
            </a:extLst>
          </p:cNvPr>
          <p:cNvSpPr txBox="1"/>
          <p:nvPr/>
        </p:nvSpPr>
        <p:spPr>
          <a:xfrm>
            <a:off x="9231737" y="1863544"/>
            <a:ext cx="1618718" cy="757130"/>
          </a:xfrm>
          <a:prstGeom prst="rect">
            <a:avLst/>
          </a:prstGeom>
          <a:noFill/>
        </p:spPr>
        <p:txBody>
          <a:bodyPr wrap="square" rtlCol="0">
            <a:spAutoFit/>
          </a:bodyPr>
          <a:lstStyle/>
          <a:p>
            <a:pPr>
              <a:lnSpc>
                <a:spcPct val="90000"/>
              </a:lnSpc>
            </a:pPr>
            <a:r>
              <a:rPr lang="en-GB" sz="1600" dirty="0">
                <a:solidFill>
                  <a:schemeClr val="accent1"/>
                </a:solidFill>
                <a:effectLst/>
                <a:latin typeface="Arial" panose="020B0604020202020204" pitchFamily="34" charset="0"/>
                <a:cs typeface="Arial" panose="020B0604020202020204" pitchFamily="34" charset="0"/>
              </a:rPr>
              <a:t>open innovation catalyst projects</a:t>
            </a:r>
            <a:endParaRPr lang="en-US" sz="1600" dirty="0">
              <a:solidFill>
                <a:schemeClr val="accent1"/>
              </a:solidFill>
              <a:latin typeface="Arial" panose="020B0604020202020204" pitchFamily="34" charset="0"/>
              <a:cs typeface="Arial" panose="020B0604020202020204" pitchFamily="34" charset="0"/>
            </a:endParaRPr>
          </a:p>
        </p:txBody>
      </p:sp>
      <p:pic>
        <p:nvPicPr>
          <p:cNvPr id="11" name="Graphic 10" descr="Blog outline">
            <a:extLst>
              <a:ext uri="{FF2B5EF4-FFF2-40B4-BE49-F238E27FC236}">
                <a16:creationId xmlns:a16="http://schemas.microsoft.com/office/drawing/2014/main" id="{A7AED101-5BDB-572C-7FED-00EE01C4E16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797894" y="1831516"/>
            <a:ext cx="778803" cy="778803"/>
          </a:xfrm>
          <a:prstGeom prst="rect">
            <a:avLst/>
          </a:prstGeom>
        </p:spPr>
      </p:pic>
    </p:spTree>
    <p:extLst>
      <p:ext uri="{BB962C8B-B14F-4D97-AF65-F5344CB8AC3E}">
        <p14:creationId xmlns:p14="http://schemas.microsoft.com/office/powerpoint/2010/main" val="21711605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Graphic 22">
            <a:extLst>
              <a:ext uri="{FF2B5EF4-FFF2-40B4-BE49-F238E27FC236}">
                <a16:creationId xmlns:a16="http://schemas.microsoft.com/office/drawing/2014/main" id="{4D057A6D-0DB7-398F-DBFE-3D59A8148D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58302" y="-13173"/>
            <a:ext cx="3967013" cy="1991917"/>
          </a:xfrm>
          <a:prstGeom prst="rect">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18" name="Picture 17">
            <a:extLst>
              <a:ext uri="{FF2B5EF4-FFF2-40B4-BE49-F238E27FC236}">
                <a16:creationId xmlns:a16="http://schemas.microsoft.com/office/drawing/2014/main" id="{E776C9ED-28A5-BCEE-097D-322400C4AD85}"/>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8320303" y="1978745"/>
            <a:ext cx="3871697" cy="4584616"/>
          </a:xfrm>
          <a:prstGeom prst="rect">
            <a:avLst/>
          </a:prstGeom>
        </p:spPr>
      </p:pic>
      <p:sp>
        <p:nvSpPr>
          <p:cNvPr id="20" name="TextBox 19">
            <a:extLst>
              <a:ext uri="{FF2B5EF4-FFF2-40B4-BE49-F238E27FC236}">
                <a16:creationId xmlns:a16="http://schemas.microsoft.com/office/drawing/2014/main" id="{AD889A9D-F713-4C8F-8B47-BBE6611BC287}"/>
              </a:ext>
            </a:extLst>
          </p:cNvPr>
          <p:cNvSpPr txBox="1"/>
          <p:nvPr/>
        </p:nvSpPr>
        <p:spPr>
          <a:xfrm>
            <a:off x="8587437" y="316232"/>
            <a:ext cx="3078624" cy="1311128"/>
          </a:xfrm>
          <a:prstGeom prst="rect">
            <a:avLst/>
          </a:prstGeom>
          <a:noFill/>
        </p:spPr>
        <p:txBody>
          <a:bodyPr wrap="square" rtlCol="0">
            <a:spAutoFit/>
          </a:bodyPr>
          <a:lstStyle/>
          <a:p>
            <a:pPr algn="ctr">
              <a:lnSpc>
                <a:spcPct val="90000"/>
              </a:lnSpc>
              <a:spcBef>
                <a:spcPct val="0"/>
              </a:spcBef>
              <a:defRPr/>
            </a:pPr>
            <a:r>
              <a:rPr lang="en-US" sz="4400" b="1" dirty="0">
                <a:solidFill>
                  <a:schemeClr val="accent2"/>
                </a:solidFill>
              </a:rPr>
              <a:t>Onsite Judging</a:t>
            </a:r>
          </a:p>
        </p:txBody>
      </p:sp>
      <p:sp>
        <p:nvSpPr>
          <p:cNvPr id="24" name="Google Shape;197;p27">
            <a:extLst>
              <a:ext uri="{FF2B5EF4-FFF2-40B4-BE49-F238E27FC236}">
                <a16:creationId xmlns:a16="http://schemas.microsoft.com/office/drawing/2014/main" id="{081C75D1-B9AE-7A22-64D6-B99D08DF50C3}"/>
              </a:ext>
            </a:extLst>
          </p:cNvPr>
          <p:cNvSpPr txBox="1"/>
          <p:nvPr/>
        </p:nvSpPr>
        <p:spPr>
          <a:xfrm>
            <a:off x="4339684" y="1694987"/>
            <a:ext cx="3391145" cy="1001536"/>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GB" sz="2000" b="1" dirty="0">
                <a:solidFill>
                  <a:schemeClr val="bg1"/>
                </a:solidFill>
                <a:latin typeface="Aharoni" panose="02010803020104030203" pitchFamily="2" charset="-79"/>
                <a:cs typeface="Aharoni" panose="02010803020104030203" pitchFamily="2" charset="-79"/>
              </a:rPr>
              <a:t>BEST INNOVATION &amp; FUTURE TECHCO</a:t>
            </a:r>
            <a:endParaRPr lang="en-US" sz="2000" b="1" dirty="0">
              <a:solidFill>
                <a:schemeClr val="bg1"/>
              </a:solidFill>
              <a:latin typeface="Aharoni" panose="02010803020104030203" pitchFamily="2" charset="-79"/>
              <a:cs typeface="Aharoni" panose="02010803020104030203" pitchFamily="2" charset="-79"/>
            </a:endParaRPr>
          </a:p>
        </p:txBody>
      </p:sp>
      <p:sp>
        <p:nvSpPr>
          <p:cNvPr id="4" name="Round Diagonal Corner of Rectangle 25">
            <a:hlinkClick r:id="rId6" action="ppaction://hlinksldjump"/>
            <a:extLst>
              <a:ext uri="{FF2B5EF4-FFF2-40B4-BE49-F238E27FC236}">
                <a16:creationId xmlns:a16="http://schemas.microsoft.com/office/drawing/2014/main" id="{81B38712-0ACF-6045-0FE7-68A2D0C40A72}"/>
              </a:ext>
            </a:extLst>
          </p:cNvPr>
          <p:cNvSpPr/>
          <p:nvPr/>
        </p:nvSpPr>
        <p:spPr>
          <a:xfrm>
            <a:off x="59530" y="0"/>
            <a:ext cx="8165457" cy="685800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7" name="Content Placeholder 3">
            <a:extLst>
              <a:ext uri="{FF2B5EF4-FFF2-40B4-BE49-F238E27FC236}">
                <a16:creationId xmlns:a16="http://schemas.microsoft.com/office/drawing/2014/main" id="{0CBDD0F7-2E38-CC2F-7A97-FE95CF23BD9B}"/>
              </a:ext>
            </a:extLst>
          </p:cNvPr>
          <p:cNvSpPr txBox="1">
            <a:spLocks/>
          </p:cNvSpPr>
          <p:nvPr/>
        </p:nvSpPr>
        <p:spPr>
          <a:xfrm>
            <a:off x="920626" y="927652"/>
            <a:ext cx="6977670" cy="4684550"/>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7"/>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7"/>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7"/>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7"/>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7"/>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spcAft>
                <a:spcPts val="1200"/>
              </a:spcAft>
              <a:buBlip>
                <a:blip r:embed="rId7"/>
              </a:buBlip>
              <a:defRPr/>
            </a:pPr>
            <a:r>
              <a:rPr lang="en-US" sz="2000" b="1" dirty="0">
                <a:solidFill>
                  <a:schemeClr val="accent2"/>
                </a:solidFill>
                <a:latin typeface="Arial"/>
                <a:ea typeface="+mn-lt"/>
                <a:cs typeface="Arial"/>
              </a:rPr>
              <a:t>JUDGING SLOTS</a:t>
            </a:r>
          </a:p>
          <a:p>
            <a:pPr marL="781050" lvl="1" indent="-323850" algn="just">
              <a:defRPr/>
            </a:pPr>
            <a:r>
              <a:rPr lang="en-US" sz="1800" b="1" dirty="0">
                <a:solidFill>
                  <a:schemeClr val="bg1"/>
                </a:solidFill>
                <a:latin typeface="Arial"/>
                <a:ea typeface="+mn-lt"/>
                <a:cs typeface="Arial"/>
              </a:rPr>
              <a:t>Judges visit teams at their stands to interact &amp; score. </a:t>
            </a:r>
          </a:p>
          <a:p>
            <a:pPr marL="781050" lvl="1" indent="-323850" algn="just">
              <a:defRPr/>
            </a:pPr>
            <a:r>
              <a:rPr lang="en-US" sz="1800" b="1" dirty="0">
                <a:solidFill>
                  <a:schemeClr val="bg1"/>
                </a:solidFill>
                <a:latin typeface="Arial"/>
                <a:ea typeface="+mn-lt"/>
                <a:cs typeface="Arial"/>
              </a:rPr>
              <a:t>Each team will be allocated 3 Judges. </a:t>
            </a:r>
          </a:p>
          <a:p>
            <a:pPr marL="781050" lvl="1" indent="-323850" algn="just">
              <a:defRPr/>
            </a:pPr>
            <a:r>
              <a:rPr lang="en-US" sz="1800" b="1" dirty="0">
                <a:solidFill>
                  <a:schemeClr val="bg1"/>
                </a:solidFill>
                <a:latin typeface="Arial"/>
                <a:ea typeface="+mn-lt"/>
                <a:cs typeface="Arial"/>
              </a:rPr>
              <a:t>Most judging slots will be focused on 19</a:t>
            </a:r>
            <a:r>
              <a:rPr lang="en-US" sz="1800" b="1" baseline="30000" dirty="0">
                <a:solidFill>
                  <a:schemeClr val="bg1"/>
                </a:solidFill>
                <a:latin typeface="Arial"/>
                <a:ea typeface="+mn-lt"/>
                <a:cs typeface="Arial"/>
              </a:rPr>
              <a:t>th</a:t>
            </a:r>
            <a:r>
              <a:rPr lang="en-US" sz="1800" b="1" dirty="0">
                <a:solidFill>
                  <a:schemeClr val="bg1"/>
                </a:solidFill>
                <a:latin typeface="Arial"/>
                <a:ea typeface="+mn-lt"/>
                <a:cs typeface="Arial"/>
              </a:rPr>
              <a:t> &amp; 20</a:t>
            </a:r>
            <a:r>
              <a:rPr lang="en-US" sz="1800" b="1" baseline="30000" dirty="0">
                <a:solidFill>
                  <a:schemeClr val="bg1"/>
                </a:solidFill>
                <a:latin typeface="Arial"/>
                <a:ea typeface="+mn-lt"/>
                <a:cs typeface="Arial"/>
              </a:rPr>
              <a:t>th</a:t>
            </a:r>
            <a:r>
              <a:rPr lang="en-US" sz="1800" b="1" dirty="0">
                <a:solidFill>
                  <a:schemeClr val="bg1"/>
                </a:solidFill>
                <a:latin typeface="Arial"/>
                <a:ea typeface="+mn-lt"/>
                <a:cs typeface="Arial"/>
              </a:rPr>
              <a:t> Sept (up to 2pm). </a:t>
            </a:r>
          </a:p>
          <a:p>
            <a:pPr marL="781050" lvl="1" indent="-323850" algn="just">
              <a:defRPr/>
            </a:pPr>
            <a:r>
              <a:rPr lang="en-US" sz="1800" b="1" dirty="0">
                <a:solidFill>
                  <a:schemeClr val="bg1"/>
                </a:solidFill>
                <a:latin typeface="Arial"/>
                <a:ea typeface="+mn-lt"/>
                <a:cs typeface="Arial"/>
              </a:rPr>
              <a:t>Although most judges visit together in slot, some may visit based on their availability. </a:t>
            </a:r>
          </a:p>
          <a:p>
            <a:pPr marL="781050" lvl="1" indent="-323850" algn="just">
              <a:defRPr/>
            </a:pPr>
            <a:r>
              <a:rPr lang="en-US" sz="1800" b="1" dirty="0">
                <a:solidFill>
                  <a:schemeClr val="bg1"/>
                </a:solidFill>
                <a:latin typeface="Arial"/>
                <a:ea typeface="+mn-lt"/>
                <a:cs typeface="Arial"/>
              </a:rPr>
              <a:t>Details of allocated judges &amp; slots will be available to teams by first week of September.</a:t>
            </a:r>
          </a:p>
          <a:p>
            <a:pPr marL="781050" lvl="1" indent="-323850" algn="just">
              <a:defRPr/>
            </a:pPr>
            <a:r>
              <a:rPr lang="en-US" sz="1800" b="1" dirty="0">
                <a:solidFill>
                  <a:schemeClr val="bg1"/>
                </a:solidFill>
                <a:latin typeface="Arial"/>
                <a:ea typeface="+mn-lt"/>
                <a:cs typeface="Arial"/>
              </a:rPr>
              <a:t>Ensure presence of your key team member at kiosk. </a:t>
            </a:r>
          </a:p>
          <a:p>
            <a:pPr marL="781050" lvl="1" indent="-323850" algn="just">
              <a:defRPr/>
            </a:pPr>
            <a:r>
              <a:rPr lang="en-US" sz="1800" b="1" dirty="0">
                <a:solidFill>
                  <a:schemeClr val="bg1"/>
                </a:solidFill>
                <a:latin typeface="Arial"/>
                <a:ea typeface="+mn-lt"/>
                <a:cs typeface="Arial"/>
              </a:rPr>
              <a:t>Judging slots different from presentation slots. </a:t>
            </a:r>
          </a:p>
          <a:p>
            <a:pPr marL="323850" indent="-323850" algn="just">
              <a:lnSpc>
                <a:spcPct val="100000"/>
              </a:lnSpc>
              <a:defRPr/>
            </a:pPr>
            <a:r>
              <a:rPr lang="en-GB" sz="2000" b="1" dirty="0">
                <a:solidFill>
                  <a:schemeClr val="accent2"/>
                </a:solidFill>
                <a:latin typeface="Arial"/>
                <a:ea typeface="+mn-lt"/>
                <a:cs typeface="Arial"/>
              </a:rPr>
              <a:t>AWARD CEREMONY</a:t>
            </a:r>
          </a:p>
          <a:p>
            <a:pPr marL="781050" lvl="1" indent="-323850" algn="just">
              <a:lnSpc>
                <a:spcPct val="100000"/>
              </a:lnSpc>
              <a:defRPr/>
            </a:pPr>
            <a:r>
              <a:rPr lang="en-GB" sz="1800" b="1" dirty="0">
                <a:solidFill>
                  <a:schemeClr val="bg1"/>
                </a:solidFill>
                <a:latin typeface="Arial"/>
                <a:ea typeface="+mn-lt"/>
                <a:cs typeface="Arial"/>
              </a:rPr>
              <a:t>Winners will be announced at Awards Ceremony </a:t>
            </a:r>
          </a:p>
          <a:p>
            <a:pPr marL="781050" lvl="1" indent="-323850" algn="just">
              <a:lnSpc>
                <a:spcPct val="100000"/>
              </a:lnSpc>
              <a:defRPr/>
            </a:pPr>
            <a:r>
              <a:rPr lang="en-GB" sz="1800" b="1" dirty="0">
                <a:solidFill>
                  <a:schemeClr val="bg1"/>
                </a:solidFill>
                <a:latin typeface="Arial"/>
                <a:ea typeface="+mn-lt"/>
                <a:cs typeface="Arial"/>
              </a:rPr>
              <a:t>21st Sept at 1:15pm.</a:t>
            </a:r>
          </a:p>
        </p:txBody>
      </p:sp>
    </p:spTree>
    <p:extLst>
      <p:ext uri="{BB962C8B-B14F-4D97-AF65-F5344CB8AC3E}">
        <p14:creationId xmlns:p14="http://schemas.microsoft.com/office/powerpoint/2010/main" val="3313219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9" name="Picture 8" descr="A picture containing invertebrate&#10;&#10;Description automatically generated">
            <a:extLst>
              <a:ext uri="{FF2B5EF4-FFF2-40B4-BE49-F238E27FC236}">
                <a16:creationId xmlns:a16="http://schemas.microsoft.com/office/drawing/2014/main" id="{88C3F985-E56F-B79D-C771-DF1907782559}"/>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2" y="0"/>
            <a:ext cx="10946298" cy="950049"/>
          </a:xfrm>
          <a:prstGeom prst="round1Rect">
            <a:avLst>
              <a:gd name="adj" fmla="val 50000"/>
            </a:avLst>
          </a:prstGeom>
        </p:spPr>
      </p:pic>
      <p:sp>
        <p:nvSpPr>
          <p:cNvPr id="11" name="Oval 10">
            <a:extLst>
              <a:ext uri="{FF2B5EF4-FFF2-40B4-BE49-F238E27FC236}">
                <a16:creationId xmlns:a16="http://schemas.microsoft.com/office/drawing/2014/main" id="{F2BD2490-DADF-4322-B348-123FE0487374}"/>
              </a:ext>
            </a:extLst>
          </p:cNvPr>
          <p:cNvSpPr/>
          <p:nvPr/>
        </p:nvSpPr>
        <p:spPr>
          <a:xfrm>
            <a:off x="7664750"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2" name="Oval 11">
            <a:extLst>
              <a:ext uri="{FF2B5EF4-FFF2-40B4-BE49-F238E27FC236}">
                <a16:creationId xmlns:a16="http://schemas.microsoft.com/office/drawing/2014/main" id="{0B89B92D-2A40-4A09-8520-E4925135862F}"/>
              </a:ext>
            </a:extLst>
          </p:cNvPr>
          <p:cNvSpPr/>
          <p:nvPr/>
        </p:nvSpPr>
        <p:spPr>
          <a:xfrm>
            <a:off x="5577804"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3" name="Oval 12">
            <a:extLst>
              <a:ext uri="{FF2B5EF4-FFF2-40B4-BE49-F238E27FC236}">
                <a16:creationId xmlns:a16="http://schemas.microsoft.com/office/drawing/2014/main" id="{F655584E-5A8E-4343-BA58-91DFD30030AC}"/>
              </a:ext>
            </a:extLst>
          </p:cNvPr>
          <p:cNvSpPr/>
          <p:nvPr/>
        </p:nvSpPr>
        <p:spPr>
          <a:xfrm>
            <a:off x="3490858"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4" name="Oval 13">
            <a:extLst>
              <a:ext uri="{FF2B5EF4-FFF2-40B4-BE49-F238E27FC236}">
                <a16:creationId xmlns:a16="http://schemas.microsoft.com/office/drawing/2014/main" id="{DB85128C-1EDA-4947-A88F-775E635FE514}"/>
              </a:ext>
            </a:extLst>
          </p:cNvPr>
          <p:cNvSpPr/>
          <p:nvPr/>
        </p:nvSpPr>
        <p:spPr>
          <a:xfrm>
            <a:off x="1403912"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5" name="Oval 14">
            <a:extLst>
              <a:ext uri="{FF2B5EF4-FFF2-40B4-BE49-F238E27FC236}">
                <a16:creationId xmlns:a16="http://schemas.microsoft.com/office/drawing/2014/main" id="{1431D390-5D47-4E91-B6F6-3269999F9765}"/>
              </a:ext>
            </a:extLst>
          </p:cNvPr>
          <p:cNvSpPr/>
          <p:nvPr/>
        </p:nvSpPr>
        <p:spPr>
          <a:xfrm>
            <a:off x="9751696" y="3746941"/>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cxnSp>
        <p:nvCxnSpPr>
          <p:cNvPr id="27" name="Straight Connector 26">
            <a:extLst>
              <a:ext uri="{FF2B5EF4-FFF2-40B4-BE49-F238E27FC236}">
                <a16:creationId xmlns:a16="http://schemas.microsoft.com/office/drawing/2014/main" id="{B0A8CE89-CAC8-403C-9DB9-10DFF24531A7}"/>
              </a:ext>
            </a:extLst>
          </p:cNvPr>
          <p:cNvCxnSpPr/>
          <p:nvPr/>
        </p:nvCxnSpPr>
        <p:spPr>
          <a:xfrm>
            <a:off x="4776897"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A48653D-0F72-4FEB-AC9A-379D1B9208A5}"/>
              </a:ext>
            </a:extLst>
          </p:cNvPr>
          <p:cNvCxnSpPr/>
          <p:nvPr/>
        </p:nvCxnSpPr>
        <p:spPr>
          <a:xfrm>
            <a:off x="2614710" y="2248149"/>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4B6FBA1-AEFC-4809-BDE4-5131DD8C88E9}"/>
              </a:ext>
            </a:extLst>
          </p:cNvPr>
          <p:cNvCxnSpPr/>
          <p:nvPr/>
        </p:nvCxnSpPr>
        <p:spPr>
          <a:xfrm>
            <a:off x="6768715" y="2271608"/>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3A3C99F2-DAB7-4A80-AD7F-A8287CA8D494}"/>
              </a:ext>
            </a:extLst>
          </p:cNvPr>
          <p:cNvGrpSpPr/>
          <p:nvPr/>
        </p:nvGrpSpPr>
        <p:grpSpPr>
          <a:xfrm>
            <a:off x="758902" y="2643421"/>
            <a:ext cx="10645724" cy="2767767"/>
            <a:chOff x="720039" y="2441748"/>
            <a:chExt cx="7082696" cy="1841420"/>
          </a:xfrm>
          <a:solidFill>
            <a:srgbClr val="1A191A"/>
          </a:solidFill>
        </p:grpSpPr>
        <p:sp>
          <p:nvSpPr>
            <p:cNvPr id="37" name="Block Arc 36">
              <a:extLst>
                <a:ext uri="{FF2B5EF4-FFF2-40B4-BE49-F238E27FC236}">
                  <a16:creationId xmlns:a16="http://schemas.microsoft.com/office/drawing/2014/main" id="{9DBF3A49-02F7-436F-8A1A-00C97DDDE178}"/>
                </a:ext>
              </a:extLst>
            </p:cNvPr>
            <p:cNvSpPr/>
            <p:nvPr/>
          </p:nvSpPr>
          <p:spPr>
            <a:xfrm>
              <a:off x="72003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8" name="Block Arc 37">
              <a:extLst>
                <a:ext uri="{FF2B5EF4-FFF2-40B4-BE49-F238E27FC236}">
                  <a16:creationId xmlns:a16="http://schemas.microsoft.com/office/drawing/2014/main" id="{0D2D3B51-9533-45D0-A1CB-7332DC2472AA}"/>
                </a:ext>
              </a:extLst>
            </p:cNvPr>
            <p:cNvSpPr/>
            <p:nvPr/>
          </p:nvSpPr>
          <p:spPr>
            <a:xfrm rot="10800000">
              <a:off x="2102794" y="2441748"/>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9" name="Block Arc 38">
              <a:extLst>
                <a:ext uri="{FF2B5EF4-FFF2-40B4-BE49-F238E27FC236}">
                  <a16:creationId xmlns:a16="http://schemas.microsoft.com/office/drawing/2014/main" id="{5D8A5162-7C1B-4C2E-8EBA-AB2512EEF729}"/>
                </a:ext>
              </a:extLst>
            </p:cNvPr>
            <p:cNvSpPr/>
            <p:nvPr/>
          </p:nvSpPr>
          <p:spPr>
            <a:xfrm>
              <a:off x="348554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0" name="Block Arc 39">
              <a:extLst>
                <a:ext uri="{FF2B5EF4-FFF2-40B4-BE49-F238E27FC236}">
                  <a16:creationId xmlns:a16="http://schemas.microsoft.com/office/drawing/2014/main" id="{C7659789-F068-492F-83B1-EED77157F583}"/>
                </a:ext>
              </a:extLst>
            </p:cNvPr>
            <p:cNvSpPr/>
            <p:nvPr/>
          </p:nvSpPr>
          <p:spPr>
            <a:xfrm rot="10800000">
              <a:off x="4868304" y="2489127"/>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1" name="Block Arc 40">
              <a:extLst>
                <a:ext uri="{FF2B5EF4-FFF2-40B4-BE49-F238E27FC236}">
                  <a16:creationId xmlns:a16="http://schemas.microsoft.com/office/drawing/2014/main" id="{7D2C01F5-A84B-4F38-911D-408BDFFA27DC}"/>
                </a:ext>
              </a:extLst>
            </p:cNvPr>
            <p:cNvSpPr/>
            <p:nvPr/>
          </p:nvSpPr>
          <p:spPr>
            <a:xfrm>
              <a:off x="625105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grpSp>
      <p:pic>
        <p:nvPicPr>
          <p:cNvPr id="42" name="Picture 41">
            <a:extLst>
              <a:ext uri="{FF2B5EF4-FFF2-40B4-BE49-F238E27FC236}">
                <a16:creationId xmlns:a16="http://schemas.microsoft.com/office/drawing/2014/main" id="{78D514C2-3FCE-48EE-BB62-9BCCE1B6F33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58789" y="3575107"/>
            <a:ext cx="546157" cy="606896"/>
          </a:xfrm>
          <a:prstGeom prst="rect">
            <a:avLst/>
          </a:prstGeom>
          <a:solidFill>
            <a:schemeClr val="bg1">
              <a:alpha val="99000"/>
            </a:schemeClr>
          </a:solidFill>
        </p:spPr>
      </p:pic>
      <p:sp>
        <p:nvSpPr>
          <p:cNvPr id="48" name="TextBox 47">
            <a:extLst>
              <a:ext uri="{FF2B5EF4-FFF2-40B4-BE49-F238E27FC236}">
                <a16:creationId xmlns:a16="http://schemas.microsoft.com/office/drawing/2014/main" id="{D680B767-BFC9-410A-A955-1936A2637378}"/>
              </a:ext>
            </a:extLst>
          </p:cNvPr>
          <p:cNvSpPr txBox="1"/>
          <p:nvPr/>
        </p:nvSpPr>
        <p:spPr>
          <a:xfrm>
            <a:off x="11388546" y="6470117"/>
            <a:ext cx="631596" cy="246221"/>
          </a:xfrm>
          <a:prstGeom prst="rect">
            <a:avLst/>
          </a:prstGeom>
          <a:noFill/>
        </p:spPr>
        <p:txBody>
          <a:bodyPr wrap="square" rtlCol="0">
            <a:spAutoFit/>
          </a:bodyPr>
          <a:lstStyle/>
          <a:p>
            <a:pPr marL="0" marR="0" lvl="0" indent="0" algn="r" defTabSz="914240" rtl="0" eaLnBrk="1" fontAlgn="auto" latinLnBrk="0" hangingPunct="1">
              <a:lnSpc>
                <a:spcPct val="100000"/>
              </a:lnSpc>
              <a:spcBef>
                <a:spcPts val="0"/>
              </a:spcBef>
              <a:spcAft>
                <a:spcPts val="0"/>
              </a:spcAft>
              <a:buClrTx/>
              <a:buSzTx/>
              <a:buFontTx/>
              <a:buNone/>
              <a:tabLst/>
              <a:defRPr/>
            </a:pPr>
            <a:fld id="{6CEEAE48-AAAC-4EA6-A1CC-1EE3A01DE1A1}" type="slidenum">
              <a:rPr kumimoji="0" lang="en-US" sz="1000" b="0" i="0" u="none" strike="noStrike" kern="1200" cap="none" spc="0" normalizeH="0" baseline="0" noProof="0" smtClean="0">
                <a:ln>
                  <a:noFill/>
                </a:ln>
                <a:solidFill>
                  <a:srgbClr val="808184"/>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21</a:t>
            </a:fld>
            <a:endParaRPr kumimoji="0" lang="en-US" sz="1000" b="0" i="0" u="none" strike="noStrike" kern="1200" cap="none" spc="0" normalizeH="0" baseline="0" noProof="0" dirty="0">
              <a:ln>
                <a:noFill/>
              </a:ln>
              <a:solidFill>
                <a:srgbClr val="808184"/>
              </a:solidFill>
              <a:effectLst/>
              <a:uLnTx/>
              <a:uFillTx/>
              <a:latin typeface="Calibri" panose="020F0502020204030204"/>
              <a:ea typeface="+mn-ea"/>
              <a:cs typeface="+mn-cs"/>
            </a:endParaRPr>
          </a:p>
        </p:txBody>
      </p:sp>
      <p:pic>
        <p:nvPicPr>
          <p:cNvPr id="8" name="Graphic 7" descr="Group of people with solid fill">
            <a:extLst>
              <a:ext uri="{FF2B5EF4-FFF2-40B4-BE49-F238E27FC236}">
                <a16:creationId xmlns:a16="http://schemas.microsoft.com/office/drawing/2014/main" id="{D881F53C-99D9-FC54-2EBD-191B6179AAC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97391" y="3442691"/>
            <a:ext cx="914400" cy="832782"/>
          </a:xfrm>
          <a:prstGeom prst="rect">
            <a:avLst/>
          </a:prstGeom>
        </p:spPr>
      </p:pic>
      <p:pic>
        <p:nvPicPr>
          <p:cNvPr id="10" name="Graphic 9" descr="Online meeting with solid fill">
            <a:extLst>
              <a:ext uri="{FF2B5EF4-FFF2-40B4-BE49-F238E27FC236}">
                <a16:creationId xmlns:a16="http://schemas.microsoft.com/office/drawing/2014/main" id="{7F5B05A0-259A-F04A-B605-9BE8DD8FAEE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619565" y="3678532"/>
            <a:ext cx="914400" cy="914400"/>
          </a:xfrm>
          <a:prstGeom prst="rect">
            <a:avLst/>
          </a:prstGeom>
        </p:spPr>
      </p:pic>
      <p:pic>
        <p:nvPicPr>
          <p:cNvPr id="55" name="Graphic 54" descr="Podium with solid fill">
            <a:extLst>
              <a:ext uri="{FF2B5EF4-FFF2-40B4-BE49-F238E27FC236}">
                <a16:creationId xmlns:a16="http://schemas.microsoft.com/office/drawing/2014/main" id="{A9564541-A675-7013-1E9D-107207503D4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812561" y="3791950"/>
            <a:ext cx="914400" cy="910306"/>
          </a:xfrm>
          <a:prstGeom prst="rect">
            <a:avLst/>
          </a:prstGeom>
        </p:spPr>
      </p:pic>
      <p:pic>
        <p:nvPicPr>
          <p:cNvPr id="63" name="Graphic 62" descr="Ribbon with solid fill">
            <a:extLst>
              <a:ext uri="{FF2B5EF4-FFF2-40B4-BE49-F238E27FC236}">
                <a16:creationId xmlns:a16="http://schemas.microsoft.com/office/drawing/2014/main" id="{8EA3D13E-18AE-7F24-C82C-1FF5DF24CD3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534831" y="3786282"/>
            <a:ext cx="749457" cy="651905"/>
          </a:xfrm>
          <a:prstGeom prst="rect">
            <a:avLst/>
          </a:prstGeom>
        </p:spPr>
      </p:pic>
      <p:cxnSp>
        <p:nvCxnSpPr>
          <p:cNvPr id="4" name="Straight Connector 3">
            <a:extLst>
              <a:ext uri="{FF2B5EF4-FFF2-40B4-BE49-F238E27FC236}">
                <a16:creationId xmlns:a16="http://schemas.microsoft.com/office/drawing/2014/main" id="{BA571A0E-E157-7939-030B-B418E48D509E}"/>
              </a:ext>
            </a:extLst>
          </p:cNvPr>
          <p:cNvCxnSpPr/>
          <p:nvPr/>
        </p:nvCxnSpPr>
        <p:spPr>
          <a:xfrm>
            <a:off x="40910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1992C9F-40A5-2806-E5E0-39C0F0673773}"/>
              </a:ext>
            </a:extLst>
          </p:cNvPr>
          <p:cNvSpPr txBox="1"/>
          <p:nvPr/>
        </p:nvSpPr>
        <p:spPr>
          <a:xfrm>
            <a:off x="438316" y="4865716"/>
            <a:ext cx="2824386" cy="1604400"/>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Catalyst Awards Webinar</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5</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July</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6" name="TextBox 5">
            <a:extLst>
              <a:ext uri="{FF2B5EF4-FFF2-40B4-BE49-F238E27FC236}">
                <a16:creationId xmlns:a16="http://schemas.microsoft.com/office/drawing/2014/main" id="{3573F783-7C3D-DC26-24A8-B090CA0F3FBC}"/>
              </a:ext>
            </a:extLst>
          </p:cNvPr>
          <p:cNvSpPr txBox="1"/>
          <p:nvPr/>
        </p:nvSpPr>
        <p:spPr>
          <a:xfrm>
            <a:off x="2382443" y="1720659"/>
            <a:ext cx="3309859"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Awards Submission Forms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3</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rd</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July to 25</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August</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7" name="TextBox 6">
            <a:extLst>
              <a:ext uri="{FF2B5EF4-FFF2-40B4-BE49-F238E27FC236}">
                <a16:creationId xmlns:a16="http://schemas.microsoft.com/office/drawing/2014/main" id="{4D39395F-F83B-3B1C-33B4-416C01E8DC73}"/>
              </a:ext>
            </a:extLst>
          </p:cNvPr>
          <p:cNvSpPr txBox="1"/>
          <p:nvPr/>
        </p:nvSpPr>
        <p:spPr>
          <a:xfrm>
            <a:off x="4776897" y="4865717"/>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Update Catalyst Spaces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by 4</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Sept (recommended)</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16" name="TextBox 15">
            <a:extLst>
              <a:ext uri="{FF2B5EF4-FFF2-40B4-BE49-F238E27FC236}">
                <a16:creationId xmlns:a16="http://schemas.microsoft.com/office/drawing/2014/main" id="{52BE3A03-7EDD-06B4-E7B0-3E1C808CA000}"/>
              </a:ext>
            </a:extLst>
          </p:cNvPr>
          <p:cNvSpPr txBox="1"/>
          <p:nvPr/>
        </p:nvSpPr>
        <p:spPr>
          <a:xfrm>
            <a:off x="8857568" y="4869567"/>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Catalyst Awards Ceremony</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21</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st</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September</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cxnSp>
        <p:nvCxnSpPr>
          <p:cNvPr id="17" name="Straight Connector 16">
            <a:extLst>
              <a:ext uri="{FF2B5EF4-FFF2-40B4-BE49-F238E27FC236}">
                <a16:creationId xmlns:a16="http://schemas.microsoft.com/office/drawing/2014/main" id="{7289641D-E21B-EF10-24F9-FA41D61D3984}"/>
              </a:ext>
            </a:extLst>
          </p:cNvPr>
          <p:cNvCxnSpPr/>
          <p:nvPr/>
        </p:nvCxnSpPr>
        <p:spPr>
          <a:xfrm>
            <a:off x="887003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ADC6ACA-5BB6-C050-B500-14F583B202F7}"/>
              </a:ext>
            </a:extLst>
          </p:cNvPr>
          <p:cNvSpPr txBox="1"/>
          <p:nvPr/>
        </p:nvSpPr>
        <p:spPr>
          <a:xfrm>
            <a:off x="6731485" y="1753556"/>
            <a:ext cx="3078071"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Judging at DTW Copenhagen</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19</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&amp; 20</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September</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25" name="Title 12">
            <a:extLst>
              <a:ext uri="{FF2B5EF4-FFF2-40B4-BE49-F238E27FC236}">
                <a16:creationId xmlns:a16="http://schemas.microsoft.com/office/drawing/2014/main" id="{72914C5E-A9AF-12F5-E065-C0604525B5F7}"/>
              </a:ext>
            </a:extLst>
          </p:cNvPr>
          <p:cNvSpPr txBox="1">
            <a:spLocks/>
          </p:cNvSpPr>
          <p:nvPr/>
        </p:nvSpPr>
        <p:spPr>
          <a:xfrm>
            <a:off x="409101" y="159731"/>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Timelines</a:t>
            </a:r>
          </a:p>
        </p:txBody>
      </p:sp>
      <p:sp>
        <p:nvSpPr>
          <p:cNvPr id="29" name="Title 31">
            <a:extLst>
              <a:ext uri="{FF2B5EF4-FFF2-40B4-BE49-F238E27FC236}">
                <a16:creationId xmlns:a16="http://schemas.microsoft.com/office/drawing/2014/main" id="{92EC4320-0D02-7BB7-E465-B4074299975F}"/>
              </a:ext>
            </a:extLst>
          </p:cNvPr>
          <p:cNvSpPr txBox="1">
            <a:spLocks/>
          </p:cNvSpPr>
          <p:nvPr/>
        </p:nvSpPr>
        <p:spPr>
          <a:xfrm>
            <a:off x="951903" y="851947"/>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Awards &amp; Judging</a:t>
            </a:r>
          </a:p>
        </p:txBody>
      </p:sp>
      <p:sp>
        <p:nvSpPr>
          <p:cNvPr id="2" name="TextBox 1">
            <a:extLst>
              <a:ext uri="{FF2B5EF4-FFF2-40B4-BE49-F238E27FC236}">
                <a16:creationId xmlns:a16="http://schemas.microsoft.com/office/drawing/2014/main" id="{91E0DA9E-095B-2E48-3C58-FD7D3CE8B420}"/>
              </a:ext>
            </a:extLst>
          </p:cNvPr>
          <p:cNvSpPr txBox="1"/>
          <p:nvPr/>
        </p:nvSpPr>
        <p:spPr>
          <a:xfrm>
            <a:off x="0" y="6476802"/>
            <a:ext cx="564219" cy="311699"/>
          </a:xfrm>
          <a:prstGeom prst="rect">
            <a:avLst/>
          </a:prstGeom>
          <a:noFill/>
        </p:spPr>
        <p:txBody>
          <a:bodyPr wrap="square" rtlCol="0">
            <a:normAutofit fontScale="92500"/>
          </a:bodyPr>
          <a:lstStyle/>
          <a:p>
            <a:pPr algn="ctr" defTabSz="914240">
              <a:lnSpc>
                <a:spcPct val="110000"/>
              </a:lnSpc>
              <a:defRPr/>
            </a:pPr>
            <a:r>
              <a:rPr lang="en-US" altLang="ko-KR" sz="1400" b="1" dirty="0">
                <a:solidFill>
                  <a:schemeClr val="accent1"/>
                </a:solidFill>
                <a:latin typeface="Calibri" panose="020F0502020204030204"/>
                <a:ea typeface="맑은 고딕" panose="020B0503020000020004" pitchFamily="34" charset="-127"/>
                <a:cs typeface="Arial" panose="020B0604020202020204" pitchFamily="34" charset="0"/>
              </a:rPr>
              <a:t>* TBC</a:t>
            </a:r>
          </a:p>
        </p:txBody>
      </p:sp>
      <p:pic>
        <p:nvPicPr>
          <p:cNvPr id="3" name="Picture 2" descr="A picture containing text, font, screenshot, graphics&#10;&#10;Description automatically generated">
            <a:extLst>
              <a:ext uri="{FF2B5EF4-FFF2-40B4-BE49-F238E27FC236}">
                <a16:creationId xmlns:a16="http://schemas.microsoft.com/office/drawing/2014/main" id="{4990559D-B964-FF61-3D5C-645CD5E28926}"/>
              </a:ext>
            </a:extLst>
          </p:cNvPr>
          <p:cNvPicPr>
            <a:picLocks noChangeAspect="1"/>
          </p:cNvPicPr>
          <p:nvPr/>
        </p:nvPicPr>
        <p:blipFill rotWithShape="1">
          <a:blip r:embed="rId13">
            <a:extLst>
              <a:ext uri="{28A0092B-C50C-407E-A947-70E740481C1C}">
                <a14:useLocalDpi xmlns:a14="http://schemas.microsoft.com/office/drawing/2010/main" val="0"/>
              </a:ext>
            </a:extLst>
          </a:blip>
          <a:srcRect l="-814" t="380" r="814" b="3231"/>
          <a:stretch/>
        </p:blipFill>
        <p:spPr>
          <a:xfrm>
            <a:off x="9745114" y="13104"/>
            <a:ext cx="2425148" cy="1236217"/>
          </a:xfrm>
          <a:prstGeom prst="rect">
            <a:avLst/>
          </a:prstGeom>
        </p:spPr>
      </p:pic>
    </p:spTree>
    <p:extLst>
      <p:ext uri="{BB962C8B-B14F-4D97-AF65-F5344CB8AC3E}">
        <p14:creationId xmlns:p14="http://schemas.microsoft.com/office/powerpoint/2010/main" val="4020977759"/>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dirty="0"/>
              <a:t>best </a:t>
            </a:r>
            <a:br>
              <a:rPr lang="en-US" sz="5400" dirty="0"/>
            </a:br>
            <a:r>
              <a:rPr lang="en-US" sz="5400" dirty="0"/>
              <a:t>practices &amp; tips</a:t>
            </a:r>
          </a:p>
        </p:txBody>
      </p:sp>
      <p:pic>
        <p:nvPicPr>
          <p:cNvPr id="5" name="Picture 4" descr="A picture containing text, font, screenshot, graphics&#10;&#10;Description automatically generated">
            <a:extLst>
              <a:ext uri="{FF2B5EF4-FFF2-40B4-BE49-F238E27FC236}">
                <a16:creationId xmlns:a16="http://schemas.microsoft.com/office/drawing/2014/main" id="{2425F008-E90C-A838-E1B3-B488D6274843}"/>
              </a:ext>
            </a:extLst>
          </p:cNvPr>
          <p:cNvPicPr>
            <a:picLocks noChangeAspect="1"/>
          </p:cNvPicPr>
          <p:nvPr/>
        </p:nvPicPr>
        <p:blipFill rotWithShape="1">
          <a:blip r:embed="rId2">
            <a:extLst>
              <a:ext uri="{28A0092B-C50C-407E-A947-70E740481C1C}">
                <a14:useLocalDpi xmlns:a14="http://schemas.microsoft.com/office/drawing/2010/main" val="0"/>
              </a:ext>
            </a:extLst>
          </a:blip>
          <a:srcRect l="-814" t="380" r="814" b="3231"/>
          <a:stretch/>
        </p:blipFill>
        <p:spPr>
          <a:xfrm>
            <a:off x="9766853" y="5621783"/>
            <a:ext cx="2425148" cy="1236217"/>
          </a:xfrm>
          <a:prstGeom prst="rect">
            <a:avLst/>
          </a:prstGeom>
        </p:spPr>
      </p:pic>
    </p:spTree>
    <p:extLst>
      <p:ext uri="{BB962C8B-B14F-4D97-AF65-F5344CB8AC3E}">
        <p14:creationId xmlns:p14="http://schemas.microsoft.com/office/powerpoint/2010/main" val="2965708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invertebrate&#10;&#10;Description automatically generated">
            <a:extLst>
              <a:ext uri="{FF2B5EF4-FFF2-40B4-BE49-F238E27FC236}">
                <a16:creationId xmlns:a16="http://schemas.microsoft.com/office/drawing/2014/main" id="{F3D1092E-4BD5-8F41-869D-9FC6EB2A802A}"/>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2" y="0"/>
            <a:ext cx="11269130" cy="950049"/>
          </a:xfrm>
          <a:prstGeom prst="round1Rect">
            <a:avLst>
              <a:gd name="adj" fmla="val 50000"/>
            </a:avLst>
          </a:prstGeom>
        </p:spPr>
      </p:pic>
      <p:sp>
        <p:nvSpPr>
          <p:cNvPr id="33" name="Slide Number Placeholder 3">
            <a:extLst>
              <a:ext uri="{FF2B5EF4-FFF2-40B4-BE49-F238E27FC236}">
                <a16:creationId xmlns:a16="http://schemas.microsoft.com/office/drawing/2014/main" id="{5A50595D-D3DD-4B6E-8D1C-A82D7AE4FD6F}"/>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4" name="Title 12">
            <a:extLst>
              <a:ext uri="{FF2B5EF4-FFF2-40B4-BE49-F238E27FC236}">
                <a16:creationId xmlns:a16="http://schemas.microsoft.com/office/drawing/2014/main" id="{E16A2FDA-0618-4158-86DF-5E9F4D9FC1A1}"/>
              </a:ext>
            </a:extLst>
          </p:cNvPr>
          <p:cNvSpPr>
            <a:spLocks noGrp="1"/>
          </p:cNvSpPr>
          <p:nvPr>
            <p:ph type="title"/>
          </p:nvPr>
        </p:nvSpPr>
        <p:spPr>
          <a:xfrm>
            <a:off x="372602" y="135507"/>
            <a:ext cx="10653954" cy="549275"/>
          </a:xfrm>
        </p:spPr>
        <p:txBody>
          <a:bodyPr/>
          <a:lstStyle/>
          <a:p>
            <a:r>
              <a:rPr lang="en-GB" dirty="0">
                <a:solidFill>
                  <a:schemeClr val="bg1"/>
                </a:solidFill>
              </a:rPr>
              <a:t>Best </a:t>
            </a:r>
            <a:endParaRPr lang="en-GB" sz="5400" dirty="0">
              <a:solidFill>
                <a:schemeClr val="bg1"/>
              </a:solidFill>
            </a:endParaRPr>
          </a:p>
        </p:txBody>
      </p:sp>
      <p:sp>
        <p:nvSpPr>
          <p:cNvPr id="35" name="Title 12">
            <a:extLst>
              <a:ext uri="{FF2B5EF4-FFF2-40B4-BE49-F238E27FC236}">
                <a16:creationId xmlns:a16="http://schemas.microsoft.com/office/drawing/2014/main" id="{41A603E0-8A53-441F-A1E8-066D800BC2AA}"/>
              </a:ext>
            </a:extLst>
          </p:cNvPr>
          <p:cNvSpPr txBox="1">
            <a:spLocks/>
          </p:cNvSpPr>
          <p:nvPr/>
        </p:nvSpPr>
        <p:spPr>
          <a:xfrm>
            <a:off x="934687" y="958686"/>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Practices</a:t>
            </a:r>
          </a:p>
        </p:txBody>
      </p:sp>
      <p:grpSp>
        <p:nvGrpSpPr>
          <p:cNvPr id="36" name="Group 35">
            <a:extLst>
              <a:ext uri="{FF2B5EF4-FFF2-40B4-BE49-F238E27FC236}">
                <a16:creationId xmlns:a16="http://schemas.microsoft.com/office/drawing/2014/main" id="{418D3580-F07C-4AD8-92BC-B1F637979884}"/>
              </a:ext>
            </a:extLst>
          </p:cNvPr>
          <p:cNvGrpSpPr/>
          <p:nvPr/>
        </p:nvGrpSpPr>
        <p:grpSpPr>
          <a:xfrm>
            <a:off x="359095" y="1842784"/>
            <a:ext cx="11155506" cy="4209565"/>
            <a:chOff x="292620" y="1534111"/>
            <a:chExt cx="12896234" cy="4866434"/>
          </a:xfrm>
        </p:grpSpPr>
        <p:grpSp>
          <p:nvGrpSpPr>
            <p:cNvPr id="37" name="Group 36">
              <a:extLst>
                <a:ext uri="{FF2B5EF4-FFF2-40B4-BE49-F238E27FC236}">
                  <a16:creationId xmlns:a16="http://schemas.microsoft.com/office/drawing/2014/main" id="{C28639FA-4FC0-4C9F-A8CA-C8860525974C}"/>
                </a:ext>
              </a:extLst>
            </p:cNvPr>
            <p:cNvGrpSpPr/>
            <p:nvPr/>
          </p:nvGrpSpPr>
          <p:grpSpPr>
            <a:xfrm>
              <a:off x="292620" y="1534111"/>
              <a:ext cx="12896234" cy="4866434"/>
              <a:chOff x="161937" y="1697836"/>
              <a:chExt cx="12896234" cy="4866434"/>
            </a:xfrm>
          </p:grpSpPr>
          <p:pic>
            <p:nvPicPr>
              <p:cNvPr id="39" name="Graphic 38">
                <a:extLst>
                  <a:ext uri="{FF2B5EF4-FFF2-40B4-BE49-F238E27FC236}">
                    <a16:creationId xmlns:a16="http://schemas.microsoft.com/office/drawing/2014/main" id="{DBEDE40C-ADE2-4F25-97EE-0E263943B3F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7194949" y="4348027"/>
                <a:ext cx="2105853" cy="2105853"/>
              </a:xfrm>
              <a:prstGeom prst="rect">
                <a:avLst/>
              </a:prstGeom>
            </p:spPr>
          </p:pic>
          <p:pic>
            <p:nvPicPr>
              <p:cNvPr id="40" name="Graphic 39">
                <a:extLst>
                  <a:ext uri="{FF2B5EF4-FFF2-40B4-BE49-F238E27FC236}">
                    <a16:creationId xmlns:a16="http://schemas.microsoft.com/office/drawing/2014/main" id="{3BF577D8-177E-40D8-9CC8-2C1D6655C3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813686" y="4348028"/>
                <a:ext cx="2105853" cy="2105853"/>
              </a:xfrm>
              <a:prstGeom prst="rect">
                <a:avLst/>
              </a:prstGeom>
            </p:spPr>
          </p:pic>
          <p:pic>
            <p:nvPicPr>
              <p:cNvPr id="41" name="Graphic 40">
                <a:extLst>
                  <a:ext uri="{FF2B5EF4-FFF2-40B4-BE49-F238E27FC236}">
                    <a16:creationId xmlns:a16="http://schemas.microsoft.com/office/drawing/2014/main" id="{1FADA83E-D009-48F3-96C5-251DB4714C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7194951" y="1768875"/>
                <a:ext cx="2105853" cy="2105853"/>
              </a:xfrm>
              <a:prstGeom prst="rect">
                <a:avLst/>
              </a:prstGeom>
            </p:spPr>
          </p:pic>
          <p:pic>
            <p:nvPicPr>
              <p:cNvPr id="42" name="Graphic 41">
                <a:extLst>
                  <a:ext uri="{FF2B5EF4-FFF2-40B4-BE49-F238E27FC236}">
                    <a16:creationId xmlns:a16="http://schemas.microsoft.com/office/drawing/2014/main" id="{231F95B0-888D-4356-9EA1-CC24F8590F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813687" y="1768876"/>
                <a:ext cx="2105853" cy="2105853"/>
              </a:xfrm>
              <a:prstGeom prst="rect">
                <a:avLst/>
              </a:prstGeom>
            </p:spPr>
          </p:pic>
          <p:sp>
            <p:nvSpPr>
              <p:cNvPr id="43" name="TextBox 42">
                <a:extLst>
                  <a:ext uri="{FF2B5EF4-FFF2-40B4-BE49-F238E27FC236}">
                    <a16:creationId xmlns:a16="http://schemas.microsoft.com/office/drawing/2014/main" id="{3F5C93ED-B975-4A31-8E1E-1604AF41C127}"/>
                  </a:ext>
                </a:extLst>
              </p:cNvPr>
              <p:cNvSpPr txBox="1"/>
              <p:nvPr/>
            </p:nvSpPr>
            <p:spPr>
              <a:xfrm>
                <a:off x="8074797" y="2619947"/>
                <a:ext cx="4693866" cy="101403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srgbClr val="1A2746"/>
                    </a:solidFill>
                    <a:effectLst/>
                    <a:uLnTx/>
                    <a:uFillTx/>
                    <a:latin typeface="Arial"/>
                    <a:ea typeface="+mn-ea"/>
                    <a:cs typeface="+mn-cs"/>
                  </a:rPr>
                  <a:t>Catalyst Spaces </a:t>
                </a:r>
                <a:r>
                  <a:rPr kumimoji="0" lang="en-GB" sz="1700" b="0" i="0" u="none" strike="noStrike" kern="1200" cap="none" spc="0" normalizeH="0" baseline="0" noProof="0" dirty="0">
                    <a:ln>
                      <a:noFill/>
                    </a:ln>
                    <a:solidFill>
                      <a:srgbClr val="1A2746"/>
                    </a:solidFill>
                    <a:effectLst/>
                    <a:uLnTx/>
                    <a:uFillTx/>
                    <a:latin typeface="Arial"/>
                    <a:ea typeface="+mn-ea"/>
                    <a:cs typeface="+mn-cs"/>
                  </a:rPr>
                  <a:t>with all resources &amp; </a:t>
                </a:r>
                <a:r>
                  <a:rPr lang="en-GB" sz="1700" dirty="0">
                    <a:solidFill>
                      <a:srgbClr val="1A2746"/>
                    </a:solidFill>
                    <a:latin typeface="Arial"/>
                  </a:rPr>
                  <a:t>content </a:t>
                </a:r>
                <a:r>
                  <a:rPr kumimoji="0" lang="en-GB" sz="1700" b="0" i="0" u="none" strike="noStrike" kern="1200" cap="none" spc="0" normalizeH="0" baseline="0" noProof="0" dirty="0">
                    <a:ln>
                      <a:noFill/>
                    </a:ln>
                    <a:solidFill>
                      <a:srgbClr val="1A2746"/>
                    </a:solidFill>
                    <a:effectLst/>
                    <a:uLnTx/>
                    <a:uFillTx/>
                    <a:latin typeface="Arial"/>
                    <a:ea typeface="+mn-ea"/>
                    <a:cs typeface="+mn-cs"/>
                  </a:rPr>
                  <a:t>to illustrate the Catalyst in clear, concise &amp; presentable way, by deadline.</a:t>
                </a:r>
              </a:p>
            </p:txBody>
          </p:sp>
          <p:sp>
            <p:nvSpPr>
              <p:cNvPr id="44" name="TextBox 43">
                <a:extLst>
                  <a:ext uri="{FF2B5EF4-FFF2-40B4-BE49-F238E27FC236}">
                    <a16:creationId xmlns:a16="http://schemas.microsoft.com/office/drawing/2014/main" id="{28FD57D0-726D-4E56-B9D3-F2552943BD57}"/>
                  </a:ext>
                </a:extLst>
              </p:cNvPr>
              <p:cNvSpPr txBox="1"/>
              <p:nvPr/>
            </p:nvSpPr>
            <p:spPr>
              <a:xfrm>
                <a:off x="1468278" y="2499748"/>
                <a:ext cx="4987462" cy="1618901"/>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time on understanding categories, judging criteria, choosing options &amp; filling online </a:t>
                </a:r>
                <a:r>
                  <a:rPr kumimoji="0" lang="en-GB" sz="1700" b="1" i="0" u="none" strike="noStrike" kern="1200" cap="none" spc="0" normalizeH="0" baseline="0" noProof="0" dirty="0">
                    <a:ln>
                      <a:noFill/>
                    </a:ln>
                    <a:solidFill>
                      <a:srgbClr val="1A2746"/>
                    </a:solidFill>
                    <a:effectLst/>
                    <a:uLnTx/>
                    <a:uFillTx/>
                    <a:latin typeface="Arial"/>
                    <a:ea typeface="+mn-ea"/>
                    <a:cs typeface="+mn-cs"/>
                  </a:rPr>
                  <a:t>Awards Submission forms. Use template to discuss</a:t>
                </a:r>
                <a:r>
                  <a:rPr kumimoji="0" lang="en-GB" sz="1700" b="0" i="0" u="none" strike="noStrike" kern="1200" cap="none" spc="0" normalizeH="0" baseline="0" noProof="0" dirty="0">
                    <a:ln>
                      <a:noFill/>
                    </a:ln>
                    <a:solidFill>
                      <a:srgbClr val="1A2746"/>
                    </a:solidFill>
                    <a:effectLst/>
                    <a:uLnTx/>
                    <a:uFillTx/>
                    <a:latin typeface="Arial"/>
                    <a:ea typeface="+mn-ea"/>
                    <a:cs typeface="+mn-cs"/>
                  </a:rPr>
                  <a:t> with your team before submission.</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6" name="TextBox 45">
                <a:extLst>
                  <a:ext uri="{FF2B5EF4-FFF2-40B4-BE49-F238E27FC236}">
                    <a16:creationId xmlns:a16="http://schemas.microsoft.com/office/drawing/2014/main" id="{3EE80F6F-A50A-44F3-B0FC-C20E5BC6E136}"/>
                  </a:ext>
                </a:extLst>
              </p:cNvPr>
              <p:cNvSpPr txBox="1"/>
              <p:nvPr/>
            </p:nvSpPr>
            <p:spPr>
              <a:xfrm>
                <a:off x="1468278" y="5076552"/>
                <a:ext cx="4686846" cy="1316469"/>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our </a:t>
                </a:r>
                <a:r>
                  <a:rPr kumimoji="0" lang="en-GB" sz="1700" b="1" i="0" u="none" strike="noStrike" kern="1200" cap="none" spc="0" normalizeH="0" baseline="0" noProof="0" dirty="0">
                    <a:ln>
                      <a:noFill/>
                    </a:ln>
                    <a:solidFill>
                      <a:srgbClr val="1A2746"/>
                    </a:solidFill>
                    <a:effectLst/>
                    <a:uLnTx/>
                    <a:uFillTx/>
                    <a:latin typeface="Arial"/>
                    <a:ea typeface="+mn-ea"/>
                    <a:cs typeface="+mn-cs"/>
                  </a:rPr>
                  <a:t>Confluence page </a:t>
                </a:r>
                <a:r>
                  <a:rPr kumimoji="0" lang="en-GB" sz="1700" b="0" i="0" u="none" strike="noStrike" kern="1200" cap="none" spc="0" normalizeH="0" baseline="0" noProof="0" dirty="0">
                    <a:ln>
                      <a:noFill/>
                    </a:ln>
                    <a:solidFill>
                      <a:srgbClr val="1A2746"/>
                    </a:solidFill>
                    <a:effectLst/>
                    <a:uLnTx/>
                    <a:uFillTx/>
                    <a:latin typeface="Arial"/>
                    <a:ea typeface="+mn-ea"/>
                    <a:cs typeface="+mn-cs"/>
                  </a:rPr>
                  <a:t>for latest information about Open Innovation Catalyst Awards.  Also recommend to promote catalyst using marketing toolkit. </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7" name="TextBox 46">
                <a:extLst>
                  <a:ext uri="{FF2B5EF4-FFF2-40B4-BE49-F238E27FC236}">
                    <a16:creationId xmlns:a16="http://schemas.microsoft.com/office/drawing/2014/main" id="{CA1AF5D9-F0F5-46DE-8543-173B890F83AA}"/>
                  </a:ext>
                </a:extLst>
              </p:cNvPr>
              <p:cNvSpPr txBox="1"/>
              <p:nvPr/>
            </p:nvSpPr>
            <p:spPr>
              <a:xfrm>
                <a:off x="7930522" y="5247801"/>
                <a:ext cx="5127649"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700" dirty="0">
                    <a:solidFill>
                      <a:srgbClr val="1A2746"/>
                    </a:solidFill>
                    <a:latin typeface="Arial"/>
                  </a:rPr>
                  <a:t>to judges onsite - </a:t>
                </a:r>
                <a:r>
                  <a:rPr lang="en-GB" sz="1700" b="1" dirty="0">
                    <a:solidFill>
                      <a:srgbClr val="1A2746"/>
                    </a:solidFill>
                    <a:latin typeface="Arial"/>
                  </a:rPr>
                  <a:t>clearly</a:t>
                </a:r>
                <a:r>
                  <a:rPr lang="en-GB" sz="1700" dirty="0">
                    <a:solidFill>
                      <a:srgbClr val="1A2746"/>
                    </a:solidFill>
                    <a:latin typeface="Arial"/>
                  </a:rPr>
                  <a:t> expressing the </a:t>
                </a:r>
                <a:r>
                  <a:rPr lang="en-GB" sz="1700" b="1" dirty="0">
                    <a:solidFill>
                      <a:srgbClr val="1A2746"/>
                    </a:solidFill>
                    <a:latin typeface="Arial"/>
                  </a:rPr>
                  <a:t>rationale &amp; significance of the Catalyst, focussing on proof points for </a:t>
                </a:r>
                <a:r>
                  <a:rPr lang="en-GB" sz="1700" dirty="0">
                    <a:solidFill>
                      <a:srgbClr val="1A2746"/>
                    </a:solidFill>
                    <a:latin typeface="Arial"/>
                  </a:rPr>
                  <a:t>why it deserves to win. </a:t>
                </a:r>
                <a:endParaRPr kumimoji="0" lang="en-GB" sz="1700" b="0" i="0" u="none" strike="noStrike" kern="1200" cap="none" spc="0" normalizeH="0" baseline="0" noProof="0" dirty="0">
                  <a:ln>
                    <a:noFill/>
                  </a:ln>
                  <a:solidFill>
                    <a:srgbClr val="1A2746"/>
                  </a:solidFill>
                  <a:effectLst/>
                  <a:uLnTx/>
                  <a:uFillTx/>
                  <a:latin typeface="Arial"/>
                  <a:ea typeface="+mn-ea"/>
                  <a:cs typeface="Arial"/>
                </a:endParaRPr>
              </a:p>
            </p:txBody>
          </p:sp>
          <p:pic>
            <p:nvPicPr>
              <p:cNvPr id="48" name="Graphic 47" descr="Lightbulb and pencil with solid fill">
                <a:extLst>
                  <a:ext uri="{FF2B5EF4-FFF2-40B4-BE49-F238E27FC236}">
                    <a16:creationId xmlns:a16="http://schemas.microsoft.com/office/drawing/2014/main" id="{2DA52147-48E5-4C55-88BE-26B94756A5D1}"/>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61937" y="2091019"/>
                <a:ext cx="1068028" cy="1068028"/>
              </a:xfrm>
              <a:prstGeom prst="rect">
                <a:avLst/>
              </a:prstGeom>
            </p:spPr>
          </p:pic>
          <p:pic>
            <p:nvPicPr>
              <p:cNvPr id="51" name="Graphic 50" descr="Thumbs up sign with solid fill">
                <a:extLst>
                  <a:ext uri="{FF2B5EF4-FFF2-40B4-BE49-F238E27FC236}">
                    <a16:creationId xmlns:a16="http://schemas.microsoft.com/office/drawing/2014/main" id="{5486267A-C09F-4092-A0E3-B8C35FF911C4}"/>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951257" y="4374091"/>
                <a:ext cx="867501" cy="867501"/>
              </a:xfrm>
              <a:prstGeom prst="rect">
                <a:avLst/>
              </a:prstGeom>
            </p:spPr>
          </p:pic>
          <p:pic>
            <p:nvPicPr>
              <p:cNvPr id="53" name="Graphic 52" descr="Group brainstorm with solid fill">
                <a:extLst>
                  <a:ext uri="{FF2B5EF4-FFF2-40B4-BE49-F238E27FC236}">
                    <a16:creationId xmlns:a16="http://schemas.microsoft.com/office/drawing/2014/main" id="{469B2299-A4CC-454C-ACA2-8CF66CAA652C}"/>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177552" y="4360905"/>
                <a:ext cx="965185" cy="965185"/>
              </a:xfrm>
              <a:prstGeom prst="rect">
                <a:avLst/>
              </a:prstGeom>
            </p:spPr>
          </p:pic>
          <p:sp>
            <p:nvSpPr>
              <p:cNvPr id="54" name="TextBox 53">
                <a:extLst>
                  <a:ext uri="{FF2B5EF4-FFF2-40B4-BE49-F238E27FC236}">
                    <a16:creationId xmlns:a16="http://schemas.microsoft.com/office/drawing/2014/main" id="{5DEA3305-64D2-40AC-8B3F-05DDA24BCE6D}"/>
                  </a:ext>
                </a:extLst>
              </p:cNvPr>
              <p:cNvSpPr txBox="1"/>
              <p:nvPr/>
            </p:nvSpPr>
            <p:spPr>
              <a:xfrm>
                <a:off x="7930522" y="1697836"/>
                <a:ext cx="3362325"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update</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sp>
            <p:nvSpPr>
              <p:cNvPr id="55" name="TextBox 54">
                <a:extLst>
                  <a:ext uri="{FF2B5EF4-FFF2-40B4-BE49-F238E27FC236}">
                    <a16:creationId xmlns:a16="http://schemas.microsoft.com/office/drawing/2014/main" id="{B82818DD-36D3-490B-B9B1-416478CDDABE}"/>
                  </a:ext>
                </a:extLst>
              </p:cNvPr>
              <p:cNvSpPr txBox="1"/>
              <p:nvPr/>
            </p:nvSpPr>
            <p:spPr>
              <a:xfrm>
                <a:off x="7909568" y="4352086"/>
                <a:ext cx="3362325"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present</a:t>
                </a:r>
                <a:endParaRPr kumimoji="0" lang="en-GB" sz="5400" b="0" i="0" u="none" strike="noStrike" kern="1200" cap="none" spc="0" normalizeH="0" baseline="0" noProof="0" dirty="0">
                  <a:ln>
                    <a:noFill/>
                  </a:ln>
                  <a:solidFill>
                    <a:srgbClr val="1A2746"/>
                  </a:solidFill>
                  <a:effectLst/>
                  <a:uLnTx/>
                  <a:uFillTx/>
                  <a:latin typeface="Arial"/>
                  <a:ea typeface="+mn-ea"/>
                  <a:cs typeface="+mn-cs"/>
                </a:endParaRPr>
              </a:p>
            </p:txBody>
          </p:sp>
          <p:sp>
            <p:nvSpPr>
              <p:cNvPr id="56" name="TextBox 55">
                <a:extLst>
                  <a:ext uri="{FF2B5EF4-FFF2-40B4-BE49-F238E27FC236}">
                    <a16:creationId xmlns:a16="http://schemas.microsoft.com/office/drawing/2014/main" id="{4F67E43C-07C3-4927-B281-0FC1044BCBA5}"/>
                  </a:ext>
                </a:extLst>
              </p:cNvPr>
              <p:cNvSpPr txBox="1"/>
              <p:nvPr/>
            </p:nvSpPr>
            <p:spPr>
              <a:xfrm>
                <a:off x="1440135" y="4274487"/>
                <a:ext cx="495299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follow</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sp>
          <p:nvSpPr>
            <p:cNvPr id="38" name="TextBox 37">
              <a:extLst>
                <a:ext uri="{FF2B5EF4-FFF2-40B4-BE49-F238E27FC236}">
                  <a16:creationId xmlns:a16="http://schemas.microsoft.com/office/drawing/2014/main" id="{9D544F1A-11BB-4FC1-A9A8-83646ACFB47D}"/>
                </a:ext>
              </a:extLst>
            </p:cNvPr>
            <p:cNvSpPr txBox="1"/>
            <p:nvPr/>
          </p:nvSpPr>
          <p:spPr>
            <a:xfrm>
              <a:off x="1579717" y="1592700"/>
              <a:ext cx="512764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invest</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pic>
        <p:nvPicPr>
          <p:cNvPr id="3" name="Graphic 2" descr="Internet with solid fill">
            <a:extLst>
              <a:ext uri="{FF2B5EF4-FFF2-40B4-BE49-F238E27FC236}">
                <a16:creationId xmlns:a16="http://schemas.microsoft.com/office/drawing/2014/main" id="{12A6735C-BC29-C883-D416-0521897D7E5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125727" y="2047132"/>
            <a:ext cx="1089420" cy="1089420"/>
          </a:xfrm>
          <a:prstGeom prst="rect">
            <a:avLst/>
          </a:prstGeom>
        </p:spPr>
      </p:pic>
      <p:pic>
        <p:nvPicPr>
          <p:cNvPr id="4" name="Picture 3" descr="A picture containing text, font, screenshot, graphics&#10;&#10;Description automatically generated">
            <a:extLst>
              <a:ext uri="{FF2B5EF4-FFF2-40B4-BE49-F238E27FC236}">
                <a16:creationId xmlns:a16="http://schemas.microsoft.com/office/drawing/2014/main" id="{6ECDB718-24DB-B122-06F9-CF99FABBF87D}"/>
              </a:ext>
            </a:extLst>
          </p:cNvPr>
          <p:cNvPicPr>
            <a:picLocks noChangeAspect="1"/>
          </p:cNvPicPr>
          <p:nvPr/>
        </p:nvPicPr>
        <p:blipFill rotWithShape="1">
          <a:blip r:embed="rId13">
            <a:extLst>
              <a:ext uri="{28A0092B-C50C-407E-A947-70E740481C1C}">
                <a14:useLocalDpi xmlns:a14="http://schemas.microsoft.com/office/drawing/2010/main" val="0"/>
              </a:ext>
            </a:extLst>
          </a:blip>
          <a:srcRect l="-814" t="380" r="814" b="3231"/>
          <a:stretch/>
        </p:blipFill>
        <p:spPr>
          <a:xfrm>
            <a:off x="10363200" y="12541"/>
            <a:ext cx="1828800" cy="932229"/>
          </a:xfrm>
          <a:prstGeom prst="rect">
            <a:avLst/>
          </a:prstGeom>
        </p:spPr>
      </p:pic>
    </p:spTree>
    <p:extLst>
      <p:ext uri="{BB962C8B-B14F-4D97-AF65-F5344CB8AC3E}">
        <p14:creationId xmlns:p14="http://schemas.microsoft.com/office/powerpoint/2010/main" val="30241292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nvertebrate&#10;&#10;Description automatically generated">
            <a:extLst>
              <a:ext uri="{FF2B5EF4-FFF2-40B4-BE49-F238E27FC236}">
                <a16:creationId xmlns:a16="http://schemas.microsoft.com/office/drawing/2014/main" id="{A63A8E87-60FE-A42E-B201-2924259B51EA}"/>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2" y="0"/>
            <a:ext cx="11106808" cy="950049"/>
          </a:xfrm>
          <a:prstGeom prst="round1Rect">
            <a:avLst>
              <a:gd name="adj" fmla="val 50000"/>
            </a:avLst>
          </a:prstGeom>
        </p:spPr>
      </p:pic>
      <p:sp>
        <p:nvSpPr>
          <p:cNvPr id="33" name="Slide Number Placeholder 3">
            <a:extLst>
              <a:ext uri="{FF2B5EF4-FFF2-40B4-BE49-F238E27FC236}">
                <a16:creationId xmlns:a16="http://schemas.microsoft.com/office/drawing/2014/main" id="{5A50595D-D3DD-4B6E-8D1C-A82D7AE4FD6F}"/>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4" name="Title 12">
            <a:extLst>
              <a:ext uri="{FF2B5EF4-FFF2-40B4-BE49-F238E27FC236}">
                <a16:creationId xmlns:a16="http://schemas.microsoft.com/office/drawing/2014/main" id="{E16A2FDA-0618-4158-86DF-5E9F4D9FC1A1}"/>
              </a:ext>
            </a:extLst>
          </p:cNvPr>
          <p:cNvSpPr>
            <a:spLocks noGrp="1"/>
          </p:cNvSpPr>
          <p:nvPr>
            <p:ph type="title"/>
          </p:nvPr>
        </p:nvSpPr>
        <p:spPr>
          <a:xfrm>
            <a:off x="452852" y="130455"/>
            <a:ext cx="10653954" cy="549275"/>
          </a:xfrm>
        </p:spPr>
        <p:txBody>
          <a:bodyPr/>
          <a:lstStyle/>
          <a:p>
            <a:r>
              <a:rPr lang="en-GB" dirty="0">
                <a:solidFill>
                  <a:schemeClr val="bg1"/>
                </a:solidFill>
              </a:rPr>
              <a:t>Tips from  </a:t>
            </a:r>
            <a:endParaRPr lang="en-GB" sz="5400" dirty="0">
              <a:solidFill>
                <a:schemeClr val="bg1"/>
              </a:solidFill>
            </a:endParaRPr>
          </a:p>
        </p:txBody>
      </p:sp>
      <p:sp>
        <p:nvSpPr>
          <p:cNvPr id="35" name="Title 12">
            <a:extLst>
              <a:ext uri="{FF2B5EF4-FFF2-40B4-BE49-F238E27FC236}">
                <a16:creationId xmlns:a16="http://schemas.microsoft.com/office/drawing/2014/main" id="{41A603E0-8A53-441F-A1E8-066D800BC2AA}"/>
              </a:ext>
            </a:extLst>
          </p:cNvPr>
          <p:cNvSpPr txBox="1">
            <a:spLocks/>
          </p:cNvSpPr>
          <p:nvPr/>
        </p:nvSpPr>
        <p:spPr>
          <a:xfrm>
            <a:off x="934687" y="958686"/>
            <a:ext cx="550810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Judges’ feedbacks</a:t>
            </a:r>
          </a:p>
        </p:txBody>
      </p:sp>
      <p:graphicFrame>
        <p:nvGraphicFramePr>
          <p:cNvPr id="5" name="Diagram 4">
            <a:extLst>
              <a:ext uri="{FF2B5EF4-FFF2-40B4-BE49-F238E27FC236}">
                <a16:creationId xmlns:a16="http://schemas.microsoft.com/office/drawing/2014/main" id="{07A58A3C-34ED-3757-AC3C-59910DF602EA}"/>
              </a:ext>
            </a:extLst>
          </p:cNvPr>
          <p:cNvGraphicFramePr/>
          <p:nvPr>
            <p:extLst>
              <p:ext uri="{D42A27DB-BD31-4B8C-83A1-F6EECF244321}">
                <p14:modId xmlns:p14="http://schemas.microsoft.com/office/powerpoint/2010/main" val="2341944165"/>
              </p:ext>
            </p:extLst>
          </p:nvPr>
        </p:nvGraphicFramePr>
        <p:xfrm>
          <a:off x="1369393" y="1895057"/>
          <a:ext cx="4223025" cy="42962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a:extLst>
              <a:ext uri="{FF2B5EF4-FFF2-40B4-BE49-F238E27FC236}">
                <a16:creationId xmlns:a16="http://schemas.microsoft.com/office/drawing/2014/main" id="{A3C847B9-2DBA-27A8-579C-2B4DA494664A}"/>
              </a:ext>
            </a:extLst>
          </p:cNvPr>
          <p:cNvGraphicFramePr/>
          <p:nvPr>
            <p:extLst>
              <p:ext uri="{D42A27DB-BD31-4B8C-83A1-F6EECF244321}">
                <p14:modId xmlns:p14="http://schemas.microsoft.com/office/powerpoint/2010/main" val="745435754"/>
              </p:ext>
            </p:extLst>
          </p:nvPr>
        </p:nvGraphicFramePr>
        <p:xfrm>
          <a:off x="6883781" y="1895058"/>
          <a:ext cx="4223025" cy="429628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8" name="Picture 7" descr="A picture containing text, font, screenshot, graphics&#10;&#10;Description automatically generated">
            <a:extLst>
              <a:ext uri="{FF2B5EF4-FFF2-40B4-BE49-F238E27FC236}">
                <a16:creationId xmlns:a16="http://schemas.microsoft.com/office/drawing/2014/main" id="{66A1B30A-0E64-BA24-6DF2-E4C0BAE549A7}"/>
              </a:ext>
            </a:extLst>
          </p:cNvPr>
          <p:cNvPicPr>
            <a:picLocks noChangeAspect="1"/>
          </p:cNvPicPr>
          <p:nvPr/>
        </p:nvPicPr>
        <p:blipFill rotWithShape="1">
          <a:blip r:embed="rId13">
            <a:extLst>
              <a:ext uri="{28A0092B-C50C-407E-A947-70E740481C1C}">
                <a14:useLocalDpi xmlns:a14="http://schemas.microsoft.com/office/drawing/2010/main" val="0"/>
              </a:ext>
            </a:extLst>
          </a:blip>
          <a:srcRect l="-814" t="380" r="814" b="3231"/>
          <a:stretch/>
        </p:blipFill>
        <p:spPr>
          <a:xfrm>
            <a:off x="10363200" y="12541"/>
            <a:ext cx="1828800" cy="932229"/>
          </a:xfrm>
          <a:prstGeom prst="rect">
            <a:avLst/>
          </a:prstGeom>
        </p:spPr>
      </p:pic>
    </p:spTree>
    <p:extLst>
      <p:ext uri="{BB962C8B-B14F-4D97-AF65-F5344CB8AC3E}">
        <p14:creationId xmlns:p14="http://schemas.microsoft.com/office/powerpoint/2010/main" val="33561147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dirty="0"/>
              <a:t>post </a:t>
            </a:r>
            <a:br>
              <a:rPr lang="en-US" sz="5400" dirty="0"/>
            </a:br>
            <a:r>
              <a:rPr lang="en-US" sz="5400" dirty="0"/>
              <a:t>event</a:t>
            </a:r>
          </a:p>
        </p:txBody>
      </p:sp>
      <p:pic>
        <p:nvPicPr>
          <p:cNvPr id="5" name="Picture 4" descr="A picture containing text, font, screenshot, graphics&#10;&#10;Description automatically generated">
            <a:extLst>
              <a:ext uri="{FF2B5EF4-FFF2-40B4-BE49-F238E27FC236}">
                <a16:creationId xmlns:a16="http://schemas.microsoft.com/office/drawing/2014/main" id="{2425F008-E90C-A838-E1B3-B488D6274843}"/>
              </a:ext>
            </a:extLst>
          </p:cNvPr>
          <p:cNvPicPr>
            <a:picLocks noChangeAspect="1"/>
          </p:cNvPicPr>
          <p:nvPr/>
        </p:nvPicPr>
        <p:blipFill rotWithShape="1">
          <a:blip r:embed="rId2">
            <a:extLst>
              <a:ext uri="{28A0092B-C50C-407E-A947-70E740481C1C}">
                <a14:useLocalDpi xmlns:a14="http://schemas.microsoft.com/office/drawing/2010/main" val="0"/>
              </a:ext>
            </a:extLst>
          </a:blip>
          <a:srcRect l="-814" t="380" r="814" b="3231"/>
          <a:stretch/>
        </p:blipFill>
        <p:spPr>
          <a:xfrm>
            <a:off x="9766853" y="5621783"/>
            <a:ext cx="2425148" cy="1236217"/>
          </a:xfrm>
          <a:prstGeom prst="rect">
            <a:avLst/>
          </a:prstGeom>
        </p:spPr>
      </p:pic>
    </p:spTree>
    <p:extLst>
      <p:ext uri="{BB962C8B-B14F-4D97-AF65-F5344CB8AC3E}">
        <p14:creationId xmlns:p14="http://schemas.microsoft.com/office/powerpoint/2010/main" val="1329949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941A5620-1CF4-C15C-6A5B-6F3623F852B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flipH="1">
            <a:off x="6754292" y="931464"/>
            <a:ext cx="5445146" cy="2155296"/>
          </a:xfrm>
          <a:prstGeom prst="rect">
            <a:avLst/>
          </a:prstGeom>
        </p:spPr>
      </p:pic>
      <p:pic>
        <p:nvPicPr>
          <p:cNvPr id="5" name="Picture 4" descr="A picture containing invertebrate&#10;&#10;Description automatically generated">
            <a:extLst>
              <a:ext uri="{FF2B5EF4-FFF2-40B4-BE49-F238E27FC236}">
                <a16:creationId xmlns:a16="http://schemas.microsoft.com/office/drawing/2014/main" id="{5E87E7BD-241E-704C-E6DB-24D6AEBBBC3B}"/>
              </a:ext>
            </a:extLst>
          </p:cNvPr>
          <p:cNvPicPr>
            <a:picLocks noChangeAspect="1"/>
          </p:cNvPicPr>
          <p:nvPr/>
        </p:nvPicPr>
        <p:blipFill rotWithShape="1">
          <a:blip r:embed="rId5">
            <a:extLst>
              <a:ext uri="{28A0092B-C50C-407E-A947-70E740481C1C}">
                <a14:useLocalDpi xmlns:a14="http://schemas.microsoft.com/office/drawing/2010/main" val="0"/>
              </a:ext>
            </a:extLst>
          </a:blip>
          <a:srcRect l="18257" t="48186" r="18257" b="37889"/>
          <a:stretch/>
        </p:blipFill>
        <p:spPr>
          <a:xfrm>
            <a:off x="-2" y="0"/>
            <a:ext cx="11106808" cy="950049"/>
          </a:xfrm>
          <a:prstGeom prst="round1Rect">
            <a:avLst>
              <a:gd name="adj" fmla="val 50000"/>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736229" y="2001078"/>
            <a:ext cx="5463209" cy="4510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179242" y="1058506"/>
            <a:ext cx="650466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a:solidFill>
                  <a:srgbClr val="AABE3B"/>
                </a:solidFill>
                <a:latin typeface="Arial"/>
              </a:rPr>
              <a:t>Outstanding </a:t>
            </a:r>
            <a:r>
              <a:rPr kumimoji="0" lang="en-GB" sz="4000" b="1" i="0" u="none" strike="noStrike" kern="1200" cap="none" spc="0" normalizeH="0" baseline="0" noProof="0" dirty="0">
                <a:ln>
                  <a:noFill/>
                </a:ln>
                <a:solidFill>
                  <a:srgbClr val="AABE3B"/>
                </a:solidFill>
                <a:effectLst/>
                <a:uLnTx/>
                <a:uFillTx/>
                <a:latin typeface="Arial"/>
                <a:ea typeface="+mj-ea"/>
                <a:cs typeface="+mj-cs"/>
              </a:rPr>
              <a:t>Contribution to TM Forum Assets</a:t>
            </a:r>
            <a:endParaRPr kumimoji="0" lang="en-GB" sz="3200" b="1" i="0" u="none" strike="noStrike" kern="1200" cap="none" spc="0" normalizeH="0" baseline="0" noProof="0" dirty="0">
              <a:ln>
                <a:noFill/>
              </a:ln>
              <a:solidFill>
                <a:srgbClr val="AABE3B"/>
              </a:solidFill>
              <a:effectLst/>
              <a:uLnTx/>
              <a:uFillTx/>
              <a:latin typeface="Arial"/>
              <a:ea typeface="+mj-ea"/>
              <a:cs typeface="+mj-cs"/>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7109984" y="1393275"/>
            <a:ext cx="4733762" cy="5293757"/>
          </a:xfrm>
          <a:prstGeom prst="rect">
            <a:avLst/>
          </a:prstGeom>
          <a:noFill/>
        </p:spPr>
        <p:txBody>
          <a:bodyPr wrap="square" lIns="91440" tIns="45720" rIns="91440" bIns="45720" anchor="t">
            <a:spAutoFit/>
          </a:bodyPr>
          <a:lstStyle/>
          <a:p>
            <a:pPr marL="323850" indent="-323850" algn="just">
              <a:spcAft>
                <a:spcPts val="1200"/>
              </a:spcAft>
              <a:buBlip>
                <a:blip r:embed="rId8"/>
              </a:buBlip>
              <a:defRPr/>
            </a:pPr>
            <a:r>
              <a:rPr lang="en-US" sz="2000" b="1" dirty="0">
                <a:solidFill>
                  <a:schemeClr val="bg1"/>
                </a:solidFill>
                <a:latin typeface="Arial"/>
                <a:ea typeface="+mn-lt"/>
                <a:cs typeface="Arial"/>
              </a:rPr>
              <a:t>Judged &amp; Awarded Post-Event </a:t>
            </a:r>
            <a:r>
              <a:rPr lang="en-GB" sz="2000" b="1" dirty="0">
                <a:solidFill>
                  <a:schemeClr val="bg1"/>
                </a:solidFill>
                <a:latin typeface="Arial"/>
                <a:ea typeface="+mn-lt"/>
                <a:cs typeface="Arial"/>
              </a:rPr>
              <a:t>to Catalyst </a:t>
            </a:r>
            <a:r>
              <a:rPr lang="en-US" sz="2000" b="1" dirty="0">
                <a:solidFill>
                  <a:schemeClr val="bg1"/>
                </a:solidFill>
                <a:latin typeface="Arial"/>
                <a:ea typeface="+mn-lt"/>
                <a:cs typeface="Arial"/>
              </a:rPr>
              <a:t>team that uses the program to make most substantial contribution to TM Forum’s assets.</a:t>
            </a:r>
          </a:p>
          <a:p>
            <a:pPr marL="323850" indent="-323850" algn="just">
              <a:spcAft>
                <a:spcPts val="1200"/>
              </a:spcAft>
              <a:buBlip>
                <a:blip r:embed="rId8"/>
              </a:buBlip>
              <a:defRPr/>
            </a:pPr>
            <a:r>
              <a:rPr lang="en-GB" sz="2000" b="1" dirty="0">
                <a:solidFill>
                  <a:schemeClr val="bg1"/>
                </a:solidFill>
                <a:latin typeface="Arial"/>
                <a:ea typeface="+mn-lt"/>
                <a:cs typeface="Arial"/>
              </a:rPr>
              <a:t>All submissions reviewed by TM Forum Staff &amp; judged by TM Forum’s Collaboration Sub-committee.</a:t>
            </a:r>
            <a:endParaRPr lang="en-US" sz="2000" b="1" dirty="0">
              <a:solidFill>
                <a:schemeClr val="bg1"/>
              </a:solidFill>
              <a:latin typeface="Arial"/>
              <a:ea typeface="+mn-lt"/>
              <a:cs typeface="Arial"/>
            </a:endParaRPr>
          </a:p>
          <a:p>
            <a:pPr marL="323850" indent="-323850" algn="just">
              <a:spcAft>
                <a:spcPts val="1200"/>
              </a:spcAft>
              <a:buBlip>
                <a:blip r:embed="rId8"/>
              </a:buBlip>
              <a:defRPr/>
            </a:pPr>
            <a:r>
              <a:rPr lang="en-US" sz="2000" b="1" dirty="0">
                <a:solidFill>
                  <a:schemeClr val="bg1"/>
                </a:solidFill>
                <a:latin typeface="Arial"/>
                <a:ea typeface="+mn-lt"/>
                <a:cs typeface="Arial"/>
              </a:rPr>
              <a:t>Catalysts assessed based on</a:t>
            </a:r>
          </a:p>
          <a:p>
            <a:pPr marL="781050" lvl="1" indent="-323850" algn="just">
              <a:spcAft>
                <a:spcPts val="1200"/>
              </a:spcAft>
              <a:buBlip>
                <a:blip r:embed="rId8"/>
              </a:buBlip>
              <a:defRPr/>
            </a:pPr>
            <a:r>
              <a:rPr lang="en-US" sz="2000" b="1" dirty="0">
                <a:solidFill>
                  <a:schemeClr val="bg1"/>
                </a:solidFill>
                <a:latin typeface="Arial"/>
                <a:ea typeface="+mn-lt"/>
                <a:cs typeface="Arial"/>
              </a:rPr>
              <a:t>Overall impact to collaboration projects</a:t>
            </a:r>
          </a:p>
          <a:p>
            <a:pPr marL="781050" lvl="1" indent="-323850" algn="just">
              <a:spcAft>
                <a:spcPts val="1200"/>
              </a:spcAft>
              <a:buBlip>
                <a:blip r:embed="rId8"/>
              </a:buBlip>
              <a:defRPr/>
            </a:pPr>
            <a:r>
              <a:rPr lang="en-US" sz="2000" b="1" dirty="0">
                <a:solidFill>
                  <a:schemeClr val="bg1"/>
                </a:solidFill>
                <a:latin typeface="Arial"/>
                <a:ea typeface="+mn-lt"/>
                <a:cs typeface="Arial"/>
              </a:rPr>
              <a:t>Number of contributions</a:t>
            </a:r>
          </a:p>
          <a:p>
            <a:pPr marL="781050" lvl="1" indent="-323850" algn="just">
              <a:spcAft>
                <a:spcPts val="1200"/>
              </a:spcAft>
              <a:buBlip>
                <a:blip r:embed="rId8"/>
              </a:buBlip>
              <a:defRPr/>
            </a:pPr>
            <a:r>
              <a:rPr lang="en-US" sz="2000" b="1" dirty="0">
                <a:solidFill>
                  <a:schemeClr val="bg1"/>
                </a:solidFill>
                <a:latin typeface="Arial"/>
                <a:ea typeface="+mn-lt"/>
                <a:cs typeface="Arial"/>
              </a:rPr>
              <a:t>Quality of contributions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1" i="0" u="none" strike="noStrike" kern="1200" cap="none" spc="0" normalizeH="0" baseline="0" noProof="0" dirty="0">
              <a:ln>
                <a:noFill/>
              </a:ln>
              <a:solidFill>
                <a:prstClr val="white"/>
              </a:solidFill>
              <a:effectLst/>
              <a:uLnTx/>
              <a:uFillTx/>
              <a:latin typeface="Arial"/>
              <a:ea typeface="+mn-ea"/>
              <a:cs typeface="Arial"/>
            </a:endParaRPr>
          </a:p>
        </p:txBody>
      </p:sp>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9"/>
          <a:stretch>
            <a:fillRect/>
          </a:stretch>
        </p:blipFill>
        <p:spPr>
          <a:xfrm>
            <a:off x="0" y="2775805"/>
            <a:ext cx="6754292" cy="3735092"/>
          </a:xfrm>
          <a:prstGeom prst="rect">
            <a:avLst/>
          </a:prstGeom>
        </p:spPr>
      </p:pic>
      <p:sp>
        <p:nvSpPr>
          <p:cNvPr id="3" name="Title 12">
            <a:extLst>
              <a:ext uri="{FF2B5EF4-FFF2-40B4-BE49-F238E27FC236}">
                <a16:creationId xmlns:a16="http://schemas.microsoft.com/office/drawing/2014/main" id="{9621516B-FB61-79BA-8FED-1E1B91C101A1}"/>
              </a:ext>
            </a:extLst>
          </p:cNvPr>
          <p:cNvSpPr>
            <a:spLocks noGrp="1"/>
          </p:cNvSpPr>
          <p:nvPr>
            <p:ph type="title"/>
          </p:nvPr>
        </p:nvSpPr>
        <p:spPr>
          <a:xfrm>
            <a:off x="226425" y="120998"/>
            <a:ext cx="10653954" cy="549275"/>
          </a:xfrm>
        </p:spPr>
        <p:txBody>
          <a:bodyPr/>
          <a:lstStyle/>
          <a:p>
            <a:r>
              <a:rPr lang="en-GB" dirty="0">
                <a:solidFill>
                  <a:schemeClr val="bg1"/>
                </a:solidFill>
              </a:rPr>
              <a:t>Post-event award</a:t>
            </a:r>
            <a:endParaRPr lang="en-GB" sz="5400" dirty="0">
              <a:solidFill>
                <a:schemeClr val="bg1"/>
              </a:solidFill>
            </a:endParaRPr>
          </a:p>
        </p:txBody>
      </p:sp>
      <p:pic>
        <p:nvPicPr>
          <p:cNvPr id="4" name="Picture 3" descr="A picture containing text, font, screenshot, graphics&#10;&#10;Description automatically generated">
            <a:extLst>
              <a:ext uri="{FF2B5EF4-FFF2-40B4-BE49-F238E27FC236}">
                <a16:creationId xmlns:a16="http://schemas.microsoft.com/office/drawing/2014/main" id="{9E97E06F-6767-CCE0-64A0-CFD2FC1C6883}"/>
              </a:ext>
            </a:extLst>
          </p:cNvPr>
          <p:cNvPicPr>
            <a:picLocks noChangeAspect="1"/>
          </p:cNvPicPr>
          <p:nvPr/>
        </p:nvPicPr>
        <p:blipFill rotWithShape="1">
          <a:blip r:embed="rId10">
            <a:extLst>
              <a:ext uri="{28A0092B-C50C-407E-A947-70E740481C1C}">
                <a14:useLocalDpi xmlns:a14="http://schemas.microsoft.com/office/drawing/2010/main" val="0"/>
              </a:ext>
            </a:extLst>
          </a:blip>
          <a:srcRect l="-814" t="380" r="814" b="3231"/>
          <a:stretch/>
        </p:blipFill>
        <p:spPr>
          <a:xfrm>
            <a:off x="10363200" y="12541"/>
            <a:ext cx="1828800" cy="932229"/>
          </a:xfrm>
          <a:prstGeom prst="rect">
            <a:avLst/>
          </a:prstGeom>
        </p:spPr>
      </p:pic>
    </p:spTree>
    <p:extLst>
      <p:ext uri="{BB962C8B-B14F-4D97-AF65-F5344CB8AC3E}">
        <p14:creationId xmlns:p14="http://schemas.microsoft.com/office/powerpoint/2010/main" val="10405420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vertebrate&#10;&#10;Description automatically generated">
            <a:extLst>
              <a:ext uri="{FF2B5EF4-FFF2-40B4-BE49-F238E27FC236}">
                <a16:creationId xmlns:a16="http://schemas.microsoft.com/office/drawing/2014/main" id="{9A044247-FF72-CDC3-AB97-6B8FF818ABD7}"/>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2" y="0"/>
            <a:ext cx="11106808" cy="950049"/>
          </a:xfrm>
          <a:prstGeom prst="round1Rect">
            <a:avLst>
              <a:gd name="adj" fmla="val 50000"/>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flipH="1">
            <a:off x="6387548" y="0"/>
            <a:ext cx="5811888" cy="2155296"/>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387549" y="1337088"/>
            <a:ext cx="5811889" cy="5174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457153" y="1101794"/>
            <a:ext cx="579536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000" dirty="0">
                <a:solidFill>
                  <a:srgbClr val="AABE3B"/>
                </a:solidFill>
                <a:latin typeface="Arial"/>
              </a:rPr>
              <a:t>Application </a:t>
            </a:r>
          </a:p>
          <a:p>
            <a:pPr marL="0" marR="0" lvl="0" indent="0" algn="l" defTabSz="914400" rtl="0" eaLnBrk="1" fontAlgn="auto" latinLnBrk="0" hangingPunct="1">
              <a:lnSpc>
                <a:spcPct val="90000"/>
              </a:lnSpc>
              <a:spcBef>
                <a:spcPct val="0"/>
              </a:spcBef>
              <a:spcAft>
                <a:spcPts val="0"/>
              </a:spcAft>
              <a:buClrTx/>
              <a:buSzTx/>
              <a:buFontTx/>
              <a:buNone/>
              <a:tabLst/>
              <a:defRPr/>
            </a:pPr>
            <a:r>
              <a:rPr lang="en-GB" sz="4000" dirty="0">
                <a:solidFill>
                  <a:srgbClr val="AABE3B"/>
                </a:solidFill>
                <a:latin typeface="Arial"/>
              </a:rPr>
              <a:t>	Process</a:t>
            </a:r>
            <a:endParaRPr kumimoji="0" lang="en-GB" sz="3200" b="1" i="0" u="none" strike="noStrike" kern="1200" cap="none" spc="0" normalizeH="0" baseline="0" noProof="0" dirty="0">
              <a:ln>
                <a:noFill/>
              </a:ln>
              <a:solidFill>
                <a:srgbClr val="AABE3B"/>
              </a:solidFill>
              <a:effectLst/>
              <a:uLnTx/>
              <a:uFillTx/>
              <a:latin typeface="Arial"/>
              <a:ea typeface="+mj-ea"/>
              <a:cs typeface="+mj-cs"/>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6551506" y="443097"/>
            <a:ext cx="5512904" cy="6247864"/>
          </a:xfrm>
          <a:prstGeom prst="rect">
            <a:avLst/>
          </a:prstGeom>
          <a:noFill/>
        </p:spPr>
        <p:txBody>
          <a:bodyPr wrap="square" lIns="91440" tIns="45720" rIns="91440" bIns="45720" anchor="t">
            <a:spAutoFit/>
          </a:bodyPr>
          <a:lstStyle/>
          <a:p>
            <a:pPr marL="323850" indent="-323850" algn="just">
              <a:spcAft>
                <a:spcPts val="1200"/>
              </a:spcAft>
              <a:buBlip>
                <a:blip r:embed="rId8"/>
              </a:buBlip>
              <a:defRPr/>
            </a:pPr>
            <a:r>
              <a:rPr lang="en-US" sz="2000" b="0" i="0" dirty="0">
                <a:solidFill>
                  <a:schemeClr val="bg1"/>
                </a:solidFill>
                <a:effectLst/>
                <a:latin typeface="Arial" panose="020B0604020202020204" pitchFamily="34" charset="0"/>
              </a:rPr>
              <a:t>To do contribution, you must be part of the TM Forum Collaboration program (free to all members).</a:t>
            </a:r>
            <a:endParaRPr lang="en-US" sz="2000" dirty="0">
              <a:solidFill>
                <a:schemeClr val="bg1"/>
              </a:solidFill>
              <a:latin typeface="Arial" panose="020B0604020202020204" pitchFamily="34" charset="0"/>
            </a:endParaRPr>
          </a:p>
          <a:p>
            <a:pPr marL="323850" indent="-323850" algn="just">
              <a:spcAft>
                <a:spcPts val="1200"/>
              </a:spcAft>
              <a:buBlip>
                <a:blip r:embed="rId8"/>
              </a:buBlip>
              <a:defRPr/>
            </a:pPr>
            <a:r>
              <a:rPr lang="en-US" sz="2000" dirty="0">
                <a:solidFill>
                  <a:schemeClr val="bg1"/>
                </a:solidFill>
                <a:latin typeface="Arial" panose="020B0604020202020204" pitchFamily="34" charset="0"/>
              </a:rPr>
              <a:t>P</a:t>
            </a:r>
            <a:r>
              <a:rPr lang="en-US" sz="2000" b="0" i="0" dirty="0">
                <a:solidFill>
                  <a:schemeClr val="bg1"/>
                </a:solidFill>
                <a:effectLst/>
                <a:latin typeface="Arial" panose="020B0604020202020204" pitchFamily="34" charset="0"/>
              </a:rPr>
              <a:t>lease find and join the right program </a:t>
            </a:r>
            <a:r>
              <a:rPr lang="en-US" sz="2000" b="0" i="0" dirty="0">
                <a:solidFill>
                  <a:schemeClr val="bg1"/>
                </a:solidFill>
                <a:effectLst/>
                <a:latin typeface="Arial" panose="020B0604020202020204" pitchFamily="34" charset="0"/>
                <a:hlinkClick r:id="rId9">
                  <a:extLst>
                    <a:ext uri="{A12FA001-AC4F-418D-AE19-62706E023703}">
                      <ahyp:hlinkClr xmlns:ahyp="http://schemas.microsoft.com/office/drawing/2018/hyperlinkcolor" val="tx"/>
                    </a:ext>
                  </a:extLst>
                </a:hlinkClick>
              </a:rPr>
              <a:t>https://myaccount.tmforum.org/joinproject</a:t>
            </a:r>
            <a:endParaRPr lang="en-US" sz="2000" b="0" i="0" dirty="0">
              <a:solidFill>
                <a:schemeClr val="bg1"/>
              </a:solidFill>
              <a:effectLst/>
              <a:latin typeface="Arial" panose="020B0604020202020204" pitchFamily="34" charset="0"/>
            </a:endParaRPr>
          </a:p>
          <a:p>
            <a:pPr marL="323850" indent="-323850" algn="just">
              <a:spcAft>
                <a:spcPts val="1200"/>
              </a:spcAft>
              <a:buBlip>
                <a:blip r:embed="rId8"/>
              </a:buBlip>
              <a:defRPr/>
            </a:pPr>
            <a:r>
              <a:rPr lang="en-GB" sz="2000" dirty="0">
                <a:solidFill>
                  <a:schemeClr val="bg1"/>
                </a:solidFill>
                <a:latin typeface="Arial" panose="020B0604020202020204" pitchFamily="34" charset="0"/>
                <a:ea typeface="+mn-lt"/>
                <a:cs typeface="Arial"/>
              </a:rPr>
              <a:t>In confluence find the correct project &amp; </a:t>
            </a:r>
            <a:r>
              <a:rPr lang="en-US" sz="2000" dirty="0">
                <a:solidFill>
                  <a:schemeClr val="bg1"/>
                </a:solidFill>
                <a:latin typeface="Arial" panose="020B0604020202020204" pitchFamily="34" charset="0"/>
                <a:ea typeface="+mn-lt"/>
                <a:cs typeface="Arial"/>
              </a:rPr>
              <a:t>in Project space side bar, you can </a:t>
            </a:r>
            <a:r>
              <a:rPr lang="en-US" sz="2000" b="0" i="0" dirty="0">
                <a:solidFill>
                  <a:schemeClr val="bg1"/>
                </a:solidFill>
                <a:effectLst/>
                <a:latin typeface="Arial" panose="020B0604020202020204" pitchFamily="34" charset="0"/>
              </a:rPr>
              <a:t>navigate to "Contributions" page</a:t>
            </a:r>
          </a:p>
          <a:p>
            <a:pPr marL="323850" indent="-323850" algn="just">
              <a:spcAft>
                <a:spcPts val="1200"/>
              </a:spcAft>
              <a:buBlip>
                <a:blip r:embed="rId8"/>
              </a:buBlip>
              <a:defRPr/>
            </a:pPr>
            <a:r>
              <a:rPr lang="en-US" sz="2000" b="0" i="0" dirty="0">
                <a:solidFill>
                  <a:schemeClr val="bg1"/>
                </a:solidFill>
                <a:effectLst/>
                <a:latin typeface="Arial" panose="020B0604020202020204" pitchFamily="34" charset="0"/>
              </a:rPr>
              <a:t>Click on "Submit Contribution” &amp; select issue type as ”Catalyst Contribution”</a:t>
            </a:r>
          </a:p>
          <a:p>
            <a:pPr marL="323850" indent="-323850" algn="just">
              <a:spcAft>
                <a:spcPts val="1200"/>
              </a:spcAft>
              <a:buBlip>
                <a:blip r:embed="rId8"/>
              </a:buBlip>
              <a:defRPr/>
            </a:pPr>
            <a:r>
              <a:rPr lang="en-US" sz="2000" b="0" i="0" dirty="0">
                <a:solidFill>
                  <a:schemeClr val="bg1"/>
                </a:solidFill>
                <a:effectLst/>
                <a:latin typeface="Arial" panose="020B0604020202020204" pitchFamily="34" charset="0"/>
              </a:rPr>
              <a:t>Email list of contribution with project URN to </a:t>
            </a:r>
            <a:r>
              <a:rPr lang="en-US" sz="2000" b="0" i="0" dirty="0" err="1">
                <a:solidFill>
                  <a:schemeClr val="bg1"/>
                </a:solidFill>
                <a:effectLst/>
                <a:latin typeface="Arial" panose="020B0604020202020204" pitchFamily="34" charset="0"/>
              </a:rPr>
              <a:t>Shengfan</a:t>
            </a:r>
            <a:r>
              <a:rPr lang="en-US" sz="2000" b="0" i="0" dirty="0">
                <a:solidFill>
                  <a:schemeClr val="bg1"/>
                </a:solidFill>
                <a:effectLst/>
                <a:latin typeface="Arial" panose="020B0604020202020204" pitchFamily="34" charset="0"/>
              </a:rPr>
              <a:t> Hou.</a:t>
            </a:r>
          </a:p>
          <a:p>
            <a:pPr marL="323850" indent="-323850" algn="just">
              <a:spcAft>
                <a:spcPts val="1200"/>
              </a:spcAft>
              <a:buBlip>
                <a:blip r:embed="rId8"/>
              </a:buBlip>
              <a:defRPr/>
            </a:pPr>
            <a:r>
              <a:rPr lang="en-US" sz="2000" dirty="0">
                <a:solidFill>
                  <a:schemeClr val="bg1"/>
                </a:solidFill>
                <a:latin typeface="Arial" panose="020B0604020202020204" pitchFamily="34" charset="0"/>
              </a:rPr>
              <a:t>Last date to submit contribution: </a:t>
            </a:r>
            <a:r>
              <a:rPr lang="en-US" sz="2000" b="1" dirty="0">
                <a:solidFill>
                  <a:schemeClr val="bg1"/>
                </a:solidFill>
                <a:latin typeface="Arial" panose="020B0604020202020204" pitchFamily="34" charset="0"/>
              </a:rPr>
              <a:t>3</a:t>
            </a:r>
            <a:r>
              <a:rPr lang="en-US" sz="2000" b="1" baseline="30000" dirty="0">
                <a:solidFill>
                  <a:schemeClr val="bg1"/>
                </a:solidFill>
                <a:latin typeface="Arial" panose="020B0604020202020204" pitchFamily="34" charset="0"/>
              </a:rPr>
              <a:t>rd</a:t>
            </a:r>
            <a:r>
              <a:rPr lang="en-US" sz="2000" b="1" dirty="0">
                <a:solidFill>
                  <a:schemeClr val="bg1"/>
                </a:solidFill>
                <a:latin typeface="Arial" panose="020B0604020202020204" pitchFamily="34" charset="0"/>
              </a:rPr>
              <a:t> November’23.</a:t>
            </a:r>
            <a:endParaRPr lang="en-US" sz="2000" b="1" dirty="0">
              <a:solidFill>
                <a:schemeClr val="bg1"/>
              </a:solidFill>
              <a:latin typeface="Arial" panose="020B0604020202020204" pitchFamily="34" charset="0"/>
              <a:hlinkClick r:id="rId10">
                <a:extLst>
                  <a:ext uri="{A12FA001-AC4F-418D-AE19-62706E023703}">
                    <ahyp:hlinkClr xmlns:ahyp="http://schemas.microsoft.com/office/drawing/2018/hyperlinkcolor" val="tx"/>
                  </a:ext>
                </a:extLst>
              </a:hlinkClick>
            </a:endParaRPr>
          </a:p>
          <a:p>
            <a:pPr marL="323850" indent="-323850" algn="just">
              <a:spcAft>
                <a:spcPts val="1200"/>
              </a:spcAft>
              <a:buBlip>
                <a:blip r:embed="rId8"/>
              </a:buBlip>
              <a:defRPr/>
            </a:pPr>
            <a:r>
              <a:rPr lang="en-US" sz="2000" b="0" i="0" dirty="0">
                <a:solidFill>
                  <a:schemeClr val="bg1"/>
                </a:solidFill>
                <a:effectLst/>
                <a:latin typeface="Arial" panose="020B0604020202020204" pitchFamily="34" charset="0"/>
                <a:hlinkClick r:id="rId11"/>
              </a:rPr>
              <a:t>More details about contribution-here</a:t>
            </a:r>
            <a:r>
              <a:rPr lang="en-US" sz="2000" dirty="0">
                <a:solidFill>
                  <a:schemeClr val="bg1"/>
                </a:solidFill>
                <a:latin typeface="Arial" panose="020B0604020202020204" pitchFamily="34" charset="0"/>
              </a:rPr>
              <a:t> </a:t>
            </a:r>
            <a:r>
              <a:rPr lang="en-US" sz="2000" b="0" i="0" dirty="0">
                <a:solidFill>
                  <a:schemeClr val="bg1"/>
                </a:solidFill>
                <a:effectLst/>
                <a:latin typeface="Arial" panose="020B0604020202020204" pitchFamily="34" charset="0"/>
              </a:rPr>
              <a:t> </a:t>
            </a:r>
            <a:endParaRPr lang="en-US" sz="2000" b="1" dirty="0">
              <a:solidFill>
                <a:schemeClr val="bg1"/>
              </a:solidFill>
              <a:latin typeface="Arial"/>
              <a:ea typeface="+mn-lt"/>
              <a:cs typeface="Arial"/>
            </a:endParaRPr>
          </a:p>
          <a:p>
            <a:pPr marL="323850" indent="-323850" algn="just">
              <a:spcAft>
                <a:spcPts val="1200"/>
              </a:spcAft>
              <a:buBlip>
                <a:blip r:embed="rId8"/>
              </a:buBlip>
              <a:defRPr/>
            </a:pPr>
            <a:r>
              <a:rPr lang="en-US" sz="2000" b="0" i="0" dirty="0">
                <a:solidFill>
                  <a:schemeClr val="bg1"/>
                </a:solidFill>
                <a:effectLst/>
                <a:latin typeface="Arial" panose="020B0604020202020204" pitchFamily="34" charset="0"/>
                <a:hlinkClick r:id="rId10"/>
              </a:rPr>
              <a:t>More details </a:t>
            </a:r>
            <a:r>
              <a:rPr lang="en-US" sz="2000" b="0" i="0" dirty="0">
                <a:solidFill>
                  <a:schemeClr val="bg1"/>
                </a:solidFill>
                <a:effectLst/>
                <a:latin typeface="Arial" panose="020B0604020202020204" pitchFamily="34" charset="0"/>
                <a:hlinkClick r:id="rId12"/>
              </a:rPr>
              <a:t>about</a:t>
            </a:r>
            <a:r>
              <a:rPr lang="en-US" sz="2000" b="0" i="0" dirty="0">
                <a:solidFill>
                  <a:schemeClr val="bg1"/>
                </a:solidFill>
                <a:effectLst/>
                <a:latin typeface="Arial" panose="020B0604020202020204" pitchFamily="34" charset="0"/>
                <a:hlinkClick r:id="rId10"/>
              </a:rPr>
              <a:t> process - here</a:t>
            </a:r>
            <a:r>
              <a:rPr lang="en-US" sz="2000" dirty="0">
                <a:solidFill>
                  <a:schemeClr val="bg1"/>
                </a:solidFill>
                <a:latin typeface="Arial" panose="020B0604020202020204" pitchFamily="34" charset="0"/>
              </a:rPr>
              <a:t> </a:t>
            </a:r>
            <a:r>
              <a:rPr lang="en-US" sz="2000" b="0" i="0" dirty="0">
                <a:solidFill>
                  <a:schemeClr val="bg1"/>
                </a:solidFill>
                <a:effectLst/>
                <a:latin typeface="Arial" panose="020B0604020202020204" pitchFamily="34" charset="0"/>
              </a:rPr>
              <a:t> </a:t>
            </a:r>
          </a:p>
        </p:txBody>
      </p:sp>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13"/>
          <a:stretch>
            <a:fillRect/>
          </a:stretch>
        </p:blipFill>
        <p:spPr>
          <a:xfrm>
            <a:off x="0" y="2775805"/>
            <a:ext cx="6387549" cy="3735092"/>
          </a:xfrm>
          <a:prstGeom prst="rect">
            <a:avLst/>
          </a:prstGeom>
        </p:spPr>
      </p:pic>
      <p:sp>
        <p:nvSpPr>
          <p:cNvPr id="3" name="Title 12">
            <a:extLst>
              <a:ext uri="{FF2B5EF4-FFF2-40B4-BE49-F238E27FC236}">
                <a16:creationId xmlns:a16="http://schemas.microsoft.com/office/drawing/2014/main" id="{9621516B-FB61-79BA-8FED-1E1B91C101A1}"/>
              </a:ext>
            </a:extLst>
          </p:cNvPr>
          <p:cNvSpPr>
            <a:spLocks noGrp="1"/>
          </p:cNvSpPr>
          <p:nvPr>
            <p:ph type="title"/>
          </p:nvPr>
        </p:nvSpPr>
        <p:spPr>
          <a:xfrm>
            <a:off x="127590" y="158613"/>
            <a:ext cx="10653954" cy="549275"/>
          </a:xfrm>
        </p:spPr>
        <p:txBody>
          <a:bodyPr/>
          <a:lstStyle/>
          <a:p>
            <a:r>
              <a:rPr lang="en-GB" sz="4800" dirty="0">
                <a:solidFill>
                  <a:schemeClr val="bg1"/>
                </a:solidFill>
              </a:rPr>
              <a:t>Post-event award</a:t>
            </a:r>
          </a:p>
        </p:txBody>
      </p:sp>
    </p:spTree>
    <p:extLst>
      <p:ext uri="{BB962C8B-B14F-4D97-AF65-F5344CB8AC3E}">
        <p14:creationId xmlns:p14="http://schemas.microsoft.com/office/powerpoint/2010/main" val="32199212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vertebrate&#10;&#10;Description automatically generated">
            <a:extLst>
              <a:ext uri="{FF2B5EF4-FFF2-40B4-BE49-F238E27FC236}">
                <a16:creationId xmlns:a16="http://schemas.microsoft.com/office/drawing/2014/main" id="{9A044247-FF72-CDC3-AB97-6B8FF818ABD7}"/>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2" y="0"/>
            <a:ext cx="11106808" cy="950049"/>
          </a:xfrm>
          <a:prstGeom prst="round1Rect">
            <a:avLst>
              <a:gd name="adj" fmla="val 50000"/>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flipH="1">
            <a:off x="5872755" y="950048"/>
            <a:ext cx="6326681" cy="1205247"/>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5872757" y="1550504"/>
            <a:ext cx="6326681" cy="49606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457153" y="1101794"/>
            <a:ext cx="579536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3200" b="1" i="0" u="none" strike="noStrike" kern="1200" cap="none" spc="0" normalizeH="0" baseline="0" noProof="0" dirty="0">
              <a:ln>
                <a:noFill/>
              </a:ln>
              <a:solidFill>
                <a:srgbClr val="AABE3B"/>
              </a:solidFill>
              <a:effectLst/>
              <a:uLnTx/>
              <a:uFillTx/>
              <a:latin typeface="Arial"/>
              <a:ea typeface="+mj-ea"/>
              <a:cs typeface="+mj-cs"/>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6252520" y="1214679"/>
            <a:ext cx="5654557" cy="494904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2800" b="1" dirty="0">
                <a:solidFill>
                  <a:srgbClr val="AABE3B"/>
                </a:solidFill>
                <a:latin typeface="Arial"/>
              </a:rPr>
              <a:t>Judges’ Feedback</a:t>
            </a:r>
            <a:endParaRPr lang="en-GB" sz="2800" b="1" i="0" dirty="0">
              <a:solidFill>
                <a:schemeClr val="bg1"/>
              </a:solidFill>
              <a:effectLst/>
              <a:latin typeface="Arial" panose="020B0604020202020204" pitchFamily="34" charset="0"/>
            </a:endParaRPr>
          </a:p>
          <a:p>
            <a:pPr marL="323850" indent="-323850" algn="just">
              <a:spcAft>
                <a:spcPts val="1200"/>
              </a:spcAft>
              <a:buBlip>
                <a:blip r:embed="rId8"/>
              </a:buBlip>
              <a:defRPr/>
            </a:pPr>
            <a:r>
              <a:rPr lang="en-GB" sz="2000" b="0" i="0" dirty="0">
                <a:solidFill>
                  <a:schemeClr val="bg1"/>
                </a:solidFill>
                <a:effectLst/>
                <a:latin typeface="Arial" panose="020B0604020202020204" pitchFamily="34" charset="0"/>
              </a:rPr>
              <a:t>Judges’ feedback comments will also be accessible through the Awards platform, using the same login credentials. </a:t>
            </a:r>
          </a:p>
          <a:p>
            <a:pPr marL="323850" indent="-323850" algn="just">
              <a:spcAft>
                <a:spcPts val="1200"/>
              </a:spcAft>
              <a:buBlip>
                <a:blip r:embed="rId8"/>
              </a:buBlip>
              <a:defRPr/>
            </a:pPr>
            <a:r>
              <a:rPr lang="en-GB" sz="2000" b="0" i="0" dirty="0">
                <a:solidFill>
                  <a:schemeClr val="bg1"/>
                </a:solidFill>
                <a:effectLst/>
                <a:latin typeface="Arial" panose="020B0604020202020204" pitchFamily="34" charset="0"/>
              </a:rPr>
              <a:t>Will be available from </a:t>
            </a:r>
            <a:r>
              <a:rPr lang="en-GB" sz="2000" dirty="0">
                <a:solidFill>
                  <a:schemeClr val="bg1"/>
                </a:solidFill>
                <a:latin typeface="Arial" panose="020B0604020202020204" pitchFamily="34" charset="0"/>
              </a:rPr>
              <a:t>2</a:t>
            </a:r>
            <a:r>
              <a:rPr lang="en-GB" sz="2000" baseline="30000" dirty="0">
                <a:solidFill>
                  <a:schemeClr val="bg1"/>
                </a:solidFill>
                <a:latin typeface="Arial" panose="020B0604020202020204" pitchFamily="34" charset="0"/>
              </a:rPr>
              <a:t>nd</a:t>
            </a:r>
            <a:r>
              <a:rPr lang="en-GB" sz="2000" dirty="0">
                <a:solidFill>
                  <a:schemeClr val="bg1"/>
                </a:solidFill>
                <a:latin typeface="Arial" panose="020B0604020202020204" pitchFamily="34" charset="0"/>
              </a:rPr>
              <a:t> October &amp; will stay accessible till 31</a:t>
            </a:r>
            <a:r>
              <a:rPr lang="en-GB" sz="2000" baseline="30000" dirty="0">
                <a:solidFill>
                  <a:schemeClr val="bg1"/>
                </a:solidFill>
                <a:latin typeface="Arial" panose="020B0604020202020204" pitchFamily="34" charset="0"/>
              </a:rPr>
              <a:t>st</a:t>
            </a:r>
            <a:r>
              <a:rPr lang="en-GB" sz="2000" dirty="0">
                <a:solidFill>
                  <a:schemeClr val="bg1"/>
                </a:solidFill>
                <a:latin typeface="Arial" panose="020B0604020202020204" pitchFamily="34" charset="0"/>
              </a:rPr>
              <a:t> December. </a:t>
            </a:r>
            <a:endParaRPr lang="en-US" sz="2000" dirty="0">
              <a:solidFill>
                <a:schemeClr val="bg1"/>
              </a:solidFill>
              <a:latin typeface="Arial" panose="020B0604020202020204" pitchFamily="34" charset="0"/>
            </a:endParaRPr>
          </a:p>
          <a:p>
            <a:pPr>
              <a:lnSpc>
                <a:spcPct val="90000"/>
              </a:lnSpc>
              <a:spcBef>
                <a:spcPct val="0"/>
              </a:spcBef>
              <a:defRPr/>
            </a:pPr>
            <a:r>
              <a:rPr lang="en-GB" sz="2800" b="1" dirty="0">
                <a:solidFill>
                  <a:srgbClr val="AABE3B"/>
                </a:solidFill>
                <a:latin typeface="Arial"/>
              </a:rPr>
              <a:t>Post-event promotions</a:t>
            </a:r>
          </a:p>
          <a:p>
            <a:pPr marL="323850" indent="-323850" algn="just">
              <a:spcAft>
                <a:spcPts val="1200"/>
              </a:spcAft>
              <a:buBlip>
                <a:blip r:embed="rId8"/>
              </a:buBlip>
              <a:defRPr/>
            </a:pPr>
            <a:r>
              <a:rPr lang="en-GB" sz="2000" dirty="0">
                <a:solidFill>
                  <a:schemeClr val="bg1"/>
                </a:solidFill>
                <a:latin typeface="Arial" panose="020B0604020202020204" pitchFamily="34" charset="0"/>
              </a:rPr>
              <a:t>Catalyst promotions &amp; inform articles will continue to be published post-event as well. </a:t>
            </a:r>
            <a:endParaRPr lang="en-US" sz="2000" dirty="0">
              <a:solidFill>
                <a:schemeClr val="bg1"/>
              </a:solidFill>
              <a:latin typeface="Arial" panose="020B0604020202020204" pitchFamily="34" charset="0"/>
            </a:endParaRPr>
          </a:p>
          <a:p>
            <a:pPr>
              <a:lnSpc>
                <a:spcPct val="90000"/>
              </a:lnSpc>
              <a:spcBef>
                <a:spcPct val="0"/>
              </a:spcBef>
              <a:spcAft>
                <a:spcPts val="1200"/>
              </a:spcAft>
              <a:defRPr/>
            </a:pPr>
            <a:r>
              <a:rPr lang="en-GB" sz="2800" b="1" dirty="0">
                <a:solidFill>
                  <a:srgbClr val="AABE3B"/>
                </a:solidFill>
                <a:latin typeface="Arial"/>
              </a:rPr>
              <a:t>Next Phase preparations</a:t>
            </a:r>
          </a:p>
          <a:p>
            <a:pPr marL="323850" indent="-323850" algn="just">
              <a:spcAft>
                <a:spcPts val="1200"/>
              </a:spcAft>
              <a:buBlip>
                <a:blip r:embed="rId8"/>
              </a:buBlip>
              <a:defRPr/>
            </a:pPr>
            <a:r>
              <a:rPr lang="en-GB" sz="2000" dirty="0">
                <a:solidFill>
                  <a:schemeClr val="bg1"/>
                </a:solidFill>
                <a:latin typeface="Arial" panose="020B0604020202020204" pitchFamily="34" charset="0"/>
              </a:rPr>
              <a:t>Catalyst cycles are continuous, so continue planning for next phase, if interested in joining. </a:t>
            </a:r>
          </a:p>
        </p:txBody>
      </p:sp>
      <p:sp>
        <p:nvSpPr>
          <p:cNvPr id="3" name="Title 12">
            <a:extLst>
              <a:ext uri="{FF2B5EF4-FFF2-40B4-BE49-F238E27FC236}">
                <a16:creationId xmlns:a16="http://schemas.microsoft.com/office/drawing/2014/main" id="{9621516B-FB61-79BA-8FED-1E1B91C101A1}"/>
              </a:ext>
            </a:extLst>
          </p:cNvPr>
          <p:cNvSpPr>
            <a:spLocks noGrp="1"/>
          </p:cNvSpPr>
          <p:nvPr>
            <p:ph type="title"/>
          </p:nvPr>
        </p:nvSpPr>
        <p:spPr>
          <a:xfrm>
            <a:off x="127590" y="158613"/>
            <a:ext cx="10653954" cy="549275"/>
          </a:xfrm>
        </p:spPr>
        <p:txBody>
          <a:bodyPr/>
          <a:lstStyle/>
          <a:p>
            <a:r>
              <a:rPr lang="en-GB" sz="4800" dirty="0">
                <a:solidFill>
                  <a:schemeClr val="bg1"/>
                </a:solidFill>
              </a:rPr>
              <a:t>Post-event activity</a:t>
            </a:r>
          </a:p>
        </p:txBody>
      </p:sp>
      <p:pic>
        <p:nvPicPr>
          <p:cNvPr id="5" name="Picture 4" descr="A picture containing text, font, screenshot, graphics&#10;&#10;Description automatically generated">
            <a:extLst>
              <a:ext uri="{FF2B5EF4-FFF2-40B4-BE49-F238E27FC236}">
                <a16:creationId xmlns:a16="http://schemas.microsoft.com/office/drawing/2014/main" id="{553870D7-A992-037C-7790-4F1B439983A9}"/>
              </a:ext>
            </a:extLst>
          </p:cNvPr>
          <p:cNvPicPr>
            <a:picLocks noChangeAspect="1"/>
          </p:cNvPicPr>
          <p:nvPr/>
        </p:nvPicPr>
        <p:blipFill rotWithShape="1">
          <a:blip r:embed="rId9">
            <a:extLst>
              <a:ext uri="{28A0092B-C50C-407E-A947-70E740481C1C}">
                <a14:useLocalDpi xmlns:a14="http://schemas.microsoft.com/office/drawing/2010/main" val="0"/>
              </a:ext>
            </a:extLst>
          </a:blip>
          <a:srcRect l="-814" t="380" r="814" b="3231"/>
          <a:stretch/>
        </p:blipFill>
        <p:spPr>
          <a:xfrm>
            <a:off x="10363200" y="12541"/>
            <a:ext cx="1828800" cy="932229"/>
          </a:xfrm>
          <a:prstGeom prst="rect">
            <a:avLst/>
          </a:prstGeom>
        </p:spPr>
      </p:pic>
      <p:pic>
        <p:nvPicPr>
          <p:cNvPr id="6" name="Picture 5">
            <a:extLst>
              <a:ext uri="{FF2B5EF4-FFF2-40B4-BE49-F238E27FC236}">
                <a16:creationId xmlns:a16="http://schemas.microsoft.com/office/drawing/2014/main" id="{88B6D4E3-43A0-CF51-D117-4FB33D3B8085}"/>
              </a:ext>
            </a:extLst>
          </p:cNvPr>
          <p:cNvPicPr>
            <a:picLocks noChangeAspect="1"/>
          </p:cNvPicPr>
          <p:nvPr/>
        </p:nvPicPr>
        <p:blipFill>
          <a:blip r:embed="rId10" cstate="screen">
            <a:extLst>
              <a:ext uri="{28A0092B-C50C-407E-A947-70E740481C1C}">
                <a14:useLocalDpi xmlns:a14="http://schemas.microsoft.com/office/drawing/2010/main" val="0"/>
              </a:ext>
            </a:extLst>
          </a:blip>
          <a:srcRect/>
          <a:stretch/>
        </p:blipFill>
        <p:spPr>
          <a:xfrm>
            <a:off x="-1" y="944770"/>
            <a:ext cx="5872758" cy="5566407"/>
          </a:xfrm>
          <a:prstGeom prst="rect">
            <a:avLst/>
          </a:prstGeom>
        </p:spPr>
      </p:pic>
    </p:spTree>
    <p:extLst>
      <p:ext uri="{BB962C8B-B14F-4D97-AF65-F5344CB8AC3E}">
        <p14:creationId xmlns:p14="http://schemas.microsoft.com/office/powerpoint/2010/main" val="36295791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3A348D48-0A64-4637-BF60-F62A3487374E}"/>
              </a:ext>
            </a:extLst>
          </p:cNvPr>
          <p:cNvSpPr/>
          <p:nvPr/>
        </p:nvSpPr>
        <p:spPr>
          <a:xfrm>
            <a:off x="6728791" y="0"/>
            <a:ext cx="5463209"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530" y="2577625"/>
            <a:ext cx="3912635" cy="3941617"/>
          </a:xfrm>
          <a:prstGeom prst="rect">
            <a:avLst/>
          </a:prstGeom>
        </p:spPr>
      </p:pic>
      <p:pic>
        <p:nvPicPr>
          <p:cNvPr id="52" name="Graphic 51">
            <a:extLst>
              <a:ext uri="{FF2B5EF4-FFF2-40B4-BE49-F238E27FC236}">
                <a16:creationId xmlns:a16="http://schemas.microsoft.com/office/drawing/2014/main" id="{E1F210DC-4264-4FCD-A281-03CEA89B26BC}"/>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V="1">
            <a:off x="3918505" y="4965864"/>
            <a:ext cx="2810286" cy="1553379"/>
          </a:xfrm>
          <a:prstGeom prst="rect">
            <a:avLst/>
          </a:prstGeom>
        </p:spPr>
      </p:pic>
      <p:pic>
        <p:nvPicPr>
          <p:cNvPr id="15" name="Picture 14">
            <a:extLst>
              <a:ext uri="{FF2B5EF4-FFF2-40B4-BE49-F238E27FC236}">
                <a16:creationId xmlns:a16="http://schemas.microsoft.com/office/drawing/2014/main" id="{87BCEA86-1E9A-4689-9072-E68D9424FC7A}"/>
              </a:ext>
            </a:extLst>
          </p:cNvPr>
          <p:cNvPicPr>
            <a:picLocks noChangeAspect="1"/>
          </p:cNvPicPr>
          <p:nvPr/>
        </p:nvPicPr>
        <p:blipFill>
          <a:blip r:embed="rId8" cstate="screen">
            <a:extLst>
              <a:ext uri="{28A0092B-C50C-407E-A947-70E740481C1C}">
                <a14:useLocalDpi xmlns:a14="http://schemas.microsoft.com/office/drawing/2010/main" val="0"/>
              </a:ext>
            </a:extLst>
          </a:blip>
          <a:srcRect/>
          <a:stretch/>
        </p:blipFill>
        <p:spPr>
          <a:xfrm>
            <a:off x="5180843" y="35984"/>
            <a:ext cx="1553380" cy="1553380"/>
          </a:xfrm>
          <a:prstGeom prst="rect">
            <a:avLst/>
          </a:prstGeom>
        </p:spPr>
      </p:pic>
      <p:pic>
        <p:nvPicPr>
          <p:cNvPr id="53" name="Graphic 52">
            <a:extLst>
              <a:ext uri="{FF2B5EF4-FFF2-40B4-BE49-F238E27FC236}">
                <a16:creationId xmlns:a16="http://schemas.microsoft.com/office/drawing/2014/main" id="{E82C5211-970A-40A6-A752-C101B5A49A6B}"/>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flipV="1">
            <a:off x="3909041" y="3412484"/>
            <a:ext cx="2810286" cy="1553379"/>
          </a:xfrm>
          <a:prstGeom prst="rect">
            <a:avLst/>
          </a:prstGeom>
        </p:spPr>
      </p:pic>
      <p:pic>
        <p:nvPicPr>
          <p:cNvPr id="21" name="Graphic 20">
            <a:extLst>
              <a:ext uri="{FF2B5EF4-FFF2-40B4-BE49-F238E27FC236}">
                <a16:creationId xmlns:a16="http://schemas.microsoft.com/office/drawing/2014/main" id="{856C8599-F98D-4407-98AB-7FEAA3E5129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5400000" flipV="1">
            <a:off x="288895" y="256214"/>
            <a:ext cx="1454556" cy="1454556"/>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52852" y="294639"/>
            <a:ext cx="10653954" cy="549275"/>
          </a:xfrm>
        </p:spPr>
        <p:txBody>
          <a:bodyPr/>
          <a:lstStyle/>
          <a:p>
            <a:r>
              <a:rPr lang="en-GB" sz="5400" dirty="0"/>
              <a:t>Stay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885598" y="941500"/>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5400" dirty="0">
                <a:solidFill>
                  <a:srgbClr val="AABE3B"/>
                </a:solidFill>
                <a:latin typeface="Arial"/>
              </a:rPr>
              <a:t>informed!</a:t>
            </a:r>
            <a:endParaRPr kumimoji="0" lang="en-GB" sz="5400" b="1" i="0" u="none" strike="noStrike" kern="1200" cap="none" spc="0" normalizeH="0" baseline="0" noProof="0" dirty="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6876055" y="256213"/>
            <a:ext cx="5144007"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Latest information available on confluence  </a:t>
            </a:r>
            <a:r>
              <a:rPr kumimoji="0" lang="en-GB" b="1" i="0" u="none" strike="noStrike" kern="1200" cap="none" spc="0" normalizeH="0" baseline="0" noProof="0" dirty="0">
                <a:ln>
                  <a:noFill/>
                </a:ln>
                <a:effectLst/>
                <a:uLnTx/>
                <a:uFillTx/>
                <a:latin typeface="Arial"/>
                <a:ea typeface="+mn-lt"/>
                <a:cs typeface="Arial"/>
                <a:hlinkClick r:id="rId14"/>
              </a:rPr>
              <a:t>Catalyst Awards page</a:t>
            </a:r>
            <a:r>
              <a:rPr kumimoji="0" lang="en-GB" b="1" i="0" u="none" strike="noStrike" kern="1200" cap="none" spc="0" normalizeH="0" baseline="0" noProof="0" dirty="0">
                <a:ln>
                  <a:noFill/>
                </a:ln>
                <a:effectLst/>
                <a:uLnTx/>
                <a:uFillTx/>
                <a:latin typeface="Arial"/>
                <a:ea typeface="+mn-lt"/>
                <a:cs typeface="Arial"/>
              </a:rPr>
              <a:t>. </a:t>
            </a: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Recording &amp; presentation will be uploaded</a:t>
            </a: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lang="en-GB" b="1" dirty="0">
                <a:latin typeface="Arial"/>
                <a:ea typeface="+mn-lt"/>
                <a:cs typeface="Arial"/>
              </a:rPr>
              <a:t>Important Catalyst webpages:</a:t>
            </a:r>
          </a:p>
          <a:p>
            <a:pPr marL="781050" lvl="1" indent="-323850" algn="just">
              <a:lnSpc>
                <a:spcPct val="100000"/>
              </a:lnSpc>
              <a:defRPr/>
            </a:pPr>
            <a:r>
              <a:rPr lang="en-GB" sz="1800" b="1" dirty="0">
                <a:solidFill>
                  <a:srgbClr val="0070C0"/>
                </a:solidFill>
                <a:latin typeface="Arial"/>
                <a:ea typeface="+mn-lt"/>
                <a:cs typeface="Arial"/>
                <a:hlinkClick r:id="rId15">
                  <a:extLst>
                    <a:ext uri="{A12FA001-AC4F-418D-AE19-62706E023703}">
                      <ahyp:hlinkClr xmlns:ahyp="http://schemas.microsoft.com/office/drawing/2018/hyperlinkcolor" val="tx"/>
                    </a:ext>
                  </a:extLst>
                </a:hlinkClick>
              </a:rPr>
              <a:t>TM Forum website</a:t>
            </a:r>
            <a:endParaRPr lang="en-GB" sz="1800" b="1" dirty="0">
              <a:solidFill>
                <a:srgbClr val="0070C0"/>
              </a:solidFill>
              <a:latin typeface="Arial"/>
              <a:ea typeface="+mn-lt"/>
              <a:cs typeface="Arial"/>
            </a:endParaRPr>
          </a:p>
          <a:p>
            <a:pPr marL="781050" lvl="1" indent="-323850" algn="just">
              <a:lnSpc>
                <a:spcPct val="100000"/>
              </a:lnSpc>
              <a:defRPr/>
            </a:pPr>
            <a:r>
              <a:rPr kumimoji="0" lang="en-GB" sz="1800" b="1" i="0" u="none" strike="noStrike" kern="1200" cap="none" spc="0" normalizeH="0" baseline="0" noProof="0" dirty="0">
                <a:ln>
                  <a:noFill/>
                </a:ln>
                <a:effectLst/>
                <a:uLnTx/>
                <a:uFillTx/>
                <a:latin typeface="Arial"/>
                <a:ea typeface="+mn-lt"/>
                <a:cs typeface="Arial"/>
                <a:hlinkClick r:id="rId16"/>
              </a:rPr>
              <a:t>Catalyst Spaces</a:t>
            </a:r>
            <a:endParaRPr kumimoji="0" lang="en-GB" sz="1800" b="1" i="0" u="none" strike="noStrike" kern="1200" cap="none" spc="0" normalizeH="0" baseline="0" noProof="0" dirty="0">
              <a:ln>
                <a:noFill/>
              </a:ln>
              <a:effectLst/>
              <a:uLnTx/>
              <a:uFillTx/>
              <a:latin typeface="Arial"/>
              <a:ea typeface="+mn-lt"/>
              <a:cs typeface="Arial"/>
            </a:endParaRPr>
          </a:p>
          <a:p>
            <a:pPr marL="781050" lvl="1" indent="-323850" algn="just">
              <a:lnSpc>
                <a:spcPct val="100000"/>
              </a:lnSpc>
              <a:defRPr/>
            </a:pPr>
            <a:r>
              <a:rPr lang="en-GB" sz="1800" b="1" dirty="0">
                <a:latin typeface="Arial"/>
                <a:ea typeface="+mn-lt"/>
                <a:cs typeface="Arial"/>
                <a:hlinkClick r:id="rId17"/>
              </a:rPr>
              <a:t>Catalyst Awards webpage</a:t>
            </a:r>
            <a:endParaRPr kumimoji="0" lang="en-GB" sz="1800" b="0" i="0" u="none" strike="noStrike" kern="1200" cap="none" spc="0" normalizeH="0" baseline="0" noProof="0" dirty="0">
              <a:ln>
                <a:noFill/>
              </a:ln>
              <a:effectLst/>
              <a:uLnTx/>
              <a:uFillTx/>
              <a:latin typeface="Arial"/>
              <a:ea typeface="+mn-lt"/>
              <a:cs typeface="Arial"/>
            </a:endParaRP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Weekly check-in emails</a:t>
            </a:r>
          </a:p>
          <a:p>
            <a:pPr marL="323850" indent="-323850" algn="just">
              <a:lnSpc>
                <a:spcPct val="100000"/>
              </a:lnSpc>
              <a:defRPr/>
            </a:pPr>
            <a:r>
              <a:rPr lang="en-GB" b="1" dirty="0">
                <a:latin typeface="Arial"/>
                <a:ea typeface="+mn-lt"/>
                <a:cs typeface="Arial"/>
              </a:rPr>
              <a:t>Contact us:–</a:t>
            </a:r>
          </a:p>
          <a:p>
            <a:pPr marL="781050" lvl="1" indent="-323850" algn="just">
              <a:lnSpc>
                <a:spcPct val="100000"/>
              </a:lnSpc>
              <a:defRPr/>
            </a:pPr>
            <a:r>
              <a:rPr lang="en-GB" sz="1800" b="1" dirty="0">
                <a:latin typeface="Arial"/>
                <a:ea typeface="+mn-lt"/>
                <a:cs typeface="Arial"/>
                <a:hlinkClick r:id="rId18"/>
              </a:rPr>
              <a:t>TM Forum Service Desk</a:t>
            </a:r>
            <a:r>
              <a:rPr lang="en-GB" sz="1800" b="1" dirty="0">
                <a:latin typeface="Arial"/>
                <a:ea typeface="+mn-lt"/>
                <a:cs typeface="Arial"/>
              </a:rPr>
              <a:t>, or </a:t>
            </a:r>
          </a:p>
          <a:p>
            <a:pPr marL="781050" lvl="1" indent="-323850" algn="just">
              <a:lnSpc>
                <a:spcPct val="100000"/>
              </a:lnSpc>
              <a:defRPr/>
            </a:pPr>
            <a:r>
              <a:rPr lang="en-GB" sz="1800" b="1" dirty="0">
                <a:latin typeface="Arial"/>
                <a:ea typeface="+mn-lt"/>
                <a:cs typeface="Arial"/>
              </a:rPr>
              <a:t>Email us:-</a:t>
            </a:r>
          </a:p>
          <a:p>
            <a:pPr marL="1238250" lvl="2" indent="-323850" algn="just">
              <a:lnSpc>
                <a:spcPct val="100000"/>
              </a:lnSpc>
              <a:defRPr/>
            </a:pPr>
            <a:r>
              <a:rPr lang="en-GB" sz="1800" b="1" dirty="0">
                <a:latin typeface="Arial"/>
                <a:ea typeface="+mn-lt"/>
                <a:cs typeface="Arial"/>
                <a:hlinkClick r:id="rId19"/>
              </a:rPr>
              <a:t>Catalyst Operations</a:t>
            </a:r>
            <a:endParaRPr lang="en-GB" sz="1800" b="1" dirty="0">
              <a:latin typeface="Arial"/>
              <a:ea typeface="+mn-lt"/>
              <a:cs typeface="Arial"/>
            </a:endParaRPr>
          </a:p>
          <a:p>
            <a:pPr marL="1238250" lvl="2" indent="-323850" algn="just">
              <a:lnSpc>
                <a:spcPct val="100000"/>
              </a:lnSpc>
              <a:defRPr/>
            </a:pPr>
            <a:r>
              <a:rPr lang="en-GB" sz="1800" b="1" dirty="0">
                <a:latin typeface="Arial"/>
                <a:ea typeface="+mn-lt"/>
                <a:cs typeface="Arial"/>
                <a:hlinkClick r:id="rId20"/>
              </a:rPr>
              <a:t>Mahima Khurana</a:t>
            </a:r>
            <a:r>
              <a:rPr lang="en-GB" sz="1800" b="1" dirty="0">
                <a:latin typeface="Arial"/>
                <a:ea typeface="+mn-lt"/>
                <a:cs typeface="Arial"/>
              </a:rPr>
              <a:t> (for awards)</a:t>
            </a:r>
          </a:p>
          <a:p>
            <a:pPr marL="1238250" lvl="2" indent="-323850" algn="just">
              <a:lnSpc>
                <a:spcPct val="100000"/>
              </a:lnSpc>
              <a:defRPr/>
            </a:pPr>
            <a:r>
              <a:rPr lang="en-GB" sz="1800" b="1" dirty="0">
                <a:latin typeface="Arial"/>
                <a:ea typeface="+mn-lt"/>
                <a:cs typeface="Arial"/>
                <a:hlinkClick r:id="rId21"/>
              </a:rPr>
              <a:t>Shengfan Hou</a:t>
            </a:r>
            <a:r>
              <a:rPr lang="en-GB" sz="1800" b="1" dirty="0">
                <a:latin typeface="Arial"/>
                <a:ea typeface="+mn-lt"/>
                <a:cs typeface="Arial"/>
              </a:rPr>
              <a:t> (for contributions)</a:t>
            </a:r>
          </a:p>
        </p:txBody>
      </p:sp>
    </p:spTree>
    <p:extLst>
      <p:ext uri="{BB962C8B-B14F-4D97-AF65-F5344CB8AC3E}">
        <p14:creationId xmlns:p14="http://schemas.microsoft.com/office/powerpoint/2010/main" val="3256694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invertebrate&#10;&#10;Description automatically generated">
            <a:extLst>
              <a:ext uri="{FF2B5EF4-FFF2-40B4-BE49-F238E27FC236}">
                <a16:creationId xmlns:a16="http://schemas.microsoft.com/office/drawing/2014/main" id="{248BE76A-0872-7B4B-CE2A-8AFC63299A63}"/>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0" y="23"/>
            <a:ext cx="6236965" cy="950026"/>
          </a:xfrm>
          <a:prstGeom prst="round1Rect">
            <a:avLst>
              <a:gd name="adj" fmla="val 50000"/>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flipH="1">
            <a:off x="6255025" y="0"/>
            <a:ext cx="5962471" cy="2252870"/>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255026" y="978042"/>
            <a:ext cx="5944411" cy="58799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769794" y="950329"/>
            <a:ext cx="521470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800" b="1" i="0" u="none" strike="noStrike" kern="1200" cap="none" spc="0" normalizeH="0" baseline="0" noProof="0" dirty="0">
                <a:ln>
                  <a:noFill/>
                </a:ln>
                <a:solidFill>
                  <a:srgbClr val="AABE3B"/>
                </a:solidFill>
                <a:effectLst/>
                <a:uLnTx/>
                <a:uFillTx/>
                <a:latin typeface="Arial"/>
                <a:ea typeface="+mj-ea"/>
                <a:cs typeface="+mj-cs"/>
              </a:rPr>
              <a:t>catalyst awards</a:t>
            </a: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43" name="Title 12">
            <a:extLst>
              <a:ext uri="{FF2B5EF4-FFF2-40B4-BE49-F238E27FC236}">
                <a16:creationId xmlns:a16="http://schemas.microsoft.com/office/drawing/2014/main" id="{F23D082F-5EEE-4039-9082-79AEA90BC512}"/>
              </a:ext>
            </a:extLst>
          </p:cNvPr>
          <p:cNvSpPr>
            <a:spLocks noGrp="1"/>
          </p:cNvSpPr>
          <p:nvPr>
            <p:ph type="title"/>
          </p:nvPr>
        </p:nvSpPr>
        <p:spPr>
          <a:xfrm>
            <a:off x="126706" y="161571"/>
            <a:ext cx="10653954" cy="549275"/>
          </a:xfrm>
        </p:spPr>
        <p:txBody>
          <a:bodyPr/>
          <a:lstStyle/>
          <a:p>
            <a:r>
              <a:rPr lang="en-US" dirty="0">
                <a:solidFill>
                  <a:schemeClr val="bg1"/>
                </a:solidFill>
              </a:rPr>
              <a:t>Open innovation</a:t>
            </a:r>
            <a:endParaRPr lang="en-GB" dirty="0">
              <a:solidFill>
                <a:schemeClr val="bg1"/>
              </a:solidFill>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6525553" y="340306"/>
            <a:ext cx="5525363" cy="6247864"/>
          </a:xfrm>
          <a:prstGeom prst="rect">
            <a:avLst/>
          </a:prstGeom>
          <a:noFill/>
        </p:spPr>
        <p:txBody>
          <a:bodyPr wrap="square" lIns="91440" tIns="45720" rIns="91440" bIns="45720" anchor="t">
            <a:spAutoFit/>
          </a:bodyPr>
          <a:lstStyle/>
          <a:p>
            <a:pPr marL="323850" indent="-323850" algn="just">
              <a:spcAft>
                <a:spcPts val="1200"/>
              </a:spcAft>
              <a:buBlip>
                <a:blip r:embed="rId7"/>
              </a:buBlip>
              <a:defRPr/>
            </a:pPr>
            <a:r>
              <a:rPr lang="en-US" sz="2000" b="1" dirty="0">
                <a:solidFill>
                  <a:schemeClr val="bg1"/>
                </a:solidFill>
                <a:latin typeface="Arial"/>
                <a:ea typeface="+mn-lt"/>
                <a:cs typeface="Arial"/>
              </a:rPr>
              <a:t>Recognize Catalysts addressing key industry challenges through most engaging, innovative &amp; impactful solutions.</a:t>
            </a:r>
          </a:p>
          <a:p>
            <a:pPr algn="just">
              <a:spcAft>
                <a:spcPts val="1200"/>
              </a:spcAft>
              <a:defRPr/>
            </a:pPr>
            <a:endParaRPr lang="en-US" sz="2000" b="1" dirty="0">
              <a:solidFill>
                <a:schemeClr val="bg1"/>
              </a:solidFill>
              <a:latin typeface="Arial"/>
              <a:ea typeface="+mn-lt"/>
              <a:cs typeface="Arial"/>
            </a:endParaRPr>
          </a:p>
          <a:p>
            <a:pPr marL="323850" indent="-323850" algn="just">
              <a:spcAft>
                <a:spcPts val="1200"/>
              </a:spcAft>
              <a:buBlip>
                <a:blip r:embed="rId7"/>
              </a:buBlip>
              <a:defRPr/>
            </a:pPr>
            <a:r>
              <a:rPr lang="en-GB" sz="2000" b="1" dirty="0">
                <a:solidFill>
                  <a:schemeClr val="bg1"/>
                </a:solidFill>
                <a:latin typeface="Arial"/>
                <a:ea typeface="+mn-lt"/>
                <a:cs typeface="Arial"/>
              </a:rPr>
              <a:t>Promotion &amp; gaining industry feedback.</a:t>
            </a:r>
          </a:p>
          <a:p>
            <a:pPr algn="just">
              <a:spcAft>
                <a:spcPts val="1200"/>
              </a:spcAft>
              <a:defRPr/>
            </a:pPr>
            <a:endParaRPr lang="en-GB" sz="2000" b="1" dirty="0">
              <a:solidFill>
                <a:schemeClr val="bg1"/>
              </a:solidFill>
              <a:latin typeface="Arial"/>
              <a:ea typeface="+mn-lt"/>
              <a:cs typeface="Arial"/>
            </a:endParaRPr>
          </a:p>
          <a:p>
            <a:pPr marL="323850" indent="-323850" algn="just">
              <a:spcAft>
                <a:spcPts val="1200"/>
              </a:spcAft>
              <a:buBlip>
                <a:blip r:embed="rId7"/>
              </a:buBlip>
              <a:defRPr/>
            </a:pPr>
            <a:r>
              <a:rPr lang="en-GB" sz="2000" b="1" dirty="0">
                <a:solidFill>
                  <a:schemeClr val="bg1"/>
                </a:solidFill>
                <a:latin typeface="Arial"/>
                <a:ea typeface="+mn-lt"/>
                <a:cs typeface="Arial"/>
              </a:rPr>
              <a:t>Judged by highly qualified panel of industry specialists.</a:t>
            </a:r>
          </a:p>
          <a:p>
            <a:pPr algn="just">
              <a:spcAft>
                <a:spcPts val="1200"/>
              </a:spcAft>
              <a:defRPr/>
            </a:pPr>
            <a:endParaRPr lang="en-GB" sz="2000" b="1" dirty="0">
              <a:solidFill>
                <a:schemeClr val="bg1"/>
              </a:solidFill>
              <a:latin typeface="Arial"/>
              <a:ea typeface="+mn-lt"/>
              <a:cs typeface="Arial"/>
            </a:endParaRPr>
          </a:p>
          <a:p>
            <a:pPr marL="323850" indent="-323850" algn="just">
              <a:spcAft>
                <a:spcPts val="1200"/>
              </a:spcAft>
              <a:buBlip>
                <a:blip r:embed="rId7"/>
              </a:buBlip>
              <a:defRPr/>
            </a:pPr>
            <a:r>
              <a:rPr lang="en-GB" sz="2000" b="1" dirty="0">
                <a:solidFill>
                  <a:schemeClr val="bg1"/>
                </a:solidFill>
                <a:latin typeface="Arial"/>
                <a:ea typeface="+mn-lt"/>
                <a:cs typeface="Arial"/>
              </a:rPr>
              <a:t>Recognition through TM Forum wider media exposure, and social media.</a:t>
            </a:r>
          </a:p>
          <a:p>
            <a:pPr marL="323850" indent="-323850" algn="just">
              <a:spcAft>
                <a:spcPts val="1200"/>
              </a:spcAft>
              <a:buBlip>
                <a:blip r:embed="rId7"/>
              </a:buBlip>
              <a:defRPr/>
            </a:pPr>
            <a:endParaRPr lang="en-GB" sz="2000" b="1" dirty="0">
              <a:solidFill>
                <a:schemeClr val="bg1"/>
              </a:solidFill>
              <a:latin typeface="Arial"/>
              <a:ea typeface="+mn-lt"/>
              <a:cs typeface="Arial"/>
            </a:endParaRPr>
          </a:p>
          <a:p>
            <a:pPr marL="323850" indent="-323850" algn="just">
              <a:spcAft>
                <a:spcPts val="1200"/>
              </a:spcAft>
              <a:buBlip>
                <a:blip r:embed="rId7"/>
              </a:buBlip>
              <a:defRPr/>
            </a:pPr>
            <a:r>
              <a:rPr lang="en-GB" sz="2000" b="1" dirty="0">
                <a:solidFill>
                  <a:schemeClr val="bg1"/>
                </a:solidFill>
                <a:latin typeface="Arial"/>
                <a:ea typeface="+mn-lt"/>
                <a:cs typeface="Arial"/>
              </a:rPr>
              <a:t>Winners announced live during the prestigious ceremony at DTW on 21</a:t>
            </a:r>
            <a:r>
              <a:rPr lang="en-GB" sz="2000" b="1" baseline="30000" dirty="0">
                <a:solidFill>
                  <a:schemeClr val="bg1"/>
                </a:solidFill>
                <a:latin typeface="Arial"/>
                <a:ea typeface="+mn-lt"/>
                <a:cs typeface="Arial"/>
              </a:rPr>
              <a:t>st</a:t>
            </a:r>
            <a:r>
              <a:rPr lang="en-GB" sz="2000" b="1" dirty="0">
                <a:solidFill>
                  <a:schemeClr val="bg1"/>
                </a:solidFill>
                <a:latin typeface="Arial"/>
                <a:ea typeface="+mn-lt"/>
                <a:cs typeface="Arial"/>
              </a:rPr>
              <a:t> Sept at 1:15pm CEST.</a:t>
            </a:r>
          </a:p>
        </p:txBody>
      </p:sp>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8"/>
          <a:stretch>
            <a:fillRect/>
          </a:stretch>
        </p:blipFill>
        <p:spPr>
          <a:xfrm>
            <a:off x="0" y="1722783"/>
            <a:ext cx="6255026" cy="4788114"/>
          </a:xfrm>
          <a:prstGeom prst="rect">
            <a:avLst/>
          </a:prstGeom>
        </p:spPr>
      </p:pic>
    </p:spTree>
    <p:extLst>
      <p:ext uri="{BB962C8B-B14F-4D97-AF65-F5344CB8AC3E}">
        <p14:creationId xmlns:p14="http://schemas.microsoft.com/office/powerpoint/2010/main" val="16548387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dirty="0"/>
              <a:t>Any Questions?</a:t>
            </a:r>
          </a:p>
        </p:txBody>
      </p:sp>
      <p:pic>
        <p:nvPicPr>
          <p:cNvPr id="5" name="Picture 4" descr="A picture containing text, font, screenshot, graphics&#10;&#10;Description automatically generated">
            <a:extLst>
              <a:ext uri="{FF2B5EF4-FFF2-40B4-BE49-F238E27FC236}">
                <a16:creationId xmlns:a16="http://schemas.microsoft.com/office/drawing/2014/main" id="{2425F008-E90C-A838-E1B3-B488D6274843}"/>
              </a:ext>
            </a:extLst>
          </p:cNvPr>
          <p:cNvPicPr>
            <a:picLocks noChangeAspect="1"/>
          </p:cNvPicPr>
          <p:nvPr/>
        </p:nvPicPr>
        <p:blipFill rotWithShape="1">
          <a:blip r:embed="rId2">
            <a:extLst>
              <a:ext uri="{28A0092B-C50C-407E-A947-70E740481C1C}">
                <a14:useLocalDpi xmlns:a14="http://schemas.microsoft.com/office/drawing/2010/main" val="0"/>
              </a:ext>
            </a:extLst>
          </a:blip>
          <a:srcRect l="-814" t="380" r="814" b="3231"/>
          <a:stretch/>
        </p:blipFill>
        <p:spPr>
          <a:xfrm>
            <a:off x="9766853" y="5621783"/>
            <a:ext cx="2425148" cy="1236217"/>
          </a:xfrm>
          <a:prstGeom prst="rect">
            <a:avLst/>
          </a:prstGeom>
        </p:spPr>
      </p:pic>
    </p:spTree>
    <p:extLst>
      <p:ext uri="{BB962C8B-B14F-4D97-AF65-F5344CB8AC3E}">
        <p14:creationId xmlns:p14="http://schemas.microsoft.com/office/powerpoint/2010/main" val="20629317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dirty="0"/>
              <a:t>Thank</a:t>
            </a:r>
            <a:br>
              <a:rPr lang="en-US" sz="5400" dirty="0"/>
            </a:br>
            <a:r>
              <a:rPr lang="en-US" sz="5400" dirty="0"/>
              <a:t>		You!</a:t>
            </a:r>
          </a:p>
        </p:txBody>
      </p:sp>
      <p:pic>
        <p:nvPicPr>
          <p:cNvPr id="5" name="Picture 4" descr="A picture containing text, font, screenshot, graphics&#10;&#10;Description automatically generated">
            <a:extLst>
              <a:ext uri="{FF2B5EF4-FFF2-40B4-BE49-F238E27FC236}">
                <a16:creationId xmlns:a16="http://schemas.microsoft.com/office/drawing/2014/main" id="{2425F008-E90C-A838-E1B3-B488D6274843}"/>
              </a:ext>
            </a:extLst>
          </p:cNvPr>
          <p:cNvPicPr>
            <a:picLocks noChangeAspect="1"/>
          </p:cNvPicPr>
          <p:nvPr/>
        </p:nvPicPr>
        <p:blipFill rotWithShape="1">
          <a:blip r:embed="rId2">
            <a:extLst>
              <a:ext uri="{28A0092B-C50C-407E-A947-70E740481C1C}">
                <a14:useLocalDpi xmlns:a14="http://schemas.microsoft.com/office/drawing/2010/main" val="0"/>
              </a:ext>
            </a:extLst>
          </a:blip>
          <a:srcRect l="-814" t="380" r="814" b="3231"/>
          <a:stretch/>
        </p:blipFill>
        <p:spPr>
          <a:xfrm>
            <a:off x="9766853" y="5621783"/>
            <a:ext cx="2425148" cy="1236217"/>
          </a:xfrm>
          <a:prstGeom prst="rect">
            <a:avLst/>
          </a:prstGeom>
        </p:spPr>
      </p:pic>
    </p:spTree>
    <p:extLst>
      <p:ext uri="{BB962C8B-B14F-4D97-AF65-F5344CB8AC3E}">
        <p14:creationId xmlns:p14="http://schemas.microsoft.com/office/powerpoint/2010/main" val="821563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descr="A picture containing invertebrate&#10;&#10;Description automatically generated">
            <a:extLst>
              <a:ext uri="{FF2B5EF4-FFF2-40B4-BE49-F238E27FC236}">
                <a16:creationId xmlns:a16="http://schemas.microsoft.com/office/drawing/2014/main" id="{74F072E2-2E37-9D7B-7BE4-A9CAD981B0F8}"/>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2" y="0"/>
            <a:ext cx="11269130" cy="950049"/>
          </a:xfrm>
          <a:prstGeom prst="round1Rect">
            <a:avLst>
              <a:gd name="adj" fmla="val 50000"/>
            </a:avLst>
          </a:prstGeom>
        </p:spPr>
      </p:pic>
      <p:sp>
        <p:nvSpPr>
          <p:cNvPr id="33" name="Slide Number Placeholder 3">
            <a:extLst>
              <a:ext uri="{FF2B5EF4-FFF2-40B4-BE49-F238E27FC236}">
                <a16:creationId xmlns:a16="http://schemas.microsoft.com/office/drawing/2014/main" id="{5A50595D-D3DD-4B6E-8D1C-A82D7AE4FD6F}"/>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4" name="Title 12">
            <a:extLst>
              <a:ext uri="{FF2B5EF4-FFF2-40B4-BE49-F238E27FC236}">
                <a16:creationId xmlns:a16="http://schemas.microsoft.com/office/drawing/2014/main" id="{E16A2FDA-0618-4158-86DF-5E9F4D9FC1A1}"/>
              </a:ext>
            </a:extLst>
          </p:cNvPr>
          <p:cNvSpPr>
            <a:spLocks noGrp="1"/>
          </p:cNvSpPr>
          <p:nvPr>
            <p:ph type="title"/>
          </p:nvPr>
        </p:nvSpPr>
        <p:spPr>
          <a:xfrm>
            <a:off x="422228" y="164470"/>
            <a:ext cx="10653954" cy="549275"/>
          </a:xfrm>
        </p:spPr>
        <p:txBody>
          <a:bodyPr/>
          <a:lstStyle/>
          <a:p>
            <a:r>
              <a:rPr lang="en-GB" dirty="0">
                <a:solidFill>
                  <a:schemeClr val="bg1"/>
                </a:solidFill>
              </a:rPr>
              <a:t>Best </a:t>
            </a:r>
            <a:endParaRPr lang="en-GB" sz="5400" dirty="0">
              <a:solidFill>
                <a:schemeClr val="bg1"/>
              </a:solidFill>
            </a:endParaRPr>
          </a:p>
        </p:txBody>
      </p:sp>
      <p:sp>
        <p:nvSpPr>
          <p:cNvPr id="35" name="Title 12">
            <a:extLst>
              <a:ext uri="{FF2B5EF4-FFF2-40B4-BE49-F238E27FC236}">
                <a16:creationId xmlns:a16="http://schemas.microsoft.com/office/drawing/2014/main" id="{41A603E0-8A53-441F-A1E8-066D800BC2AA}"/>
              </a:ext>
            </a:extLst>
          </p:cNvPr>
          <p:cNvSpPr txBox="1">
            <a:spLocks/>
          </p:cNvSpPr>
          <p:nvPr/>
        </p:nvSpPr>
        <p:spPr>
          <a:xfrm>
            <a:off x="934687" y="958686"/>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Practices</a:t>
            </a:r>
          </a:p>
        </p:txBody>
      </p:sp>
      <p:grpSp>
        <p:nvGrpSpPr>
          <p:cNvPr id="36" name="Group 35">
            <a:extLst>
              <a:ext uri="{FF2B5EF4-FFF2-40B4-BE49-F238E27FC236}">
                <a16:creationId xmlns:a16="http://schemas.microsoft.com/office/drawing/2014/main" id="{418D3580-F07C-4AD8-92BC-B1F637979884}"/>
              </a:ext>
            </a:extLst>
          </p:cNvPr>
          <p:cNvGrpSpPr/>
          <p:nvPr/>
        </p:nvGrpSpPr>
        <p:grpSpPr>
          <a:xfrm>
            <a:off x="359095" y="1904234"/>
            <a:ext cx="11155506" cy="4148113"/>
            <a:chOff x="292620" y="1605150"/>
            <a:chExt cx="12896234" cy="4795393"/>
          </a:xfrm>
        </p:grpSpPr>
        <p:grpSp>
          <p:nvGrpSpPr>
            <p:cNvPr id="37" name="Group 36">
              <a:extLst>
                <a:ext uri="{FF2B5EF4-FFF2-40B4-BE49-F238E27FC236}">
                  <a16:creationId xmlns:a16="http://schemas.microsoft.com/office/drawing/2014/main" id="{C28639FA-4FC0-4C9F-A8CA-C8860525974C}"/>
                </a:ext>
              </a:extLst>
            </p:cNvPr>
            <p:cNvGrpSpPr/>
            <p:nvPr/>
          </p:nvGrpSpPr>
          <p:grpSpPr>
            <a:xfrm>
              <a:off x="292620" y="1605150"/>
              <a:ext cx="12896234" cy="4795393"/>
              <a:chOff x="161937" y="1768875"/>
              <a:chExt cx="12896234" cy="4795393"/>
            </a:xfrm>
          </p:grpSpPr>
          <p:pic>
            <p:nvPicPr>
              <p:cNvPr id="39" name="Graphic 38">
                <a:extLst>
                  <a:ext uri="{FF2B5EF4-FFF2-40B4-BE49-F238E27FC236}">
                    <a16:creationId xmlns:a16="http://schemas.microsoft.com/office/drawing/2014/main" id="{DBEDE40C-ADE2-4F25-97EE-0E263943B3F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7194949" y="4348027"/>
                <a:ext cx="2105853" cy="2105853"/>
              </a:xfrm>
              <a:prstGeom prst="rect">
                <a:avLst/>
              </a:prstGeom>
            </p:spPr>
          </p:pic>
          <p:pic>
            <p:nvPicPr>
              <p:cNvPr id="40" name="Graphic 39">
                <a:extLst>
                  <a:ext uri="{FF2B5EF4-FFF2-40B4-BE49-F238E27FC236}">
                    <a16:creationId xmlns:a16="http://schemas.microsoft.com/office/drawing/2014/main" id="{3BF577D8-177E-40D8-9CC8-2C1D6655C3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813686" y="4348028"/>
                <a:ext cx="2105853" cy="2105853"/>
              </a:xfrm>
              <a:prstGeom prst="rect">
                <a:avLst/>
              </a:prstGeom>
            </p:spPr>
          </p:pic>
          <p:pic>
            <p:nvPicPr>
              <p:cNvPr id="41" name="Graphic 40">
                <a:extLst>
                  <a:ext uri="{FF2B5EF4-FFF2-40B4-BE49-F238E27FC236}">
                    <a16:creationId xmlns:a16="http://schemas.microsoft.com/office/drawing/2014/main" id="{1FADA83E-D009-48F3-96C5-251DB4714C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7194951" y="1768875"/>
                <a:ext cx="2105853" cy="2105853"/>
              </a:xfrm>
              <a:prstGeom prst="rect">
                <a:avLst/>
              </a:prstGeom>
            </p:spPr>
          </p:pic>
          <p:pic>
            <p:nvPicPr>
              <p:cNvPr id="42" name="Graphic 41">
                <a:extLst>
                  <a:ext uri="{FF2B5EF4-FFF2-40B4-BE49-F238E27FC236}">
                    <a16:creationId xmlns:a16="http://schemas.microsoft.com/office/drawing/2014/main" id="{231F95B0-888D-4356-9EA1-CC24F8590F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813687" y="1768876"/>
                <a:ext cx="2105853" cy="2105853"/>
              </a:xfrm>
              <a:prstGeom prst="rect">
                <a:avLst/>
              </a:prstGeom>
            </p:spPr>
          </p:pic>
          <p:sp>
            <p:nvSpPr>
              <p:cNvPr id="44" name="TextBox 43">
                <a:extLst>
                  <a:ext uri="{FF2B5EF4-FFF2-40B4-BE49-F238E27FC236}">
                    <a16:creationId xmlns:a16="http://schemas.microsoft.com/office/drawing/2014/main" id="{28FD57D0-726D-4E56-B9D3-F2552943BD57}"/>
                  </a:ext>
                </a:extLst>
              </p:cNvPr>
              <p:cNvSpPr txBox="1"/>
              <p:nvPr/>
            </p:nvSpPr>
            <p:spPr>
              <a:xfrm>
                <a:off x="1321480" y="2591728"/>
                <a:ext cx="4987462"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time on understanding judging criteria &amp; filling </a:t>
                </a:r>
                <a:r>
                  <a:rPr kumimoji="0" lang="en-GB" sz="1700" b="1" i="0" u="none" strike="noStrike" kern="1200" cap="none" spc="0" normalizeH="0" baseline="0" noProof="0" dirty="0">
                    <a:ln>
                      <a:noFill/>
                    </a:ln>
                    <a:solidFill>
                      <a:srgbClr val="1A2746"/>
                    </a:solidFill>
                    <a:effectLst/>
                    <a:uLnTx/>
                    <a:uFillTx/>
                    <a:latin typeface="Arial"/>
                    <a:ea typeface="+mn-ea"/>
                    <a:cs typeface="+mn-cs"/>
                  </a:rPr>
                  <a:t>Awards Submission forms. Use template to discuss</a:t>
                </a:r>
                <a:r>
                  <a:rPr kumimoji="0" lang="en-GB" sz="1700" b="0" i="0" u="none" strike="noStrike" kern="1200" cap="none" spc="0" normalizeH="0" baseline="0" noProof="0" dirty="0">
                    <a:ln>
                      <a:noFill/>
                    </a:ln>
                    <a:solidFill>
                      <a:srgbClr val="1A2746"/>
                    </a:solidFill>
                    <a:effectLst/>
                    <a:uLnTx/>
                    <a:uFillTx/>
                    <a:latin typeface="Arial"/>
                    <a:ea typeface="+mn-ea"/>
                    <a:cs typeface="+mn-cs"/>
                  </a:rPr>
                  <a:t> with your team before submission.</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6" name="TextBox 45">
                <a:extLst>
                  <a:ext uri="{FF2B5EF4-FFF2-40B4-BE49-F238E27FC236}">
                    <a16:creationId xmlns:a16="http://schemas.microsoft.com/office/drawing/2014/main" id="{3EE80F6F-A50A-44F3-B0FC-C20E5BC6E136}"/>
                  </a:ext>
                </a:extLst>
              </p:cNvPr>
              <p:cNvSpPr txBox="1"/>
              <p:nvPr/>
            </p:nvSpPr>
            <p:spPr>
              <a:xfrm>
                <a:off x="1440135" y="5127987"/>
                <a:ext cx="4686846" cy="409173"/>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7" name="TextBox 46">
                <a:extLst>
                  <a:ext uri="{FF2B5EF4-FFF2-40B4-BE49-F238E27FC236}">
                    <a16:creationId xmlns:a16="http://schemas.microsoft.com/office/drawing/2014/main" id="{CA1AF5D9-F0F5-46DE-8543-173B890F83AA}"/>
                  </a:ext>
                </a:extLst>
              </p:cNvPr>
              <p:cNvSpPr txBox="1"/>
              <p:nvPr/>
            </p:nvSpPr>
            <p:spPr>
              <a:xfrm>
                <a:off x="7930522" y="5247799"/>
                <a:ext cx="5127649"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700" dirty="0">
                    <a:solidFill>
                      <a:srgbClr val="1A2746"/>
                    </a:solidFill>
                    <a:latin typeface="Arial"/>
                  </a:rPr>
                  <a:t>will visit each team onsite during a ’judging slot’ to interact with the team. Express the </a:t>
                </a:r>
                <a:r>
                  <a:rPr lang="en-GB" sz="1700" b="1" dirty="0">
                    <a:solidFill>
                      <a:srgbClr val="1A2746"/>
                    </a:solidFill>
                    <a:latin typeface="Arial"/>
                  </a:rPr>
                  <a:t>rationale &amp; significance of the Catalyst, clearly focussing on proof points</a:t>
                </a:r>
                <a:r>
                  <a:rPr lang="en-GB" sz="1700" dirty="0">
                    <a:solidFill>
                      <a:srgbClr val="1A2746"/>
                    </a:solidFill>
                    <a:latin typeface="Arial"/>
                  </a:rPr>
                  <a:t>. </a:t>
                </a:r>
                <a:endParaRPr kumimoji="0" lang="en-GB" sz="1700" b="0" i="0" u="none" strike="noStrike" kern="1200" cap="none" spc="0" normalizeH="0" baseline="0" noProof="0" dirty="0">
                  <a:ln>
                    <a:noFill/>
                  </a:ln>
                  <a:solidFill>
                    <a:srgbClr val="1A2746"/>
                  </a:solidFill>
                  <a:effectLst/>
                  <a:uLnTx/>
                  <a:uFillTx/>
                  <a:latin typeface="Arial"/>
                  <a:ea typeface="+mn-ea"/>
                  <a:cs typeface="Arial"/>
                </a:endParaRPr>
              </a:p>
            </p:txBody>
          </p:sp>
          <p:pic>
            <p:nvPicPr>
              <p:cNvPr id="48" name="Graphic 47" descr="Lightbulb and pencil with solid fill">
                <a:extLst>
                  <a:ext uri="{FF2B5EF4-FFF2-40B4-BE49-F238E27FC236}">
                    <a16:creationId xmlns:a16="http://schemas.microsoft.com/office/drawing/2014/main" id="{2DA52147-48E5-4C55-88BE-26B94756A5D1}"/>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61937" y="2091019"/>
                <a:ext cx="1068028" cy="1068028"/>
              </a:xfrm>
              <a:prstGeom prst="rect">
                <a:avLst/>
              </a:prstGeom>
            </p:spPr>
          </p:pic>
          <p:pic>
            <p:nvPicPr>
              <p:cNvPr id="51" name="Graphic 50" descr="Thumbs up sign with solid fill">
                <a:extLst>
                  <a:ext uri="{FF2B5EF4-FFF2-40B4-BE49-F238E27FC236}">
                    <a16:creationId xmlns:a16="http://schemas.microsoft.com/office/drawing/2014/main" id="{5486267A-C09F-4092-A0E3-B8C35FF911C4}"/>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951257" y="4374091"/>
                <a:ext cx="867501" cy="867501"/>
              </a:xfrm>
              <a:prstGeom prst="rect">
                <a:avLst/>
              </a:prstGeom>
            </p:spPr>
          </p:pic>
          <p:pic>
            <p:nvPicPr>
              <p:cNvPr id="52" name="Graphic 51" descr="Zipper with solid fill">
                <a:extLst>
                  <a:ext uri="{FF2B5EF4-FFF2-40B4-BE49-F238E27FC236}">
                    <a16:creationId xmlns:a16="http://schemas.microsoft.com/office/drawing/2014/main" id="{2546D5F0-C6E1-471E-A854-A5E84A98A9D2}"/>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6596682" y="2047719"/>
                <a:ext cx="1088021" cy="1088019"/>
              </a:xfrm>
              <a:prstGeom prst="rect">
                <a:avLst/>
              </a:prstGeom>
            </p:spPr>
          </p:pic>
          <p:pic>
            <p:nvPicPr>
              <p:cNvPr id="53" name="Graphic 52" descr="Group brainstorm with solid fill">
                <a:extLst>
                  <a:ext uri="{FF2B5EF4-FFF2-40B4-BE49-F238E27FC236}">
                    <a16:creationId xmlns:a16="http://schemas.microsoft.com/office/drawing/2014/main" id="{469B2299-A4CC-454C-ACA2-8CF66CAA652C}"/>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177552" y="4360905"/>
                <a:ext cx="965185" cy="965185"/>
              </a:xfrm>
              <a:prstGeom prst="rect">
                <a:avLst/>
              </a:prstGeom>
            </p:spPr>
          </p:pic>
          <p:sp>
            <p:nvSpPr>
              <p:cNvPr id="55" name="TextBox 54">
                <a:extLst>
                  <a:ext uri="{FF2B5EF4-FFF2-40B4-BE49-F238E27FC236}">
                    <a16:creationId xmlns:a16="http://schemas.microsoft.com/office/drawing/2014/main" id="{B82818DD-36D3-490B-B9B1-416478CDDABE}"/>
                  </a:ext>
                </a:extLst>
              </p:cNvPr>
              <p:cNvSpPr txBox="1"/>
              <p:nvPr/>
            </p:nvSpPr>
            <p:spPr>
              <a:xfrm>
                <a:off x="7909568" y="4352085"/>
                <a:ext cx="3362325"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400" b="1" dirty="0">
                    <a:solidFill>
                      <a:srgbClr val="1A2746"/>
                    </a:solidFill>
                    <a:latin typeface="Arial"/>
                  </a:rPr>
                  <a:t>judges</a:t>
                </a:r>
                <a:endParaRPr kumimoji="0" lang="en-GB" sz="5400" b="0" i="0" u="none" strike="noStrike" kern="1200" cap="none" spc="0" normalizeH="0" baseline="0" noProof="0" dirty="0">
                  <a:ln>
                    <a:noFill/>
                  </a:ln>
                  <a:solidFill>
                    <a:srgbClr val="1A2746"/>
                  </a:solidFill>
                  <a:effectLst/>
                  <a:uLnTx/>
                  <a:uFillTx/>
                  <a:latin typeface="Arial"/>
                  <a:ea typeface="+mn-ea"/>
                  <a:cs typeface="+mn-cs"/>
                </a:endParaRPr>
              </a:p>
            </p:txBody>
          </p:sp>
          <p:sp>
            <p:nvSpPr>
              <p:cNvPr id="56" name="TextBox 55">
                <a:extLst>
                  <a:ext uri="{FF2B5EF4-FFF2-40B4-BE49-F238E27FC236}">
                    <a16:creationId xmlns:a16="http://schemas.microsoft.com/office/drawing/2014/main" id="{4F67E43C-07C3-4927-B281-0FC1044BCBA5}"/>
                  </a:ext>
                </a:extLst>
              </p:cNvPr>
              <p:cNvSpPr txBox="1"/>
              <p:nvPr/>
            </p:nvSpPr>
            <p:spPr>
              <a:xfrm>
                <a:off x="1351937" y="4297955"/>
                <a:ext cx="495299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ensure</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sp>
          <p:nvSpPr>
            <p:cNvPr id="38" name="TextBox 37">
              <a:extLst>
                <a:ext uri="{FF2B5EF4-FFF2-40B4-BE49-F238E27FC236}">
                  <a16:creationId xmlns:a16="http://schemas.microsoft.com/office/drawing/2014/main" id="{9D544F1A-11BB-4FC1-A9A8-83646ACFB47D}"/>
                </a:ext>
              </a:extLst>
            </p:cNvPr>
            <p:cNvSpPr txBox="1"/>
            <p:nvPr/>
          </p:nvSpPr>
          <p:spPr>
            <a:xfrm>
              <a:off x="1396165" y="1632634"/>
              <a:ext cx="512764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invest</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sp>
        <p:nvSpPr>
          <p:cNvPr id="2" name="TextBox 1">
            <a:extLst>
              <a:ext uri="{FF2B5EF4-FFF2-40B4-BE49-F238E27FC236}">
                <a16:creationId xmlns:a16="http://schemas.microsoft.com/office/drawing/2014/main" id="{CE1FDB01-96DA-4C4D-AFA7-383368412B43}"/>
              </a:ext>
            </a:extLst>
          </p:cNvPr>
          <p:cNvSpPr txBox="1"/>
          <p:nvPr/>
        </p:nvSpPr>
        <p:spPr>
          <a:xfrm>
            <a:off x="6898592" y="1904234"/>
            <a:ext cx="2908480" cy="7694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400" b="1" dirty="0">
                <a:solidFill>
                  <a:srgbClr val="1A2746"/>
                </a:solidFill>
                <a:latin typeface="Arial"/>
              </a:rPr>
              <a:t>login</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sp>
        <p:nvSpPr>
          <p:cNvPr id="3" name="TextBox 2">
            <a:extLst>
              <a:ext uri="{FF2B5EF4-FFF2-40B4-BE49-F238E27FC236}">
                <a16:creationId xmlns:a16="http://schemas.microsoft.com/office/drawing/2014/main" id="{D3D0988D-FCA8-BD44-035B-834D02E0A91C}"/>
              </a:ext>
            </a:extLst>
          </p:cNvPr>
          <p:cNvSpPr txBox="1"/>
          <p:nvPr/>
        </p:nvSpPr>
        <p:spPr>
          <a:xfrm>
            <a:off x="6954871" y="2587067"/>
            <a:ext cx="4314257" cy="1400383"/>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using URL </a:t>
            </a:r>
            <a:r>
              <a:rPr kumimoji="0" lang="en-GB" sz="1700" b="0" i="0" u="none" strike="noStrike" kern="1200" cap="none" spc="0" normalizeH="0" baseline="0" noProof="0" dirty="0">
                <a:ln>
                  <a:noFill/>
                </a:ln>
                <a:solidFill>
                  <a:srgbClr val="1A2746"/>
                </a:solidFill>
                <a:effectLst/>
                <a:uLnTx/>
                <a:uFillTx/>
                <a:latin typeface="Arial"/>
                <a:ea typeface="+mn-ea"/>
                <a:cs typeface="+mn-cs"/>
                <a:hlinkClick r:id="rId13"/>
              </a:rPr>
              <a:t>https://awards.tmforum.org/</a:t>
            </a:r>
            <a:r>
              <a:rPr lang="en-GB" sz="1700" b="1" dirty="0">
                <a:solidFill>
                  <a:srgbClr val="1A2746"/>
                </a:solidFill>
                <a:latin typeface="Arial"/>
              </a:rPr>
              <a:t>. Username / Password emailed to project lead or team member. </a:t>
            </a:r>
            <a:r>
              <a:rPr lang="en-GB" sz="1700" dirty="0">
                <a:solidFill>
                  <a:srgbClr val="1A2746"/>
                </a:solidFill>
                <a:latin typeface="Arial"/>
              </a:rPr>
              <a:t>Credentials can be shared. Create entry form &amp; submit before deadline. </a:t>
            </a:r>
          </a:p>
        </p:txBody>
      </p:sp>
      <p:sp>
        <p:nvSpPr>
          <p:cNvPr id="4" name="TextBox 3">
            <a:extLst>
              <a:ext uri="{FF2B5EF4-FFF2-40B4-BE49-F238E27FC236}">
                <a16:creationId xmlns:a16="http://schemas.microsoft.com/office/drawing/2014/main" id="{BECC04B4-2712-3ADD-59EC-4C0D58227507}"/>
              </a:ext>
            </a:extLst>
          </p:cNvPr>
          <p:cNvSpPr txBox="1"/>
          <p:nvPr/>
        </p:nvSpPr>
        <p:spPr>
          <a:xfrm>
            <a:off x="1418305" y="4754334"/>
            <a:ext cx="4314257" cy="1138773"/>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single team member accesses the online form at a particular time. Form can be updated even after submission, by clicking on ‘</a:t>
            </a:r>
            <a:r>
              <a:rPr kumimoji="0" lang="en-GB" sz="1700" b="1" i="0" u="none" strike="noStrike" kern="1200" cap="none" spc="0" normalizeH="0" baseline="0" noProof="0" dirty="0">
                <a:ln>
                  <a:noFill/>
                </a:ln>
                <a:solidFill>
                  <a:srgbClr val="1A2746"/>
                </a:solidFill>
                <a:effectLst/>
                <a:uLnTx/>
                <a:uFillTx/>
                <a:latin typeface="Arial"/>
                <a:ea typeface="+mn-ea"/>
                <a:cs typeface="+mn-cs"/>
              </a:rPr>
              <a:t>save + close</a:t>
            </a:r>
            <a:r>
              <a:rPr kumimoji="0" lang="en-GB" sz="1700" b="0" i="0" u="none" strike="noStrike" kern="1200" cap="none" spc="0" normalizeH="0" baseline="0" noProof="0" dirty="0">
                <a:ln>
                  <a:noFill/>
                </a:ln>
                <a:solidFill>
                  <a:srgbClr val="1A2746"/>
                </a:solidFill>
                <a:effectLst/>
                <a:uLnTx/>
                <a:uFillTx/>
                <a:latin typeface="Arial"/>
                <a:ea typeface="+mn-ea"/>
                <a:cs typeface="+mn-cs"/>
              </a:rPr>
              <a:t>’ button.</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pic>
        <p:nvPicPr>
          <p:cNvPr id="6" name="Picture 5" descr="A picture containing text, font, screenshot, graphics&#10;&#10;Description automatically generated">
            <a:extLst>
              <a:ext uri="{FF2B5EF4-FFF2-40B4-BE49-F238E27FC236}">
                <a16:creationId xmlns:a16="http://schemas.microsoft.com/office/drawing/2014/main" id="{333CA954-188D-36B6-59BE-C8AD4FB73F59}"/>
              </a:ext>
            </a:extLst>
          </p:cNvPr>
          <p:cNvPicPr>
            <a:picLocks noChangeAspect="1"/>
          </p:cNvPicPr>
          <p:nvPr/>
        </p:nvPicPr>
        <p:blipFill rotWithShape="1">
          <a:blip r:embed="rId14">
            <a:extLst>
              <a:ext uri="{28A0092B-C50C-407E-A947-70E740481C1C}">
                <a14:useLocalDpi xmlns:a14="http://schemas.microsoft.com/office/drawing/2010/main" val="0"/>
              </a:ext>
            </a:extLst>
          </a:blip>
          <a:srcRect l="-814" t="380" r="814" b="3231"/>
          <a:stretch/>
        </p:blipFill>
        <p:spPr>
          <a:xfrm>
            <a:off x="10363200" y="12541"/>
            <a:ext cx="1828800" cy="932229"/>
          </a:xfrm>
          <a:prstGeom prst="rect">
            <a:avLst/>
          </a:prstGeom>
        </p:spPr>
      </p:pic>
    </p:spTree>
    <p:extLst>
      <p:ext uri="{BB962C8B-B14F-4D97-AF65-F5344CB8AC3E}">
        <p14:creationId xmlns:p14="http://schemas.microsoft.com/office/powerpoint/2010/main" val="1528461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200938" y="3180596"/>
            <a:ext cx="4797288" cy="1696203"/>
          </a:xfrm>
        </p:spPr>
        <p:txBody>
          <a:bodyPr>
            <a:normAutofit/>
          </a:bodyPr>
          <a:lstStyle/>
          <a:p>
            <a:pPr algn="l"/>
            <a:r>
              <a:rPr lang="en-US" sz="5400" dirty="0"/>
              <a:t>award categories</a:t>
            </a:r>
          </a:p>
        </p:txBody>
      </p:sp>
      <p:pic>
        <p:nvPicPr>
          <p:cNvPr id="5" name="Picture 4" descr="A picture containing text, font, screenshot, graphics&#10;&#10;Description automatically generated">
            <a:extLst>
              <a:ext uri="{FF2B5EF4-FFF2-40B4-BE49-F238E27FC236}">
                <a16:creationId xmlns:a16="http://schemas.microsoft.com/office/drawing/2014/main" id="{2425F008-E90C-A838-E1B3-B488D6274843}"/>
              </a:ext>
            </a:extLst>
          </p:cNvPr>
          <p:cNvPicPr>
            <a:picLocks noChangeAspect="1"/>
          </p:cNvPicPr>
          <p:nvPr/>
        </p:nvPicPr>
        <p:blipFill rotWithShape="1">
          <a:blip r:embed="rId2">
            <a:extLst>
              <a:ext uri="{28A0092B-C50C-407E-A947-70E740481C1C}">
                <a14:useLocalDpi xmlns:a14="http://schemas.microsoft.com/office/drawing/2010/main" val="0"/>
              </a:ext>
            </a:extLst>
          </a:blip>
          <a:srcRect l="-814" t="380" r="814" b="3231"/>
          <a:stretch/>
        </p:blipFill>
        <p:spPr>
          <a:xfrm>
            <a:off x="9766853" y="5621783"/>
            <a:ext cx="2425148" cy="1236217"/>
          </a:xfrm>
          <a:prstGeom prst="rect">
            <a:avLst/>
          </a:prstGeom>
        </p:spPr>
      </p:pic>
    </p:spTree>
    <p:extLst>
      <p:ext uri="{BB962C8B-B14F-4D97-AF65-F5344CB8AC3E}">
        <p14:creationId xmlns:p14="http://schemas.microsoft.com/office/powerpoint/2010/main" val="85541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picture containing invertebrate&#10;&#10;Description automatically generated">
            <a:extLst>
              <a:ext uri="{FF2B5EF4-FFF2-40B4-BE49-F238E27FC236}">
                <a16:creationId xmlns:a16="http://schemas.microsoft.com/office/drawing/2014/main" id="{0BCC0E1A-55A3-1059-5934-7C37C5F08578}"/>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1" y="23"/>
            <a:ext cx="8986879" cy="950026"/>
          </a:xfrm>
          <a:prstGeom prst="round1Rect">
            <a:avLst>
              <a:gd name="adj" fmla="val 50000"/>
            </a:avLst>
          </a:prstGeom>
        </p:spPr>
      </p:pic>
      <p:sp>
        <p:nvSpPr>
          <p:cNvPr id="53" name="Slide Number Placeholder 4">
            <a:extLst>
              <a:ext uri="{FF2B5EF4-FFF2-40B4-BE49-F238E27FC236}">
                <a16:creationId xmlns:a16="http://schemas.microsoft.com/office/drawing/2014/main" id="{8450B053-B77C-47D0-A6C8-3D2F00E2824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27" name="Group 26">
            <a:extLst>
              <a:ext uri="{FF2B5EF4-FFF2-40B4-BE49-F238E27FC236}">
                <a16:creationId xmlns:a16="http://schemas.microsoft.com/office/drawing/2014/main" id="{E4F1AF85-2847-4F2C-8B61-4291FC22A274}"/>
              </a:ext>
            </a:extLst>
          </p:cNvPr>
          <p:cNvGrpSpPr/>
          <p:nvPr/>
        </p:nvGrpSpPr>
        <p:grpSpPr>
          <a:xfrm>
            <a:off x="745761" y="2073277"/>
            <a:ext cx="2281752" cy="4046999"/>
            <a:chOff x="624776" y="2202651"/>
            <a:chExt cx="2580749" cy="4046999"/>
          </a:xfrm>
        </p:grpSpPr>
        <p:pic>
          <p:nvPicPr>
            <p:cNvPr id="24" name="Graphic 23">
              <a:extLst>
                <a:ext uri="{FF2B5EF4-FFF2-40B4-BE49-F238E27FC236}">
                  <a16:creationId xmlns:a16="http://schemas.microsoft.com/office/drawing/2014/main" id="{B57059C1-E882-4832-95E8-F8229236DDB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8550" y="3297836"/>
              <a:ext cx="2466975" cy="2951814"/>
            </a:xfrm>
            <a:prstGeom prst="rect">
              <a:avLst/>
            </a:prstGeom>
          </p:spPr>
        </p:pic>
        <p:sp>
          <p:nvSpPr>
            <p:cNvPr id="2" name="TextBox 1">
              <a:extLst>
                <a:ext uri="{FF2B5EF4-FFF2-40B4-BE49-F238E27FC236}">
                  <a16:creationId xmlns:a16="http://schemas.microsoft.com/office/drawing/2014/main" id="{D8CCFDD8-D184-4B7E-BB3D-E40CB6E181EB}"/>
                </a:ext>
              </a:extLst>
            </p:cNvPr>
            <p:cNvSpPr txBox="1"/>
            <p:nvPr/>
          </p:nvSpPr>
          <p:spPr>
            <a:xfrm>
              <a:off x="624776" y="4557404"/>
              <a:ext cx="2475945"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buNone/>
                <a:tabLst/>
                <a:defRPr/>
              </a:pPr>
              <a:r>
                <a:rPr lang="en-GB" sz="1400" dirty="0">
                  <a:solidFill>
                    <a:srgbClr val="1A2746"/>
                  </a:solidFill>
                  <a:latin typeface="Arial"/>
                  <a:cs typeface="Arial"/>
                </a:rPr>
                <a:t>Catalyst that demonstrates most compelling business impact &amp; potential</a:t>
              </a:r>
              <a:r>
                <a:rPr lang="en-US" sz="1400" dirty="0">
                  <a:solidFill>
                    <a:srgbClr val="1A2746"/>
                  </a:solidFill>
                  <a:latin typeface="Arial"/>
                  <a:cs typeface="Arial"/>
                </a:rPr>
                <a:t> </a:t>
              </a:r>
              <a:endParaRPr lang="en-GB" sz="1400" dirty="0">
                <a:solidFill>
                  <a:srgbClr val="1A2746"/>
                </a:solidFill>
                <a:latin typeface="Arial"/>
                <a:cs typeface="Arial"/>
              </a:endParaRPr>
            </a:p>
          </p:txBody>
        </p:sp>
        <p:pic>
          <p:nvPicPr>
            <p:cNvPr id="58" name="Graphic 57">
              <a:extLst>
                <a:ext uri="{FF2B5EF4-FFF2-40B4-BE49-F238E27FC236}">
                  <a16:creationId xmlns:a16="http://schemas.microsoft.com/office/drawing/2014/main" id="{E6293FAD-D1E0-46A0-91CF-32C6C024B772}"/>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64618" y="2202651"/>
              <a:ext cx="1583680" cy="1601608"/>
            </a:xfrm>
            <a:prstGeom prst="rect">
              <a:avLst/>
            </a:prstGeom>
          </p:spPr>
        </p:pic>
        <p:pic>
          <p:nvPicPr>
            <p:cNvPr id="59" name="Graphic 58">
              <a:extLst>
                <a:ext uri="{FF2B5EF4-FFF2-40B4-BE49-F238E27FC236}">
                  <a16:creationId xmlns:a16="http://schemas.microsoft.com/office/drawing/2014/main" id="{DFA86E37-5F89-4FE3-844C-684AF8B38308}"/>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26598" y="2352734"/>
              <a:ext cx="1269064" cy="1283430"/>
            </a:xfrm>
            <a:prstGeom prst="rect">
              <a:avLst/>
            </a:prstGeom>
          </p:spPr>
        </p:pic>
      </p:grpSp>
      <p:sp>
        <p:nvSpPr>
          <p:cNvPr id="33" name="Title 12">
            <a:extLst>
              <a:ext uri="{FF2B5EF4-FFF2-40B4-BE49-F238E27FC236}">
                <a16:creationId xmlns:a16="http://schemas.microsoft.com/office/drawing/2014/main" id="{53648573-5FEE-4B4F-BBF0-C9BC3BDA09AD}"/>
              </a:ext>
            </a:extLst>
          </p:cNvPr>
          <p:cNvSpPr txBox="1">
            <a:spLocks/>
          </p:cNvSpPr>
          <p:nvPr/>
        </p:nvSpPr>
        <p:spPr>
          <a:xfrm>
            <a:off x="745761" y="948607"/>
            <a:ext cx="5946912" cy="8723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5400" dirty="0">
                <a:solidFill>
                  <a:srgbClr val="AABE3B"/>
                </a:solidFill>
                <a:latin typeface="Arial"/>
              </a:rPr>
              <a:t>award c</a:t>
            </a:r>
            <a:r>
              <a:rPr lang="en-GB" sz="4800" dirty="0">
                <a:solidFill>
                  <a:srgbClr val="AABE3B"/>
                </a:solidFill>
                <a:latin typeface="Arial"/>
              </a:rPr>
              <a:t>ategories</a:t>
            </a:r>
            <a:endParaRPr kumimoji="0" lang="en-GB" sz="4800" b="1" i="0" u="none" strike="noStrike" kern="1200" cap="none" spc="0" normalizeH="0" baseline="0" noProof="0" dirty="0">
              <a:ln>
                <a:noFill/>
              </a:ln>
              <a:solidFill>
                <a:srgbClr val="AABE3B"/>
              </a:solidFill>
              <a:effectLst/>
              <a:uLnTx/>
              <a:uFillTx/>
              <a:latin typeface="Arial"/>
              <a:ea typeface="+mj-ea"/>
              <a:cs typeface="+mj-cs"/>
            </a:endParaRPr>
          </a:p>
        </p:txBody>
      </p:sp>
      <p:grpSp>
        <p:nvGrpSpPr>
          <p:cNvPr id="3" name="Group 2">
            <a:extLst>
              <a:ext uri="{FF2B5EF4-FFF2-40B4-BE49-F238E27FC236}">
                <a16:creationId xmlns:a16="http://schemas.microsoft.com/office/drawing/2014/main" id="{F401E4F7-8ADD-0F43-7CFA-33F1BC6D94FA}"/>
              </a:ext>
            </a:extLst>
          </p:cNvPr>
          <p:cNvGrpSpPr/>
          <p:nvPr/>
        </p:nvGrpSpPr>
        <p:grpSpPr>
          <a:xfrm>
            <a:off x="3603965" y="2052099"/>
            <a:ext cx="2181159" cy="4046999"/>
            <a:chOff x="738550" y="2202651"/>
            <a:chExt cx="2466975" cy="4046999"/>
          </a:xfrm>
        </p:grpSpPr>
        <p:pic>
          <p:nvPicPr>
            <p:cNvPr id="4" name="Graphic 3">
              <a:extLst>
                <a:ext uri="{FF2B5EF4-FFF2-40B4-BE49-F238E27FC236}">
                  <a16:creationId xmlns:a16="http://schemas.microsoft.com/office/drawing/2014/main" id="{93B2E440-D01C-7402-1D1B-CEE56F8B239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8550" y="3297836"/>
              <a:ext cx="2466975" cy="2951814"/>
            </a:xfrm>
            <a:prstGeom prst="rect">
              <a:avLst/>
            </a:prstGeom>
          </p:spPr>
        </p:pic>
        <p:pic>
          <p:nvPicPr>
            <p:cNvPr id="6" name="Graphic 5">
              <a:extLst>
                <a:ext uri="{FF2B5EF4-FFF2-40B4-BE49-F238E27FC236}">
                  <a16:creationId xmlns:a16="http://schemas.microsoft.com/office/drawing/2014/main" id="{8010E47A-2673-B98A-E20C-C8831761D916}"/>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64618" y="2202651"/>
              <a:ext cx="1583680" cy="1601608"/>
            </a:xfrm>
            <a:prstGeom prst="rect">
              <a:avLst/>
            </a:prstGeom>
          </p:spPr>
        </p:pic>
        <p:pic>
          <p:nvPicPr>
            <p:cNvPr id="7" name="Graphic 6">
              <a:extLst>
                <a:ext uri="{FF2B5EF4-FFF2-40B4-BE49-F238E27FC236}">
                  <a16:creationId xmlns:a16="http://schemas.microsoft.com/office/drawing/2014/main" id="{A3E83770-6D5F-1524-4790-547533844134}"/>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26598" y="2352734"/>
              <a:ext cx="1269064" cy="1283430"/>
            </a:xfrm>
            <a:prstGeom prst="rect">
              <a:avLst/>
            </a:prstGeom>
          </p:spPr>
        </p:pic>
      </p:grpSp>
      <p:grpSp>
        <p:nvGrpSpPr>
          <p:cNvPr id="9" name="Group 8">
            <a:extLst>
              <a:ext uri="{FF2B5EF4-FFF2-40B4-BE49-F238E27FC236}">
                <a16:creationId xmlns:a16="http://schemas.microsoft.com/office/drawing/2014/main" id="{35F1625E-9FA4-7E9D-1F1F-5930BBA50C95}"/>
              </a:ext>
            </a:extLst>
          </p:cNvPr>
          <p:cNvGrpSpPr/>
          <p:nvPr/>
        </p:nvGrpSpPr>
        <p:grpSpPr>
          <a:xfrm>
            <a:off x="6425128" y="2069786"/>
            <a:ext cx="2181159" cy="4046999"/>
            <a:chOff x="738550" y="2202651"/>
            <a:chExt cx="2466975" cy="4046999"/>
          </a:xfrm>
        </p:grpSpPr>
        <p:pic>
          <p:nvPicPr>
            <p:cNvPr id="10" name="Graphic 9">
              <a:extLst>
                <a:ext uri="{FF2B5EF4-FFF2-40B4-BE49-F238E27FC236}">
                  <a16:creationId xmlns:a16="http://schemas.microsoft.com/office/drawing/2014/main" id="{3531C864-8817-494B-37F2-FBE604DBC18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8550" y="3297836"/>
              <a:ext cx="2466975" cy="2951814"/>
            </a:xfrm>
            <a:prstGeom prst="rect">
              <a:avLst/>
            </a:prstGeom>
          </p:spPr>
        </p:pic>
        <p:pic>
          <p:nvPicPr>
            <p:cNvPr id="12" name="Graphic 11">
              <a:extLst>
                <a:ext uri="{FF2B5EF4-FFF2-40B4-BE49-F238E27FC236}">
                  <a16:creationId xmlns:a16="http://schemas.microsoft.com/office/drawing/2014/main" id="{D25DD01A-EA0E-CC4A-1035-2ABD7BFA40BE}"/>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64618" y="2202651"/>
              <a:ext cx="1583680" cy="1601608"/>
            </a:xfrm>
            <a:prstGeom prst="rect">
              <a:avLst/>
            </a:prstGeom>
          </p:spPr>
        </p:pic>
        <p:pic>
          <p:nvPicPr>
            <p:cNvPr id="13" name="Graphic 12">
              <a:extLst>
                <a:ext uri="{FF2B5EF4-FFF2-40B4-BE49-F238E27FC236}">
                  <a16:creationId xmlns:a16="http://schemas.microsoft.com/office/drawing/2014/main" id="{E3BC6007-A87E-220B-A049-D0BB9E25C11B}"/>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26598" y="2352734"/>
              <a:ext cx="1269064" cy="1283430"/>
            </a:xfrm>
            <a:prstGeom prst="rect">
              <a:avLst/>
            </a:prstGeom>
          </p:spPr>
        </p:pic>
      </p:grpSp>
      <p:grpSp>
        <p:nvGrpSpPr>
          <p:cNvPr id="15" name="Group 14">
            <a:extLst>
              <a:ext uri="{FF2B5EF4-FFF2-40B4-BE49-F238E27FC236}">
                <a16:creationId xmlns:a16="http://schemas.microsoft.com/office/drawing/2014/main" id="{009910E0-217E-6685-499C-3F00247F0BEB}"/>
              </a:ext>
            </a:extLst>
          </p:cNvPr>
          <p:cNvGrpSpPr/>
          <p:nvPr/>
        </p:nvGrpSpPr>
        <p:grpSpPr>
          <a:xfrm>
            <a:off x="9193806" y="2058493"/>
            <a:ext cx="2181159" cy="4046999"/>
            <a:chOff x="738550" y="2202651"/>
            <a:chExt cx="2466975" cy="4046999"/>
          </a:xfrm>
        </p:grpSpPr>
        <p:pic>
          <p:nvPicPr>
            <p:cNvPr id="16" name="Graphic 15">
              <a:extLst>
                <a:ext uri="{FF2B5EF4-FFF2-40B4-BE49-F238E27FC236}">
                  <a16:creationId xmlns:a16="http://schemas.microsoft.com/office/drawing/2014/main" id="{6C9E218B-D7F5-37EB-B410-F642EC64C35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8550" y="3297836"/>
              <a:ext cx="2466975" cy="2951814"/>
            </a:xfrm>
            <a:prstGeom prst="rect">
              <a:avLst/>
            </a:prstGeom>
          </p:spPr>
        </p:pic>
        <p:pic>
          <p:nvPicPr>
            <p:cNvPr id="18" name="Graphic 17">
              <a:extLst>
                <a:ext uri="{FF2B5EF4-FFF2-40B4-BE49-F238E27FC236}">
                  <a16:creationId xmlns:a16="http://schemas.microsoft.com/office/drawing/2014/main" id="{60660374-03F4-E2D8-E048-ED6A911B9C53}"/>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64618" y="2202651"/>
              <a:ext cx="1583680" cy="1601608"/>
            </a:xfrm>
            <a:prstGeom prst="rect">
              <a:avLst/>
            </a:prstGeom>
          </p:spPr>
        </p:pic>
        <p:pic>
          <p:nvPicPr>
            <p:cNvPr id="19" name="Graphic 18">
              <a:extLst>
                <a:ext uri="{FF2B5EF4-FFF2-40B4-BE49-F238E27FC236}">
                  <a16:creationId xmlns:a16="http://schemas.microsoft.com/office/drawing/2014/main" id="{7B34DBB4-CE7C-7C8D-7125-23C0FCDD5B09}"/>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26598" y="2352734"/>
              <a:ext cx="1269064" cy="1283430"/>
            </a:xfrm>
            <a:prstGeom prst="rect">
              <a:avLst/>
            </a:prstGeom>
          </p:spPr>
        </p:pic>
      </p:grpSp>
      <p:pic>
        <p:nvPicPr>
          <p:cNvPr id="36" name="Graphic 35">
            <a:extLst>
              <a:ext uri="{FF2B5EF4-FFF2-40B4-BE49-F238E27FC236}">
                <a16:creationId xmlns:a16="http://schemas.microsoft.com/office/drawing/2014/main" id="{3F8C99AC-5654-CEF6-C115-3BF52D7C941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4231653" y="2356278"/>
            <a:ext cx="898233" cy="898233"/>
          </a:xfrm>
          <a:prstGeom prst="rect">
            <a:avLst/>
          </a:prstGeom>
        </p:spPr>
      </p:pic>
      <p:pic>
        <p:nvPicPr>
          <p:cNvPr id="39" name="Graphic 38">
            <a:extLst>
              <a:ext uri="{FF2B5EF4-FFF2-40B4-BE49-F238E27FC236}">
                <a16:creationId xmlns:a16="http://schemas.microsoft.com/office/drawing/2014/main" id="{4D477D20-4CAF-7A36-7660-B7987CF6AC03}"/>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7030872" y="2385019"/>
            <a:ext cx="930543" cy="930543"/>
          </a:xfrm>
          <a:prstGeom prst="rect">
            <a:avLst/>
          </a:prstGeom>
        </p:spPr>
      </p:pic>
      <p:pic>
        <p:nvPicPr>
          <p:cNvPr id="47" name="Graphic 46" descr="Blockchain with solid fill">
            <a:extLst>
              <a:ext uri="{FF2B5EF4-FFF2-40B4-BE49-F238E27FC236}">
                <a16:creationId xmlns:a16="http://schemas.microsoft.com/office/drawing/2014/main" id="{38114E44-E5A6-70C2-C558-D518F92F184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459868" y="2348194"/>
            <a:ext cx="914400" cy="914400"/>
          </a:xfrm>
          <a:prstGeom prst="rect">
            <a:avLst/>
          </a:prstGeom>
        </p:spPr>
      </p:pic>
      <p:sp>
        <p:nvSpPr>
          <p:cNvPr id="49" name="TextBox 48">
            <a:extLst>
              <a:ext uri="{FF2B5EF4-FFF2-40B4-BE49-F238E27FC236}">
                <a16:creationId xmlns:a16="http://schemas.microsoft.com/office/drawing/2014/main" id="{7B5372A6-E8E0-E7BE-759E-91885BB4B258}"/>
              </a:ext>
            </a:extLst>
          </p:cNvPr>
          <p:cNvSpPr txBox="1"/>
          <p:nvPr/>
        </p:nvSpPr>
        <p:spPr>
          <a:xfrm>
            <a:off x="715846" y="3688510"/>
            <a:ext cx="2352769"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a:lnSpc>
                <a:spcPct val="100000"/>
              </a:lnSpc>
              <a:spcBef>
                <a:spcPts val="0"/>
              </a:spcBef>
              <a:spcAft>
                <a:spcPts val="0"/>
              </a:spcAft>
              <a:buClrTx/>
              <a:buSzTx/>
              <a:buFontTx/>
              <a:buNone/>
              <a:tabLst/>
              <a:defRPr/>
            </a:pPr>
            <a:r>
              <a:rPr lang="en-GB" sz="1600" b="1" i="0" u="none" strike="noStrike" kern="1200" cap="none" spc="0" normalizeH="0" baseline="0" noProof="0" dirty="0">
                <a:ln>
                  <a:noFill/>
                </a:ln>
                <a:solidFill>
                  <a:srgbClr val="1A2746"/>
                </a:solidFill>
                <a:effectLst/>
                <a:uLnTx/>
                <a:uFillTx/>
                <a:latin typeface="Arial"/>
                <a:cs typeface="Arial"/>
              </a:rPr>
              <a:t>Outstanding Catalyst</a:t>
            </a:r>
          </a:p>
          <a:p>
            <a:pPr marL="0" marR="0" lvl="0" indent="0" algn="ctr" defTabSz="914400">
              <a:lnSpc>
                <a:spcPct val="100000"/>
              </a:lnSpc>
              <a:spcBef>
                <a:spcPts val="0"/>
              </a:spcBef>
              <a:spcAft>
                <a:spcPts val="0"/>
              </a:spcAft>
              <a:buClrTx/>
              <a:buSzTx/>
              <a:buFontTx/>
              <a:buNone/>
              <a:tabLst/>
              <a:defRPr/>
            </a:pPr>
            <a:r>
              <a:rPr lang="en-GB" sz="1600" b="1" i="0" u="none" strike="noStrike" kern="1200" cap="none" spc="0" normalizeH="0" baseline="0" noProof="0" dirty="0">
                <a:ln>
                  <a:noFill/>
                </a:ln>
                <a:solidFill>
                  <a:srgbClr val="1A2746"/>
                </a:solidFill>
                <a:effectLst/>
                <a:uLnTx/>
                <a:uFillTx/>
                <a:latin typeface="Arial"/>
                <a:cs typeface="Arial"/>
              </a:rPr>
              <a:t>– Business Impact</a:t>
            </a:r>
          </a:p>
        </p:txBody>
      </p:sp>
      <p:sp>
        <p:nvSpPr>
          <p:cNvPr id="50" name="TextBox 49">
            <a:extLst>
              <a:ext uri="{FF2B5EF4-FFF2-40B4-BE49-F238E27FC236}">
                <a16:creationId xmlns:a16="http://schemas.microsoft.com/office/drawing/2014/main" id="{BCB03618-A6A7-40D0-1E01-62764E68478D}"/>
              </a:ext>
            </a:extLst>
          </p:cNvPr>
          <p:cNvSpPr txBox="1"/>
          <p:nvPr/>
        </p:nvSpPr>
        <p:spPr>
          <a:xfrm>
            <a:off x="3507362" y="3622513"/>
            <a:ext cx="234792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a:solidFill>
                  <a:srgbClr val="1A2746"/>
                </a:solidFill>
                <a:latin typeface="Arial"/>
                <a:cs typeface="Arial"/>
              </a:rPr>
              <a:t>Outstanding Catalyst – Sustainability &amp; Impact on Society</a:t>
            </a:r>
          </a:p>
        </p:txBody>
      </p:sp>
      <p:sp>
        <p:nvSpPr>
          <p:cNvPr id="55" name="TextBox 54">
            <a:extLst>
              <a:ext uri="{FF2B5EF4-FFF2-40B4-BE49-F238E27FC236}">
                <a16:creationId xmlns:a16="http://schemas.microsoft.com/office/drawing/2014/main" id="{F8FCC035-F45D-E837-86FB-6ED91CE78D12}"/>
              </a:ext>
            </a:extLst>
          </p:cNvPr>
          <p:cNvSpPr txBox="1"/>
          <p:nvPr/>
        </p:nvSpPr>
        <p:spPr>
          <a:xfrm>
            <a:off x="6371971" y="3688510"/>
            <a:ext cx="225992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Outstanding Catalyst – Showcase</a:t>
            </a:r>
          </a:p>
        </p:txBody>
      </p:sp>
      <p:sp>
        <p:nvSpPr>
          <p:cNvPr id="56" name="TextBox 55">
            <a:extLst>
              <a:ext uri="{FF2B5EF4-FFF2-40B4-BE49-F238E27FC236}">
                <a16:creationId xmlns:a16="http://schemas.microsoft.com/office/drawing/2014/main" id="{94EF4C7C-DBEA-4E1B-5E0D-654FC93661C9}"/>
              </a:ext>
            </a:extLst>
          </p:cNvPr>
          <p:cNvSpPr txBox="1"/>
          <p:nvPr/>
        </p:nvSpPr>
        <p:spPr>
          <a:xfrm>
            <a:off x="9182739" y="3671394"/>
            <a:ext cx="218908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R="0" algn="ctr">
              <a:spcBef>
                <a:spcPts val="0"/>
              </a:spcBef>
              <a:spcAft>
                <a:spcPts val="0"/>
              </a:spcAft>
              <a:defRPr/>
            </a:pPr>
            <a:r>
              <a:rPr lang="en-US" sz="1600" b="1" dirty="0">
                <a:solidFill>
                  <a:srgbClr val="1A2746"/>
                </a:solidFill>
                <a:latin typeface="Arial"/>
                <a:cs typeface="Arial"/>
              </a:rPr>
              <a:t>Outstanding Use of TM Forum Assets  </a:t>
            </a:r>
          </a:p>
        </p:txBody>
      </p:sp>
      <p:sp>
        <p:nvSpPr>
          <p:cNvPr id="60" name="TextBox 59">
            <a:extLst>
              <a:ext uri="{FF2B5EF4-FFF2-40B4-BE49-F238E27FC236}">
                <a16:creationId xmlns:a16="http://schemas.microsoft.com/office/drawing/2014/main" id="{5DD0692B-72BA-46CB-03AF-2A657C27469D}"/>
              </a:ext>
            </a:extLst>
          </p:cNvPr>
          <p:cNvSpPr txBox="1"/>
          <p:nvPr/>
        </p:nvSpPr>
        <p:spPr>
          <a:xfrm>
            <a:off x="3500750" y="4475007"/>
            <a:ext cx="2347926"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600"/>
              </a:spcAft>
            </a:pPr>
            <a:r>
              <a:rPr lang="en-GB" sz="1400" dirty="0">
                <a:solidFill>
                  <a:srgbClr val="1A2746"/>
                </a:solidFill>
                <a:latin typeface="Arial"/>
                <a:cs typeface="Arial"/>
              </a:rPr>
              <a:t>Catalyst that demonstrates greatest potential to positively impacts society and contributing towards UN's Sustainable development goals</a:t>
            </a:r>
            <a:endParaRPr lang="en-US" sz="1400" dirty="0">
              <a:solidFill>
                <a:srgbClr val="1A2746"/>
              </a:solidFill>
              <a:latin typeface="Arial"/>
              <a:cs typeface="Arial"/>
            </a:endParaRPr>
          </a:p>
        </p:txBody>
      </p:sp>
      <p:sp>
        <p:nvSpPr>
          <p:cNvPr id="61" name="TextBox 60">
            <a:extLst>
              <a:ext uri="{FF2B5EF4-FFF2-40B4-BE49-F238E27FC236}">
                <a16:creationId xmlns:a16="http://schemas.microsoft.com/office/drawing/2014/main" id="{2ECD85CC-6E08-05B2-DD58-312343E2CC86}"/>
              </a:ext>
            </a:extLst>
          </p:cNvPr>
          <p:cNvSpPr txBox="1"/>
          <p:nvPr/>
        </p:nvSpPr>
        <p:spPr>
          <a:xfrm>
            <a:off x="6425128" y="4428840"/>
            <a:ext cx="218908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1200"/>
              </a:spcAft>
            </a:pPr>
            <a:r>
              <a:rPr lang="en-GB" sz="1400" dirty="0">
                <a:solidFill>
                  <a:srgbClr val="1A2746"/>
                </a:solidFill>
                <a:latin typeface="Arial"/>
                <a:cs typeface="Arial"/>
              </a:rPr>
              <a:t>Catalyst that displays the most powerful showcase demonstration</a:t>
            </a:r>
            <a:endParaRPr lang="en-US" sz="1400" dirty="0">
              <a:solidFill>
                <a:srgbClr val="1A2746"/>
              </a:solidFill>
              <a:latin typeface="Arial"/>
              <a:cs typeface="Arial"/>
            </a:endParaRPr>
          </a:p>
        </p:txBody>
      </p:sp>
      <p:sp>
        <p:nvSpPr>
          <p:cNvPr id="71" name="TextBox 70">
            <a:extLst>
              <a:ext uri="{FF2B5EF4-FFF2-40B4-BE49-F238E27FC236}">
                <a16:creationId xmlns:a16="http://schemas.microsoft.com/office/drawing/2014/main" id="{B15D3E54-437D-7DB4-DD56-245460DAD694}"/>
              </a:ext>
            </a:extLst>
          </p:cNvPr>
          <p:cNvSpPr txBox="1"/>
          <p:nvPr/>
        </p:nvSpPr>
        <p:spPr>
          <a:xfrm>
            <a:off x="9141690" y="4296954"/>
            <a:ext cx="2189089" cy="16004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buNone/>
              <a:tabLst/>
              <a:defRPr/>
            </a:pPr>
            <a:r>
              <a:rPr lang="en-GB" sz="1400" dirty="0">
                <a:solidFill>
                  <a:srgbClr val="1A2746"/>
                </a:solidFill>
                <a:latin typeface="Arial"/>
                <a:cs typeface="Arial"/>
              </a:rPr>
              <a:t>Catalyst that demonstrates </a:t>
            </a:r>
            <a:r>
              <a:rPr lang="en-US" sz="1400" dirty="0">
                <a:solidFill>
                  <a:srgbClr val="1A2746"/>
                </a:solidFill>
                <a:latin typeface="Arial"/>
                <a:cs typeface="Arial"/>
              </a:rPr>
              <a:t>most powerful use of TM Forum assets in their Catalyst project and quantify the benefits of using these assets </a:t>
            </a:r>
            <a:endParaRPr lang="en-GB" sz="1400" dirty="0">
              <a:solidFill>
                <a:srgbClr val="1A2746"/>
              </a:solidFill>
              <a:latin typeface="Arial"/>
              <a:cs typeface="Arial"/>
            </a:endParaRPr>
          </a:p>
        </p:txBody>
      </p:sp>
      <p:pic>
        <p:nvPicPr>
          <p:cNvPr id="20" name="Graphic 19" descr="Database with solid fill">
            <a:extLst>
              <a:ext uri="{FF2B5EF4-FFF2-40B4-BE49-F238E27FC236}">
                <a16:creationId xmlns:a16="http://schemas.microsoft.com/office/drawing/2014/main" id="{B22F5905-B9A1-4C6D-FA00-1217ACB20AC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801238" y="2372549"/>
            <a:ext cx="914400" cy="914400"/>
          </a:xfrm>
          <a:prstGeom prst="rect">
            <a:avLst/>
          </a:prstGeom>
        </p:spPr>
      </p:pic>
      <p:pic>
        <p:nvPicPr>
          <p:cNvPr id="11" name="Picture 10" descr="A logo for an award&#10;&#10;Description automatically generated with low confidence">
            <a:extLst>
              <a:ext uri="{FF2B5EF4-FFF2-40B4-BE49-F238E27FC236}">
                <a16:creationId xmlns:a16="http://schemas.microsoft.com/office/drawing/2014/main" id="{76071872-0C03-E6FD-A7E1-F67BBA780B5B}"/>
              </a:ext>
            </a:extLst>
          </p:cNvPr>
          <p:cNvPicPr>
            <a:picLocks noChangeAspect="1"/>
          </p:cNvPicPr>
          <p:nvPr/>
        </p:nvPicPr>
        <p:blipFill>
          <a:blip r:embed="rId17"/>
          <a:stretch>
            <a:fillRect/>
          </a:stretch>
        </p:blipFill>
        <p:spPr>
          <a:xfrm>
            <a:off x="9948041" y="-10720"/>
            <a:ext cx="2195386" cy="1258688"/>
          </a:xfrm>
          <a:prstGeom prst="rect">
            <a:avLst/>
          </a:prstGeom>
        </p:spPr>
      </p:pic>
      <p:sp>
        <p:nvSpPr>
          <p:cNvPr id="14" name="Title 12">
            <a:extLst>
              <a:ext uri="{FF2B5EF4-FFF2-40B4-BE49-F238E27FC236}">
                <a16:creationId xmlns:a16="http://schemas.microsoft.com/office/drawing/2014/main" id="{9BABC318-E998-9FA7-D07B-2854AD4AB036}"/>
              </a:ext>
            </a:extLst>
          </p:cNvPr>
          <p:cNvSpPr txBox="1">
            <a:spLocks/>
          </p:cNvSpPr>
          <p:nvPr/>
        </p:nvSpPr>
        <p:spPr>
          <a:xfrm>
            <a:off x="62982" y="51112"/>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Open Innovation Catalyst</a:t>
            </a:r>
          </a:p>
        </p:txBody>
      </p:sp>
    </p:spTree>
    <p:extLst>
      <p:ext uri="{BB962C8B-B14F-4D97-AF65-F5344CB8AC3E}">
        <p14:creationId xmlns:p14="http://schemas.microsoft.com/office/powerpoint/2010/main" val="3755932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A picture containing invertebrate&#10;&#10;Description automatically generated">
            <a:extLst>
              <a:ext uri="{FF2B5EF4-FFF2-40B4-BE49-F238E27FC236}">
                <a16:creationId xmlns:a16="http://schemas.microsoft.com/office/drawing/2014/main" id="{E240CE09-A363-B3B9-836F-755C6CDB4E6B}"/>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1" y="23"/>
            <a:ext cx="8986879" cy="950026"/>
          </a:xfrm>
          <a:prstGeom prst="round1Rect">
            <a:avLst>
              <a:gd name="adj" fmla="val 50000"/>
            </a:avLst>
          </a:prstGeom>
        </p:spPr>
      </p:pic>
      <p:sp>
        <p:nvSpPr>
          <p:cNvPr id="53" name="Slide Number Placeholder 4">
            <a:extLst>
              <a:ext uri="{FF2B5EF4-FFF2-40B4-BE49-F238E27FC236}">
                <a16:creationId xmlns:a16="http://schemas.microsoft.com/office/drawing/2014/main" id="{8450B053-B77C-47D0-A6C8-3D2F00E2824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3" name="Title 12">
            <a:extLst>
              <a:ext uri="{FF2B5EF4-FFF2-40B4-BE49-F238E27FC236}">
                <a16:creationId xmlns:a16="http://schemas.microsoft.com/office/drawing/2014/main" id="{53648573-5FEE-4B4F-BBF0-C9BC3BDA09AD}"/>
              </a:ext>
            </a:extLst>
          </p:cNvPr>
          <p:cNvSpPr txBox="1">
            <a:spLocks/>
          </p:cNvSpPr>
          <p:nvPr/>
        </p:nvSpPr>
        <p:spPr>
          <a:xfrm>
            <a:off x="768727" y="979652"/>
            <a:ext cx="5643149"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800" dirty="0">
                <a:solidFill>
                  <a:srgbClr val="AABE3B"/>
                </a:solidFill>
                <a:latin typeface="Arial"/>
              </a:rPr>
              <a:t>award</a:t>
            </a:r>
            <a:r>
              <a:rPr lang="en-GB" dirty="0">
                <a:solidFill>
                  <a:srgbClr val="AABE3B"/>
                </a:solidFill>
                <a:latin typeface="Arial"/>
              </a:rPr>
              <a:t> categories</a:t>
            </a:r>
            <a:endParaRPr kumimoji="0" lang="en-GB" b="1" i="0" u="none" strike="noStrike" kern="1200" cap="none" spc="0" normalizeH="0" baseline="0" noProof="0" dirty="0">
              <a:ln>
                <a:noFill/>
              </a:ln>
              <a:solidFill>
                <a:srgbClr val="AABE3B"/>
              </a:solidFill>
              <a:effectLst/>
              <a:uLnTx/>
              <a:uFillTx/>
              <a:latin typeface="Arial"/>
              <a:ea typeface="+mj-ea"/>
              <a:cs typeface="+mj-cs"/>
            </a:endParaRPr>
          </a:p>
        </p:txBody>
      </p:sp>
      <p:grpSp>
        <p:nvGrpSpPr>
          <p:cNvPr id="3" name="Group 2">
            <a:extLst>
              <a:ext uri="{FF2B5EF4-FFF2-40B4-BE49-F238E27FC236}">
                <a16:creationId xmlns:a16="http://schemas.microsoft.com/office/drawing/2014/main" id="{F401E4F7-8ADD-0F43-7CFA-33F1BC6D94FA}"/>
              </a:ext>
            </a:extLst>
          </p:cNvPr>
          <p:cNvGrpSpPr/>
          <p:nvPr/>
        </p:nvGrpSpPr>
        <p:grpSpPr>
          <a:xfrm>
            <a:off x="957397" y="2053913"/>
            <a:ext cx="2181159" cy="4046999"/>
            <a:chOff x="738550" y="2202651"/>
            <a:chExt cx="2466975" cy="4046999"/>
          </a:xfrm>
        </p:grpSpPr>
        <p:pic>
          <p:nvPicPr>
            <p:cNvPr id="4" name="Graphic 3">
              <a:extLst>
                <a:ext uri="{FF2B5EF4-FFF2-40B4-BE49-F238E27FC236}">
                  <a16:creationId xmlns:a16="http://schemas.microsoft.com/office/drawing/2014/main" id="{93B2E440-D01C-7402-1D1B-CEE56F8B239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8550" y="3297836"/>
              <a:ext cx="2466975" cy="2951814"/>
            </a:xfrm>
            <a:prstGeom prst="rect">
              <a:avLst/>
            </a:prstGeom>
          </p:spPr>
        </p:pic>
        <p:pic>
          <p:nvPicPr>
            <p:cNvPr id="6" name="Graphic 5">
              <a:extLst>
                <a:ext uri="{FF2B5EF4-FFF2-40B4-BE49-F238E27FC236}">
                  <a16:creationId xmlns:a16="http://schemas.microsoft.com/office/drawing/2014/main" id="{8010E47A-2673-B98A-E20C-C8831761D916}"/>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64618" y="2202651"/>
              <a:ext cx="1583680" cy="1601608"/>
            </a:xfrm>
            <a:prstGeom prst="rect">
              <a:avLst/>
            </a:prstGeom>
          </p:spPr>
        </p:pic>
        <p:pic>
          <p:nvPicPr>
            <p:cNvPr id="7" name="Graphic 6">
              <a:extLst>
                <a:ext uri="{FF2B5EF4-FFF2-40B4-BE49-F238E27FC236}">
                  <a16:creationId xmlns:a16="http://schemas.microsoft.com/office/drawing/2014/main" id="{A3E83770-6D5F-1524-4790-547533844134}"/>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26598" y="2352734"/>
              <a:ext cx="1269064" cy="1283430"/>
            </a:xfrm>
            <a:prstGeom prst="rect">
              <a:avLst/>
            </a:prstGeom>
          </p:spPr>
        </p:pic>
      </p:grpSp>
      <p:grpSp>
        <p:nvGrpSpPr>
          <p:cNvPr id="9" name="Group 8">
            <a:extLst>
              <a:ext uri="{FF2B5EF4-FFF2-40B4-BE49-F238E27FC236}">
                <a16:creationId xmlns:a16="http://schemas.microsoft.com/office/drawing/2014/main" id="{35F1625E-9FA4-7E9D-1F1F-5930BBA50C95}"/>
              </a:ext>
            </a:extLst>
          </p:cNvPr>
          <p:cNvGrpSpPr/>
          <p:nvPr/>
        </p:nvGrpSpPr>
        <p:grpSpPr>
          <a:xfrm>
            <a:off x="3795097" y="2056776"/>
            <a:ext cx="2181159" cy="4046999"/>
            <a:chOff x="738550" y="2202651"/>
            <a:chExt cx="2466975" cy="4046999"/>
          </a:xfrm>
        </p:grpSpPr>
        <p:pic>
          <p:nvPicPr>
            <p:cNvPr id="10" name="Graphic 9">
              <a:extLst>
                <a:ext uri="{FF2B5EF4-FFF2-40B4-BE49-F238E27FC236}">
                  <a16:creationId xmlns:a16="http://schemas.microsoft.com/office/drawing/2014/main" id="{3531C864-8817-494B-37F2-FBE604DBC18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8550" y="3297836"/>
              <a:ext cx="2466975" cy="2951814"/>
            </a:xfrm>
            <a:prstGeom prst="rect">
              <a:avLst/>
            </a:prstGeom>
          </p:spPr>
        </p:pic>
        <p:pic>
          <p:nvPicPr>
            <p:cNvPr id="12" name="Graphic 11">
              <a:extLst>
                <a:ext uri="{FF2B5EF4-FFF2-40B4-BE49-F238E27FC236}">
                  <a16:creationId xmlns:a16="http://schemas.microsoft.com/office/drawing/2014/main" id="{D25DD01A-EA0E-CC4A-1035-2ABD7BFA40BE}"/>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64618" y="2202651"/>
              <a:ext cx="1583680" cy="1601608"/>
            </a:xfrm>
            <a:prstGeom prst="rect">
              <a:avLst/>
            </a:prstGeom>
          </p:spPr>
        </p:pic>
        <p:pic>
          <p:nvPicPr>
            <p:cNvPr id="13" name="Graphic 12">
              <a:extLst>
                <a:ext uri="{FF2B5EF4-FFF2-40B4-BE49-F238E27FC236}">
                  <a16:creationId xmlns:a16="http://schemas.microsoft.com/office/drawing/2014/main" id="{E3BC6007-A87E-220B-A049-D0BB9E25C11B}"/>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26598" y="2352734"/>
              <a:ext cx="1269064" cy="1283430"/>
            </a:xfrm>
            <a:prstGeom prst="rect">
              <a:avLst/>
            </a:prstGeom>
          </p:spPr>
        </p:pic>
      </p:grpSp>
      <p:grpSp>
        <p:nvGrpSpPr>
          <p:cNvPr id="15" name="Group 14">
            <a:extLst>
              <a:ext uri="{FF2B5EF4-FFF2-40B4-BE49-F238E27FC236}">
                <a16:creationId xmlns:a16="http://schemas.microsoft.com/office/drawing/2014/main" id="{009910E0-217E-6685-499C-3F00247F0BEB}"/>
              </a:ext>
            </a:extLst>
          </p:cNvPr>
          <p:cNvGrpSpPr/>
          <p:nvPr/>
        </p:nvGrpSpPr>
        <p:grpSpPr>
          <a:xfrm>
            <a:off x="9160939" y="2062507"/>
            <a:ext cx="2181159" cy="4046999"/>
            <a:chOff x="738550" y="2202651"/>
            <a:chExt cx="2466975" cy="4046999"/>
          </a:xfrm>
        </p:grpSpPr>
        <p:pic>
          <p:nvPicPr>
            <p:cNvPr id="16" name="Graphic 15">
              <a:extLst>
                <a:ext uri="{FF2B5EF4-FFF2-40B4-BE49-F238E27FC236}">
                  <a16:creationId xmlns:a16="http://schemas.microsoft.com/office/drawing/2014/main" id="{6C9E218B-D7F5-37EB-B410-F642EC64C35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8550" y="3297836"/>
              <a:ext cx="2466975" cy="2951814"/>
            </a:xfrm>
            <a:prstGeom prst="rect">
              <a:avLst/>
            </a:prstGeom>
          </p:spPr>
        </p:pic>
        <p:pic>
          <p:nvPicPr>
            <p:cNvPr id="18" name="Graphic 17">
              <a:extLst>
                <a:ext uri="{FF2B5EF4-FFF2-40B4-BE49-F238E27FC236}">
                  <a16:creationId xmlns:a16="http://schemas.microsoft.com/office/drawing/2014/main" id="{60660374-03F4-E2D8-E048-ED6A911B9C53}"/>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64618" y="2202651"/>
              <a:ext cx="1583680" cy="1601608"/>
            </a:xfrm>
            <a:prstGeom prst="rect">
              <a:avLst/>
            </a:prstGeom>
          </p:spPr>
        </p:pic>
        <p:pic>
          <p:nvPicPr>
            <p:cNvPr id="19" name="Graphic 18">
              <a:extLst>
                <a:ext uri="{FF2B5EF4-FFF2-40B4-BE49-F238E27FC236}">
                  <a16:creationId xmlns:a16="http://schemas.microsoft.com/office/drawing/2014/main" id="{7B34DBB4-CE7C-7C8D-7125-23C0FCDD5B09}"/>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26598" y="2352734"/>
              <a:ext cx="1269064" cy="1283430"/>
            </a:xfrm>
            <a:prstGeom prst="rect">
              <a:avLst/>
            </a:prstGeom>
          </p:spPr>
        </p:pic>
      </p:grpSp>
      <p:pic>
        <p:nvPicPr>
          <p:cNvPr id="37" name="Graphic 36">
            <a:extLst>
              <a:ext uri="{FF2B5EF4-FFF2-40B4-BE49-F238E27FC236}">
                <a16:creationId xmlns:a16="http://schemas.microsoft.com/office/drawing/2014/main" id="{EDAF4312-FC6D-6F3A-61F5-12A8452D3D9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4417488" y="2387408"/>
            <a:ext cx="881280" cy="881280"/>
          </a:xfrm>
          <a:prstGeom prst="rect">
            <a:avLst/>
          </a:prstGeom>
        </p:spPr>
      </p:pic>
      <p:sp>
        <p:nvSpPr>
          <p:cNvPr id="56" name="TextBox 55">
            <a:extLst>
              <a:ext uri="{FF2B5EF4-FFF2-40B4-BE49-F238E27FC236}">
                <a16:creationId xmlns:a16="http://schemas.microsoft.com/office/drawing/2014/main" id="{94EF4C7C-DBEA-4E1B-5E0D-654FC93661C9}"/>
              </a:ext>
            </a:extLst>
          </p:cNvPr>
          <p:cNvSpPr txBox="1"/>
          <p:nvPr/>
        </p:nvSpPr>
        <p:spPr>
          <a:xfrm>
            <a:off x="3754983" y="3658384"/>
            <a:ext cx="218908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2250"/>
              </a:spcBef>
              <a:spcAft>
                <a:spcPts val="600"/>
              </a:spcAft>
            </a:pPr>
            <a:r>
              <a:rPr lang="en-GB" sz="1600" b="1" dirty="0">
                <a:solidFill>
                  <a:srgbClr val="1A2746"/>
                </a:solidFill>
                <a:latin typeface="Arial"/>
                <a:cs typeface="Arial"/>
              </a:rPr>
              <a:t>Best Innovation &amp; Future </a:t>
            </a:r>
            <a:r>
              <a:rPr lang="en-GB" sz="1600" b="1" dirty="0" err="1">
                <a:solidFill>
                  <a:srgbClr val="1A2746"/>
                </a:solidFill>
                <a:latin typeface="Arial"/>
                <a:cs typeface="Arial"/>
              </a:rPr>
              <a:t>Techco</a:t>
            </a:r>
            <a:endParaRPr lang="en-US" sz="1600" b="1" dirty="0">
              <a:solidFill>
                <a:srgbClr val="1A2746"/>
              </a:solidFill>
              <a:latin typeface="Arial"/>
              <a:cs typeface="Arial"/>
            </a:endParaRPr>
          </a:p>
        </p:txBody>
      </p:sp>
      <p:sp>
        <p:nvSpPr>
          <p:cNvPr id="71" name="TextBox 70">
            <a:extLst>
              <a:ext uri="{FF2B5EF4-FFF2-40B4-BE49-F238E27FC236}">
                <a16:creationId xmlns:a16="http://schemas.microsoft.com/office/drawing/2014/main" id="{B15D3E54-437D-7DB4-DD56-245460DAD694}"/>
              </a:ext>
            </a:extLst>
          </p:cNvPr>
          <p:cNvSpPr txBox="1"/>
          <p:nvPr/>
        </p:nvSpPr>
        <p:spPr>
          <a:xfrm>
            <a:off x="3767443" y="4335821"/>
            <a:ext cx="2189089" cy="16004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buNone/>
              <a:tabLst/>
              <a:defRPr/>
            </a:pPr>
            <a:r>
              <a:rPr lang="en-GB" sz="1400" dirty="0">
                <a:solidFill>
                  <a:srgbClr val="1A2746"/>
                </a:solidFill>
                <a:latin typeface="Arial"/>
                <a:cs typeface="Arial"/>
              </a:rPr>
              <a:t>Catalyst that demonstrates most innovative &amp; futuristic technology solution aimed towards bringing digital transformation to industry</a:t>
            </a:r>
          </a:p>
        </p:txBody>
      </p:sp>
      <p:sp>
        <p:nvSpPr>
          <p:cNvPr id="20" name="TextBox 19">
            <a:extLst>
              <a:ext uri="{FF2B5EF4-FFF2-40B4-BE49-F238E27FC236}">
                <a16:creationId xmlns:a16="http://schemas.microsoft.com/office/drawing/2014/main" id="{F29EF398-5B63-0FB3-3D6E-8FA351CFAF8C}"/>
              </a:ext>
            </a:extLst>
          </p:cNvPr>
          <p:cNvSpPr txBox="1"/>
          <p:nvPr/>
        </p:nvSpPr>
        <p:spPr>
          <a:xfrm>
            <a:off x="9160939" y="3661915"/>
            <a:ext cx="1946964" cy="830997"/>
          </a:xfrm>
          <a:prstGeom prst="rect">
            <a:avLst/>
          </a:prstGeom>
          <a:noFill/>
        </p:spPr>
        <p:txBody>
          <a:bodyPr wrap="square">
            <a:spAutoFit/>
          </a:bodyPr>
          <a:lstStyle/>
          <a:p>
            <a:pPr algn="ctr"/>
            <a:r>
              <a:rPr lang="en-US" sz="1600" b="1" dirty="0">
                <a:solidFill>
                  <a:srgbClr val="1A2746"/>
                </a:solidFill>
                <a:latin typeface="Arial"/>
                <a:cs typeface="Arial"/>
              </a:rPr>
              <a:t>Excellence in the application of AI &amp; Automation </a:t>
            </a:r>
            <a:r>
              <a:rPr lang="en-US" sz="1600" b="1" baseline="30000" dirty="0">
                <a:solidFill>
                  <a:srgbClr val="FF0000"/>
                </a:solidFill>
                <a:latin typeface="Arial"/>
                <a:cs typeface="Arial"/>
              </a:rPr>
              <a:t>NEW</a:t>
            </a:r>
          </a:p>
        </p:txBody>
      </p:sp>
      <p:sp>
        <p:nvSpPr>
          <p:cNvPr id="29" name="Title 12">
            <a:extLst>
              <a:ext uri="{FF2B5EF4-FFF2-40B4-BE49-F238E27FC236}">
                <a16:creationId xmlns:a16="http://schemas.microsoft.com/office/drawing/2014/main" id="{B9B28035-67F2-0672-39C6-B0E716C58C3E}"/>
              </a:ext>
            </a:extLst>
          </p:cNvPr>
          <p:cNvSpPr txBox="1">
            <a:spLocks/>
          </p:cNvSpPr>
          <p:nvPr/>
        </p:nvSpPr>
        <p:spPr>
          <a:xfrm>
            <a:off x="148938" y="119941"/>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Open Innovation Catalyst</a:t>
            </a:r>
          </a:p>
        </p:txBody>
      </p:sp>
      <p:sp>
        <p:nvSpPr>
          <p:cNvPr id="30" name="TextBox 29">
            <a:extLst>
              <a:ext uri="{FF2B5EF4-FFF2-40B4-BE49-F238E27FC236}">
                <a16:creationId xmlns:a16="http://schemas.microsoft.com/office/drawing/2014/main" id="{6E34EC73-061F-3E74-2F28-0DB22F617528}"/>
              </a:ext>
            </a:extLst>
          </p:cNvPr>
          <p:cNvSpPr txBox="1"/>
          <p:nvPr/>
        </p:nvSpPr>
        <p:spPr>
          <a:xfrm>
            <a:off x="9154271" y="4575305"/>
            <a:ext cx="2041884"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0"/>
              </a:spcBef>
              <a:spcAft>
                <a:spcPts val="0"/>
              </a:spcAft>
            </a:pPr>
            <a:r>
              <a:rPr lang="en-US" sz="1400" dirty="0">
                <a:solidFill>
                  <a:srgbClr val="1A2746"/>
                </a:solidFill>
                <a:latin typeface="Arial"/>
                <a:cs typeface="Arial"/>
              </a:rPr>
              <a:t>Awarded to the Catalyst that demonstrated best use of AI &amp; Automation to drive efficiency &amp; growth. </a:t>
            </a:r>
          </a:p>
        </p:txBody>
      </p:sp>
      <p:pic>
        <p:nvPicPr>
          <p:cNvPr id="35" name="Graphic 34" descr="Robot with solid fill">
            <a:extLst>
              <a:ext uri="{FF2B5EF4-FFF2-40B4-BE49-F238E27FC236}">
                <a16:creationId xmlns:a16="http://schemas.microsoft.com/office/drawing/2014/main" id="{5949EA10-6713-73E8-283F-45945BCC24E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782146" y="2470676"/>
            <a:ext cx="914400" cy="914400"/>
          </a:xfrm>
          <a:prstGeom prst="rect">
            <a:avLst/>
          </a:prstGeom>
        </p:spPr>
      </p:pic>
      <p:grpSp>
        <p:nvGrpSpPr>
          <p:cNvPr id="2" name="Group 1">
            <a:extLst>
              <a:ext uri="{FF2B5EF4-FFF2-40B4-BE49-F238E27FC236}">
                <a16:creationId xmlns:a16="http://schemas.microsoft.com/office/drawing/2014/main" id="{97EEC393-D343-C07E-B449-3E962DD94125}"/>
              </a:ext>
            </a:extLst>
          </p:cNvPr>
          <p:cNvGrpSpPr/>
          <p:nvPr/>
        </p:nvGrpSpPr>
        <p:grpSpPr>
          <a:xfrm>
            <a:off x="6561061" y="2056776"/>
            <a:ext cx="2181159" cy="4046999"/>
            <a:chOff x="738550" y="2202651"/>
            <a:chExt cx="2466975" cy="4046999"/>
          </a:xfrm>
        </p:grpSpPr>
        <p:pic>
          <p:nvPicPr>
            <p:cNvPr id="11" name="Graphic 10">
              <a:extLst>
                <a:ext uri="{FF2B5EF4-FFF2-40B4-BE49-F238E27FC236}">
                  <a16:creationId xmlns:a16="http://schemas.microsoft.com/office/drawing/2014/main" id="{8ADF54E2-A94D-71E7-3A31-A1FFD7863AF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8550" y="3297836"/>
              <a:ext cx="2466975" cy="2951814"/>
            </a:xfrm>
            <a:prstGeom prst="rect">
              <a:avLst/>
            </a:prstGeom>
          </p:spPr>
        </p:pic>
        <p:pic>
          <p:nvPicPr>
            <p:cNvPr id="14" name="Graphic 13">
              <a:extLst>
                <a:ext uri="{FF2B5EF4-FFF2-40B4-BE49-F238E27FC236}">
                  <a16:creationId xmlns:a16="http://schemas.microsoft.com/office/drawing/2014/main" id="{B39B11F5-6F4C-8F24-BA77-6998C66397DC}"/>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64618" y="2202651"/>
              <a:ext cx="1583680" cy="1601608"/>
            </a:xfrm>
            <a:prstGeom prst="rect">
              <a:avLst/>
            </a:prstGeom>
          </p:spPr>
        </p:pic>
        <p:pic>
          <p:nvPicPr>
            <p:cNvPr id="17" name="Graphic 16">
              <a:extLst>
                <a:ext uri="{FF2B5EF4-FFF2-40B4-BE49-F238E27FC236}">
                  <a16:creationId xmlns:a16="http://schemas.microsoft.com/office/drawing/2014/main" id="{85C0B444-8DDC-205C-3AA4-4D94F5006D6A}"/>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326598" y="2352734"/>
              <a:ext cx="1269064" cy="1283430"/>
            </a:xfrm>
            <a:prstGeom prst="rect">
              <a:avLst/>
            </a:prstGeom>
          </p:spPr>
        </p:pic>
      </p:grpSp>
      <p:sp>
        <p:nvSpPr>
          <p:cNvPr id="5" name="TextBox 4">
            <a:extLst>
              <a:ext uri="{FF2B5EF4-FFF2-40B4-BE49-F238E27FC236}">
                <a16:creationId xmlns:a16="http://schemas.microsoft.com/office/drawing/2014/main" id="{CD07A9F9-5B5E-E73F-9E2D-3134416DB828}"/>
              </a:ext>
            </a:extLst>
          </p:cNvPr>
          <p:cNvSpPr txBox="1"/>
          <p:nvPr/>
        </p:nvSpPr>
        <p:spPr>
          <a:xfrm>
            <a:off x="6525477" y="3739012"/>
            <a:ext cx="218908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2250"/>
              </a:spcBef>
              <a:spcAft>
                <a:spcPts val="600"/>
              </a:spcAft>
            </a:pPr>
            <a:r>
              <a:rPr lang="en-GB" sz="1600" b="1" dirty="0">
                <a:solidFill>
                  <a:srgbClr val="1A2746"/>
                </a:solidFill>
                <a:latin typeface="Arial"/>
                <a:cs typeface="Arial"/>
              </a:rPr>
              <a:t>Best New Catalyst </a:t>
            </a:r>
            <a:r>
              <a:rPr lang="en-US" sz="1600" b="1" baseline="30000" dirty="0">
                <a:solidFill>
                  <a:srgbClr val="FF0000"/>
                </a:solidFill>
                <a:latin typeface="Arial"/>
                <a:cs typeface="Arial"/>
              </a:rPr>
              <a:t>Phase-I only</a:t>
            </a:r>
            <a:endParaRPr lang="en-US" sz="1600" b="1" dirty="0">
              <a:solidFill>
                <a:srgbClr val="1A2746"/>
              </a:solidFill>
              <a:latin typeface="Arial"/>
              <a:cs typeface="Arial"/>
            </a:endParaRPr>
          </a:p>
        </p:txBody>
      </p:sp>
      <p:sp>
        <p:nvSpPr>
          <p:cNvPr id="8" name="TextBox 7">
            <a:extLst>
              <a:ext uri="{FF2B5EF4-FFF2-40B4-BE49-F238E27FC236}">
                <a16:creationId xmlns:a16="http://schemas.microsoft.com/office/drawing/2014/main" id="{EBC3A067-FDCB-B13F-735C-F1F38BEE58BB}"/>
              </a:ext>
            </a:extLst>
          </p:cNvPr>
          <p:cNvSpPr txBox="1"/>
          <p:nvPr/>
        </p:nvSpPr>
        <p:spPr>
          <a:xfrm>
            <a:off x="6525477" y="4404415"/>
            <a:ext cx="2189089"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0"/>
              </a:spcBef>
              <a:spcAft>
                <a:spcPts val="1200"/>
              </a:spcAft>
            </a:pPr>
            <a:r>
              <a:rPr lang="en-US" sz="1400" dirty="0">
                <a:solidFill>
                  <a:srgbClr val="1A2746"/>
                </a:solidFill>
                <a:latin typeface="Arial"/>
                <a:cs typeface="Arial"/>
              </a:rPr>
              <a:t>Phase-I Catalyst team that demonstrates the most collaborative behavior and the most compelling and innovative solution.</a:t>
            </a:r>
          </a:p>
        </p:txBody>
      </p:sp>
      <p:pic>
        <p:nvPicPr>
          <p:cNvPr id="40" name="Graphic 39" descr="Sprouting Seed with solid fill">
            <a:extLst>
              <a:ext uri="{FF2B5EF4-FFF2-40B4-BE49-F238E27FC236}">
                <a16:creationId xmlns:a16="http://schemas.microsoft.com/office/drawing/2014/main" id="{0907A0B1-994E-8DE8-395E-679720A47F32}"/>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162821" y="2322012"/>
            <a:ext cx="914400" cy="914400"/>
          </a:xfrm>
          <a:prstGeom prst="rect">
            <a:avLst/>
          </a:prstGeom>
        </p:spPr>
      </p:pic>
      <p:sp>
        <p:nvSpPr>
          <p:cNvPr id="23" name="TextBox 22">
            <a:extLst>
              <a:ext uri="{FF2B5EF4-FFF2-40B4-BE49-F238E27FC236}">
                <a16:creationId xmlns:a16="http://schemas.microsoft.com/office/drawing/2014/main" id="{108D74F8-88D2-92FC-CF6C-CE52B24DC356}"/>
              </a:ext>
            </a:extLst>
          </p:cNvPr>
          <p:cNvSpPr txBox="1"/>
          <p:nvPr/>
        </p:nvSpPr>
        <p:spPr>
          <a:xfrm>
            <a:off x="931234" y="4111820"/>
            <a:ext cx="2200128"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0"/>
              </a:spcBef>
              <a:spcAft>
                <a:spcPts val="1200"/>
              </a:spcAft>
            </a:pPr>
            <a:r>
              <a:rPr lang="en-US" sz="1400" dirty="0">
                <a:solidFill>
                  <a:srgbClr val="1A2746"/>
                </a:solidFill>
                <a:latin typeface="Arial"/>
                <a:cs typeface="Arial"/>
              </a:rPr>
              <a:t>Awarded to the Catalyst that demonstrates outstanding new growth potential, beyond building upon traditional connectivity offerings and demonstrates reuse of digital enablers (CaaS/ZTP </a:t>
            </a:r>
            <a:r>
              <a:rPr lang="en-US" sz="1400" dirty="0" err="1">
                <a:solidFill>
                  <a:srgbClr val="1A2746"/>
                </a:solidFill>
                <a:latin typeface="Arial"/>
                <a:cs typeface="Arial"/>
              </a:rPr>
              <a:t>etc</a:t>
            </a:r>
            <a:r>
              <a:rPr lang="en-US" sz="1400" dirty="0">
                <a:solidFill>
                  <a:srgbClr val="1A2746"/>
                </a:solidFill>
                <a:latin typeface="Arial"/>
                <a:cs typeface="Arial"/>
              </a:rPr>
              <a:t>).</a:t>
            </a:r>
          </a:p>
        </p:txBody>
      </p:sp>
      <p:sp>
        <p:nvSpPr>
          <p:cNvPr id="24" name="TextBox 23">
            <a:extLst>
              <a:ext uri="{FF2B5EF4-FFF2-40B4-BE49-F238E27FC236}">
                <a16:creationId xmlns:a16="http://schemas.microsoft.com/office/drawing/2014/main" id="{3F00E1D2-F1CA-1CDB-F914-35E19F053F9D}"/>
              </a:ext>
            </a:extLst>
          </p:cNvPr>
          <p:cNvSpPr txBox="1"/>
          <p:nvPr/>
        </p:nvSpPr>
        <p:spPr>
          <a:xfrm>
            <a:off x="911392" y="3568224"/>
            <a:ext cx="233448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Bef>
                <a:spcPts val="2250"/>
              </a:spcBef>
              <a:spcAft>
                <a:spcPts val="600"/>
              </a:spcAft>
              <a:defRPr/>
            </a:pPr>
            <a:r>
              <a:rPr lang="en-US" sz="1600" b="1" dirty="0">
                <a:solidFill>
                  <a:srgbClr val="1A2746"/>
                </a:solidFill>
                <a:latin typeface="Arial"/>
                <a:cs typeface="Arial"/>
              </a:rPr>
              <a:t>Outstanding Business Growth</a:t>
            </a:r>
            <a:r>
              <a:rPr lang="en-US" sz="1600" b="1" baseline="30000" dirty="0">
                <a:solidFill>
                  <a:srgbClr val="FF0000"/>
                </a:solidFill>
                <a:latin typeface="Arial"/>
                <a:cs typeface="Arial"/>
              </a:rPr>
              <a:t> NEW</a:t>
            </a:r>
            <a:endParaRPr lang="en-US" sz="1600" b="1" dirty="0">
              <a:solidFill>
                <a:srgbClr val="1A2746"/>
              </a:solidFill>
              <a:latin typeface="Arial"/>
              <a:cs typeface="Arial"/>
            </a:endParaRPr>
          </a:p>
        </p:txBody>
      </p:sp>
      <p:pic>
        <p:nvPicPr>
          <p:cNvPr id="27" name="Graphic 26" descr="Upward trend with solid fill">
            <a:extLst>
              <a:ext uri="{FF2B5EF4-FFF2-40B4-BE49-F238E27FC236}">
                <a16:creationId xmlns:a16="http://schemas.microsoft.com/office/drawing/2014/main" id="{54E89A9D-190E-5656-ABC9-79C52E395DD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548737" y="2370848"/>
            <a:ext cx="914400" cy="914400"/>
          </a:xfrm>
          <a:prstGeom prst="rect">
            <a:avLst/>
          </a:prstGeom>
        </p:spPr>
      </p:pic>
      <p:pic>
        <p:nvPicPr>
          <p:cNvPr id="21" name="Picture 20" descr="A logo for an award&#10;&#10;Description automatically generated with low confidence">
            <a:extLst>
              <a:ext uri="{FF2B5EF4-FFF2-40B4-BE49-F238E27FC236}">
                <a16:creationId xmlns:a16="http://schemas.microsoft.com/office/drawing/2014/main" id="{A3219A01-FE4E-4689-128B-02CE965DC7B8}"/>
              </a:ext>
            </a:extLst>
          </p:cNvPr>
          <p:cNvPicPr>
            <a:picLocks noChangeAspect="1"/>
          </p:cNvPicPr>
          <p:nvPr/>
        </p:nvPicPr>
        <p:blipFill>
          <a:blip r:embed="rId19"/>
          <a:stretch>
            <a:fillRect/>
          </a:stretch>
        </p:blipFill>
        <p:spPr>
          <a:xfrm>
            <a:off x="9992598" y="35052"/>
            <a:ext cx="2195386" cy="1258688"/>
          </a:xfrm>
          <a:prstGeom prst="rect">
            <a:avLst/>
          </a:prstGeom>
        </p:spPr>
      </p:pic>
    </p:spTree>
    <p:extLst>
      <p:ext uri="{BB962C8B-B14F-4D97-AF65-F5344CB8AC3E}">
        <p14:creationId xmlns:p14="http://schemas.microsoft.com/office/powerpoint/2010/main" val="593784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412974" y="3273362"/>
            <a:ext cx="5406888" cy="1696203"/>
          </a:xfrm>
        </p:spPr>
        <p:txBody>
          <a:bodyPr>
            <a:normAutofit fontScale="90000"/>
          </a:bodyPr>
          <a:lstStyle/>
          <a:p>
            <a:pPr algn="l"/>
            <a:r>
              <a:rPr lang="en-US" sz="5400" dirty="0"/>
              <a:t>judging process &amp; criteria</a:t>
            </a:r>
          </a:p>
        </p:txBody>
      </p:sp>
      <p:pic>
        <p:nvPicPr>
          <p:cNvPr id="5" name="Picture 4" descr="A picture containing text, font, screenshot, graphics&#10;&#10;Description automatically generated">
            <a:extLst>
              <a:ext uri="{FF2B5EF4-FFF2-40B4-BE49-F238E27FC236}">
                <a16:creationId xmlns:a16="http://schemas.microsoft.com/office/drawing/2014/main" id="{2425F008-E90C-A838-E1B3-B488D6274843}"/>
              </a:ext>
            </a:extLst>
          </p:cNvPr>
          <p:cNvPicPr>
            <a:picLocks noChangeAspect="1"/>
          </p:cNvPicPr>
          <p:nvPr/>
        </p:nvPicPr>
        <p:blipFill rotWithShape="1">
          <a:blip r:embed="rId2">
            <a:extLst>
              <a:ext uri="{28A0092B-C50C-407E-A947-70E740481C1C}">
                <a14:useLocalDpi xmlns:a14="http://schemas.microsoft.com/office/drawing/2010/main" val="0"/>
              </a:ext>
            </a:extLst>
          </a:blip>
          <a:srcRect l="-814" t="380" r="814" b="3231"/>
          <a:stretch/>
        </p:blipFill>
        <p:spPr>
          <a:xfrm>
            <a:off x="9766853" y="5621783"/>
            <a:ext cx="2425148" cy="1236217"/>
          </a:xfrm>
          <a:prstGeom prst="rect">
            <a:avLst/>
          </a:prstGeom>
        </p:spPr>
      </p:pic>
    </p:spTree>
    <p:extLst>
      <p:ext uri="{BB962C8B-B14F-4D97-AF65-F5344CB8AC3E}">
        <p14:creationId xmlns:p14="http://schemas.microsoft.com/office/powerpoint/2010/main" val="1997123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nvertebrate&#10;&#10;Description automatically generated">
            <a:extLst>
              <a:ext uri="{FF2B5EF4-FFF2-40B4-BE49-F238E27FC236}">
                <a16:creationId xmlns:a16="http://schemas.microsoft.com/office/drawing/2014/main" id="{CDC19CFA-04FB-E357-A85A-D2C1BC765381}"/>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0" y="0"/>
            <a:ext cx="8986879" cy="950026"/>
          </a:xfrm>
          <a:prstGeom prst="round1Rect">
            <a:avLst>
              <a:gd name="adj" fmla="val 50000"/>
            </a:avLst>
          </a:prstGeom>
        </p:spPr>
      </p:pic>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8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13" name="Round Diagonal Corner of Rectangle 25">
            <a:hlinkClick r:id="rId3" action="ppaction://hlinksldjump"/>
            <a:extLst>
              <a:ext uri="{FF2B5EF4-FFF2-40B4-BE49-F238E27FC236}">
                <a16:creationId xmlns:a16="http://schemas.microsoft.com/office/drawing/2014/main" id="{15F1E18E-AD29-451E-9C5D-0EEEAD45A558}"/>
              </a:ext>
            </a:extLst>
          </p:cNvPr>
          <p:cNvSpPr/>
          <p:nvPr/>
        </p:nvSpPr>
        <p:spPr>
          <a:xfrm>
            <a:off x="2809974" y="47626"/>
            <a:ext cx="9382025" cy="6810373"/>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45" name="Picture 44">
            <a:extLst>
              <a:ext uri="{FF2B5EF4-FFF2-40B4-BE49-F238E27FC236}">
                <a16:creationId xmlns:a16="http://schemas.microsoft.com/office/drawing/2014/main" id="{61924D61-88F8-4F7D-8EB2-1A7B14ED8A63}"/>
              </a:ext>
            </a:extLst>
          </p:cNvPr>
          <p:cNvPicPr>
            <a:picLocks noChangeAspect="1"/>
          </p:cNvPicPr>
          <p:nvPr/>
        </p:nvPicPr>
        <p:blipFill>
          <a:blip r:embed="rId4" cstate="screen">
            <a:extLst>
              <a:ext uri="{28A0092B-C50C-407E-A947-70E740481C1C}">
                <a14:useLocalDpi xmlns:a14="http://schemas.microsoft.com/office/drawing/2010/main" val="0"/>
              </a:ext>
            </a:extLst>
          </a:blip>
          <a:srcRect/>
          <a:stretch/>
        </p:blipFill>
        <p:spPr>
          <a:xfrm>
            <a:off x="0" y="4028661"/>
            <a:ext cx="2809974" cy="2829338"/>
          </a:xfrm>
          <a:prstGeom prst="rect">
            <a:avLst/>
          </a:prstGeom>
        </p:spPr>
      </p:pic>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282203" y="214794"/>
            <a:ext cx="10653954" cy="549275"/>
          </a:xfrm>
        </p:spPr>
        <p:txBody>
          <a:bodyPr/>
          <a:lstStyle/>
          <a:p>
            <a:r>
              <a:rPr lang="en-GB" sz="5400" dirty="0"/>
              <a:t>Judging</a:t>
            </a:r>
          </a:p>
        </p:txBody>
      </p:sp>
      <p:sp>
        <p:nvSpPr>
          <p:cNvPr id="23" name="Title 31">
            <a:extLst>
              <a:ext uri="{FF2B5EF4-FFF2-40B4-BE49-F238E27FC236}">
                <a16:creationId xmlns:a16="http://schemas.microsoft.com/office/drawing/2014/main" id="{536723A8-0120-4D29-8E6F-F4845D497FD2}"/>
              </a:ext>
            </a:extLst>
          </p:cNvPr>
          <p:cNvSpPr txBox="1">
            <a:spLocks/>
          </p:cNvSpPr>
          <p:nvPr/>
        </p:nvSpPr>
        <p:spPr>
          <a:xfrm>
            <a:off x="769023" y="93123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3358561" y="1081204"/>
            <a:ext cx="8369613" cy="5562002"/>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5"/>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5"/>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5"/>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5"/>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5"/>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lnSpc>
                <a:spcPct val="100000"/>
              </a:lnSpc>
              <a:defRPr/>
            </a:pPr>
            <a:r>
              <a:rPr lang="en-GB" sz="1900" b="1" dirty="0">
                <a:solidFill>
                  <a:schemeClr val="bg1"/>
                </a:solidFill>
                <a:latin typeface="Arial"/>
                <a:ea typeface="+mn-lt"/>
                <a:cs typeface="Arial"/>
              </a:rPr>
              <a:t>Each team selects MAXIMUM 3 award categories to compete. </a:t>
            </a:r>
          </a:p>
          <a:p>
            <a:pPr marL="323850" marR="0" lvl="0" indent="-323850" algn="just" defTabSz="914400" rtl="0" eaLnBrk="1" fontAlgn="auto" latinLnBrk="0" hangingPunct="1">
              <a:lnSpc>
                <a:spcPct val="100000"/>
              </a:lnSpc>
              <a:spcBef>
                <a:spcPts val="0"/>
              </a:spcBef>
              <a:spcAft>
                <a:spcPts val="1200"/>
              </a:spcAft>
              <a:buClrTx/>
              <a:buSzTx/>
              <a:buFontTx/>
              <a:buBlip>
                <a:blip r:embed="rId5"/>
              </a:buBlip>
              <a:tabLst/>
              <a:defRPr/>
            </a:pPr>
            <a:r>
              <a:rPr kumimoji="0" lang="en-GB" sz="1900" b="1" i="0" u="none" strike="noStrike" kern="1200" cap="none" spc="0" normalizeH="0" baseline="0" noProof="0" dirty="0">
                <a:ln>
                  <a:noFill/>
                </a:ln>
                <a:solidFill>
                  <a:schemeClr val="bg1"/>
                </a:solidFill>
                <a:effectLst/>
                <a:uLnTx/>
                <a:uFillTx/>
                <a:latin typeface="Arial"/>
                <a:ea typeface="+mn-lt"/>
                <a:cs typeface="Arial"/>
              </a:rPr>
              <a:t>Each award category would be judged against two sets of criteria:-</a:t>
            </a:r>
          </a:p>
          <a:p>
            <a:pPr marL="323850" indent="-323850" algn="just">
              <a:lnSpc>
                <a:spcPct val="100000"/>
              </a:lnSpc>
              <a:defRPr/>
            </a:pPr>
            <a:r>
              <a:rPr lang="en-GB" sz="1900" b="1" u="sng" dirty="0">
                <a:solidFill>
                  <a:schemeClr val="bg1"/>
                </a:solidFill>
                <a:latin typeface="Arial"/>
                <a:ea typeface="+mn-lt"/>
                <a:cs typeface="Arial"/>
              </a:rPr>
              <a:t>General Criteria </a:t>
            </a:r>
          </a:p>
          <a:p>
            <a:pPr marL="781050" lvl="1" indent="-323850" algn="just">
              <a:lnSpc>
                <a:spcPct val="100000"/>
              </a:lnSpc>
              <a:defRPr/>
            </a:pPr>
            <a:r>
              <a:rPr lang="en-GB" sz="1900" b="1" dirty="0">
                <a:solidFill>
                  <a:schemeClr val="bg1"/>
                </a:solidFill>
                <a:latin typeface="Arial"/>
                <a:ea typeface="+mn-lt"/>
                <a:cs typeface="Arial"/>
              </a:rPr>
              <a:t>Set of 6 parameters </a:t>
            </a:r>
            <a:r>
              <a:rPr lang="en-GB" sz="1900" b="1" u="sng" dirty="0">
                <a:solidFill>
                  <a:schemeClr val="bg1"/>
                </a:solidFill>
                <a:latin typeface="Arial"/>
                <a:ea typeface="+mn-lt"/>
                <a:cs typeface="Arial"/>
              </a:rPr>
              <a:t>common for all award categories</a:t>
            </a:r>
            <a:r>
              <a:rPr lang="en-GB" sz="1900" b="1" dirty="0">
                <a:solidFill>
                  <a:schemeClr val="bg1"/>
                </a:solidFill>
                <a:latin typeface="Arial"/>
                <a:ea typeface="+mn-lt"/>
                <a:cs typeface="Arial"/>
              </a:rPr>
              <a:t>.</a:t>
            </a:r>
          </a:p>
          <a:p>
            <a:pPr marL="323850" indent="-323850" algn="just">
              <a:lnSpc>
                <a:spcPct val="100000"/>
              </a:lnSpc>
              <a:defRPr/>
            </a:pPr>
            <a:r>
              <a:rPr kumimoji="0" lang="en-GB" sz="1900" b="1" i="0" u="sng" strike="noStrike" kern="1200" cap="none" spc="0" normalizeH="0" baseline="0" noProof="0" dirty="0">
                <a:ln>
                  <a:noFill/>
                </a:ln>
                <a:solidFill>
                  <a:schemeClr val="bg1"/>
                </a:solidFill>
                <a:effectLst/>
                <a:uLnTx/>
                <a:uFillTx/>
                <a:latin typeface="Arial"/>
                <a:ea typeface="+mn-lt"/>
                <a:cs typeface="Arial"/>
              </a:rPr>
              <a:t>Award specific criteria </a:t>
            </a:r>
            <a:endParaRPr kumimoji="0" lang="en-GB" sz="1900" b="1" i="0" u="none" strike="noStrike" kern="1200" cap="none" spc="0" normalizeH="0" baseline="0" noProof="0" dirty="0">
              <a:ln>
                <a:noFill/>
              </a:ln>
              <a:solidFill>
                <a:schemeClr val="bg1"/>
              </a:solidFill>
              <a:effectLst/>
              <a:uLnTx/>
              <a:uFillTx/>
              <a:latin typeface="Arial"/>
              <a:ea typeface="+mn-lt"/>
              <a:cs typeface="Arial"/>
            </a:endParaRPr>
          </a:p>
          <a:p>
            <a:pPr marL="781050" lvl="1" indent="-323850" algn="just">
              <a:lnSpc>
                <a:spcPct val="100000"/>
              </a:lnSpc>
              <a:defRPr/>
            </a:pPr>
            <a:r>
              <a:rPr lang="en-GB" sz="1900" b="1" dirty="0">
                <a:solidFill>
                  <a:schemeClr val="bg1"/>
                </a:solidFill>
                <a:latin typeface="Arial"/>
                <a:ea typeface="+mn-lt"/>
                <a:cs typeface="Arial"/>
              </a:rPr>
              <a:t>S</a:t>
            </a:r>
            <a:r>
              <a:rPr kumimoji="0" lang="en-GB" sz="1900" b="1" i="0" u="none" strike="noStrike" kern="1200" cap="none" spc="0" normalizeH="0" baseline="0" noProof="0" dirty="0">
                <a:ln>
                  <a:noFill/>
                </a:ln>
                <a:solidFill>
                  <a:schemeClr val="bg1"/>
                </a:solidFill>
                <a:effectLst/>
                <a:uLnTx/>
                <a:uFillTx/>
                <a:latin typeface="Arial"/>
                <a:ea typeface="+mn-lt"/>
                <a:cs typeface="Arial"/>
              </a:rPr>
              <a:t>et of 2 parameters </a:t>
            </a:r>
            <a:r>
              <a:rPr lang="en-GB" sz="1900" b="1" u="sng" dirty="0">
                <a:solidFill>
                  <a:schemeClr val="bg1"/>
                </a:solidFill>
                <a:latin typeface="Arial"/>
                <a:ea typeface="+mn-lt"/>
                <a:cs typeface="Arial"/>
              </a:rPr>
              <a:t>unique to each award category</a:t>
            </a:r>
            <a:r>
              <a:rPr lang="en-GB" sz="1900" b="1" dirty="0">
                <a:solidFill>
                  <a:schemeClr val="bg1"/>
                </a:solidFill>
                <a:latin typeface="Arial"/>
                <a:ea typeface="+mn-lt"/>
                <a:cs typeface="Arial"/>
              </a:rPr>
              <a:t>.</a:t>
            </a:r>
          </a:p>
          <a:p>
            <a:pPr marL="323850" indent="-323850" algn="just">
              <a:lnSpc>
                <a:spcPct val="100000"/>
              </a:lnSpc>
              <a:defRPr/>
            </a:pPr>
            <a:r>
              <a:rPr kumimoji="0" lang="en-GB" sz="1900" b="1" i="0" u="none" strike="noStrike" kern="1200" cap="none" spc="0" normalizeH="0" baseline="0" noProof="0" dirty="0">
                <a:ln>
                  <a:noFill/>
                </a:ln>
                <a:solidFill>
                  <a:schemeClr val="bg1"/>
                </a:solidFill>
                <a:effectLst/>
                <a:uLnTx/>
                <a:uFillTx/>
                <a:latin typeface="Arial"/>
                <a:ea typeface="+mn-lt"/>
                <a:cs typeface="Arial"/>
              </a:rPr>
              <a:t>For each award category, winner &amp; finalists will be reviewed based on the weighted averages of ‘General + Award Specific’ scores of all the Judges’. </a:t>
            </a:r>
          </a:p>
          <a:p>
            <a:pPr marL="323850" indent="-323850" algn="just">
              <a:lnSpc>
                <a:spcPct val="100000"/>
              </a:lnSpc>
              <a:defRPr/>
            </a:pPr>
            <a:r>
              <a:rPr lang="en-GB" sz="1900" b="1" dirty="0">
                <a:solidFill>
                  <a:schemeClr val="bg1"/>
                </a:solidFill>
                <a:latin typeface="Arial"/>
                <a:ea typeface="+mn-lt"/>
                <a:cs typeface="Arial"/>
              </a:rPr>
              <a:t>Up to 3 Judges will be allocated to teams to review &amp; score them. </a:t>
            </a:r>
          </a:p>
          <a:p>
            <a:pPr marL="323850" indent="-323850" algn="just">
              <a:lnSpc>
                <a:spcPct val="100000"/>
              </a:lnSpc>
              <a:defRPr/>
            </a:pPr>
            <a:r>
              <a:rPr kumimoji="0" lang="en-GB" sz="1900" b="1" i="0" u="none" strike="noStrike" kern="1200" cap="none" spc="0" normalizeH="0" baseline="0" noProof="0" dirty="0">
                <a:ln>
                  <a:noFill/>
                </a:ln>
                <a:solidFill>
                  <a:schemeClr val="bg1"/>
                </a:solidFill>
                <a:effectLst/>
                <a:uLnTx/>
                <a:uFillTx/>
                <a:latin typeface="Arial"/>
                <a:ea typeface="+mn-lt"/>
                <a:cs typeface="Arial"/>
              </a:rPr>
              <a:t>Judges review teams based on</a:t>
            </a:r>
            <a:r>
              <a:rPr lang="en-GB" sz="1900" b="1" dirty="0">
                <a:solidFill>
                  <a:schemeClr val="bg1"/>
                </a:solidFill>
                <a:latin typeface="Arial"/>
                <a:ea typeface="+mn-lt"/>
                <a:cs typeface="Arial"/>
              </a:rPr>
              <a:t>: </a:t>
            </a:r>
          </a:p>
          <a:p>
            <a:pPr marL="781050" lvl="1" indent="-323850" algn="just">
              <a:lnSpc>
                <a:spcPct val="100000"/>
              </a:lnSpc>
              <a:defRPr/>
            </a:pPr>
            <a:r>
              <a:rPr kumimoji="0" lang="en-GB" sz="1900" b="1" i="0" u="none" strike="noStrike" kern="1200" cap="none" spc="0" normalizeH="0" baseline="0" noProof="0" dirty="0">
                <a:ln>
                  <a:noFill/>
                </a:ln>
                <a:solidFill>
                  <a:schemeClr val="bg1"/>
                </a:solidFill>
                <a:effectLst/>
                <a:uLnTx/>
                <a:uFillTx/>
                <a:latin typeface="Arial"/>
                <a:ea typeface="+mn-lt"/>
                <a:cs typeface="Arial"/>
              </a:rPr>
              <a:t>Awards Submission forms</a:t>
            </a:r>
          </a:p>
          <a:p>
            <a:pPr marL="781050" lvl="1" indent="-323850" algn="just">
              <a:lnSpc>
                <a:spcPct val="100000"/>
              </a:lnSpc>
              <a:defRPr/>
            </a:pPr>
            <a:r>
              <a:rPr lang="en-GB" sz="1900" b="1" dirty="0">
                <a:solidFill>
                  <a:schemeClr val="bg1"/>
                </a:solidFill>
                <a:latin typeface="Arial"/>
                <a:ea typeface="+mn-lt"/>
                <a:cs typeface="Arial"/>
              </a:rPr>
              <a:t>Catalyst Spaces </a:t>
            </a:r>
          </a:p>
          <a:p>
            <a:pPr marL="781050" lvl="1" indent="-323850" algn="just">
              <a:lnSpc>
                <a:spcPct val="100000"/>
              </a:lnSpc>
              <a:defRPr/>
            </a:pPr>
            <a:r>
              <a:rPr kumimoji="0" lang="en-GB" sz="1900" b="1" i="0" u="none" strike="noStrike" kern="1200" cap="none" spc="0" normalizeH="0" baseline="0" noProof="0" dirty="0">
                <a:ln>
                  <a:noFill/>
                </a:ln>
                <a:solidFill>
                  <a:schemeClr val="bg1"/>
                </a:solidFill>
                <a:effectLst/>
                <a:uLnTx/>
                <a:uFillTx/>
                <a:latin typeface="Arial"/>
                <a:ea typeface="+mn-lt"/>
                <a:cs typeface="Arial"/>
              </a:rPr>
              <a:t>Onsite Judging</a:t>
            </a:r>
          </a:p>
        </p:txBody>
      </p:sp>
      <p:pic>
        <p:nvPicPr>
          <p:cNvPr id="2" name="Picture 1" descr="A picture containing text, font, screenshot, graphics&#10;&#10;Description automatically generated">
            <a:extLst>
              <a:ext uri="{FF2B5EF4-FFF2-40B4-BE49-F238E27FC236}">
                <a16:creationId xmlns:a16="http://schemas.microsoft.com/office/drawing/2014/main" id="{B30161C7-D698-E327-53D9-47C60CDAAD67}"/>
              </a:ext>
            </a:extLst>
          </p:cNvPr>
          <p:cNvPicPr>
            <a:picLocks noChangeAspect="1"/>
          </p:cNvPicPr>
          <p:nvPr/>
        </p:nvPicPr>
        <p:blipFill rotWithShape="1">
          <a:blip r:embed="rId6">
            <a:extLst>
              <a:ext uri="{28A0092B-C50C-407E-A947-70E740481C1C}">
                <a14:useLocalDpi xmlns:a14="http://schemas.microsoft.com/office/drawing/2010/main" val="0"/>
              </a:ext>
            </a:extLst>
          </a:blip>
          <a:srcRect l="-814" t="380" r="814" b="3231"/>
          <a:stretch/>
        </p:blipFill>
        <p:spPr>
          <a:xfrm>
            <a:off x="10003532" y="170465"/>
            <a:ext cx="1944252" cy="991081"/>
          </a:xfrm>
          <a:prstGeom prst="rect">
            <a:avLst/>
          </a:prstGeom>
        </p:spPr>
      </p:pic>
      <p:sp>
        <p:nvSpPr>
          <p:cNvPr id="6" name="Title 12">
            <a:extLst>
              <a:ext uri="{FF2B5EF4-FFF2-40B4-BE49-F238E27FC236}">
                <a16:creationId xmlns:a16="http://schemas.microsoft.com/office/drawing/2014/main" id="{4314F9D1-791A-A66D-0D98-AABF3593868A}"/>
              </a:ext>
            </a:extLst>
          </p:cNvPr>
          <p:cNvSpPr txBox="1">
            <a:spLocks/>
          </p:cNvSpPr>
          <p:nvPr/>
        </p:nvSpPr>
        <p:spPr>
          <a:xfrm>
            <a:off x="884750" y="90731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dirty="0">
                <a:solidFill>
                  <a:schemeClr val="accent2"/>
                </a:solidFill>
                <a:latin typeface="Arial"/>
              </a:rPr>
              <a:t>process</a:t>
            </a:r>
            <a:endParaRPr kumimoji="0" lang="en-GB" b="1" i="0" u="none" strike="noStrike" kern="1200" cap="none" spc="0" normalizeH="0" baseline="0" noProof="0" dirty="0">
              <a:ln>
                <a:noFill/>
              </a:ln>
              <a:solidFill>
                <a:schemeClr val="accent2"/>
              </a:solidFill>
              <a:effectLst/>
              <a:uLnTx/>
              <a:uFillTx/>
              <a:latin typeface="Arial"/>
              <a:ea typeface="+mj-ea"/>
              <a:cs typeface="+mj-cs"/>
            </a:endParaRPr>
          </a:p>
        </p:txBody>
      </p:sp>
    </p:spTree>
    <p:extLst>
      <p:ext uri="{BB962C8B-B14F-4D97-AF65-F5344CB8AC3E}">
        <p14:creationId xmlns:p14="http://schemas.microsoft.com/office/powerpoint/2010/main" val="1177528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invertebrate&#10;&#10;Description automatically generated">
            <a:extLst>
              <a:ext uri="{FF2B5EF4-FFF2-40B4-BE49-F238E27FC236}">
                <a16:creationId xmlns:a16="http://schemas.microsoft.com/office/drawing/2014/main" id="{015762AA-00C9-4541-DBD2-37F813C7E31F}"/>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43874" y="0"/>
            <a:ext cx="11922839" cy="950026"/>
          </a:xfrm>
          <a:prstGeom prst="round1Rect">
            <a:avLst>
              <a:gd name="adj" fmla="val 50000"/>
            </a:avLst>
          </a:prstGeom>
        </p:spPr>
      </p:pic>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8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pic>
        <p:nvPicPr>
          <p:cNvPr id="2" name="Picture 1" descr="A picture containing text, font, screenshot, graphics&#10;&#10;Description automatically generated">
            <a:extLst>
              <a:ext uri="{FF2B5EF4-FFF2-40B4-BE49-F238E27FC236}">
                <a16:creationId xmlns:a16="http://schemas.microsoft.com/office/drawing/2014/main" id="{B30161C7-D698-E327-53D9-47C60CDAAD67}"/>
              </a:ext>
            </a:extLst>
          </p:cNvPr>
          <p:cNvPicPr>
            <a:picLocks noChangeAspect="1"/>
          </p:cNvPicPr>
          <p:nvPr/>
        </p:nvPicPr>
        <p:blipFill rotWithShape="1">
          <a:blip r:embed="rId3">
            <a:extLst>
              <a:ext uri="{28A0092B-C50C-407E-A947-70E740481C1C}">
                <a14:useLocalDpi xmlns:a14="http://schemas.microsoft.com/office/drawing/2010/main" val="0"/>
              </a:ext>
            </a:extLst>
          </a:blip>
          <a:srcRect l="-814" t="380" r="814" b="3231"/>
          <a:stretch/>
        </p:blipFill>
        <p:spPr>
          <a:xfrm>
            <a:off x="10203874" y="35025"/>
            <a:ext cx="1944252" cy="991081"/>
          </a:xfrm>
          <a:prstGeom prst="rect">
            <a:avLst/>
          </a:prstGeom>
        </p:spPr>
      </p:pic>
      <p:graphicFrame>
        <p:nvGraphicFramePr>
          <p:cNvPr id="5" name="Diagram 4">
            <a:extLst>
              <a:ext uri="{FF2B5EF4-FFF2-40B4-BE49-F238E27FC236}">
                <a16:creationId xmlns:a16="http://schemas.microsoft.com/office/drawing/2014/main" id="{10638583-C6DE-4BFA-2182-3E284477D471}"/>
              </a:ext>
            </a:extLst>
          </p:cNvPr>
          <p:cNvGraphicFramePr/>
          <p:nvPr>
            <p:extLst>
              <p:ext uri="{D42A27DB-BD31-4B8C-83A1-F6EECF244321}">
                <p14:modId xmlns:p14="http://schemas.microsoft.com/office/powerpoint/2010/main" val="3048064332"/>
              </p:ext>
            </p:extLst>
          </p:nvPr>
        </p:nvGraphicFramePr>
        <p:xfrm>
          <a:off x="702364" y="1369486"/>
          <a:ext cx="11025809" cy="53170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itle 12">
            <a:extLst>
              <a:ext uri="{FF2B5EF4-FFF2-40B4-BE49-F238E27FC236}">
                <a16:creationId xmlns:a16="http://schemas.microsoft.com/office/drawing/2014/main" id="{0D7AD63F-682E-331C-38A5-1D3D4A7F5ECD}"/>
              </a:ext>
            </a:extLst>
          </p:cNvPr>
          <p:cNvSpPr txBox="1">
            <a:spLocks/>
          </p:cNvSpPr>
          <p:nvPr/>
        </p:nvSpPr>
        <p:spPr>
          <a:xfrm>
            <a:off x="678316" y="47625"/>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General</a:t>
            </a:r>
          </a:p>
        </p:txBody>
      </p:sp>
      <p:sp>
        <p:nvSpPr>
          <p:cNvPr id="6" name="Title 12">
            <a:extLst>
              <a:ext uri="{FF2B5EF4-FFF2-40B4-BE49-F238E27FC236}">
                <a16:creationId xmlns:a16="http://schemas.microsoft.com/office/drawing/2014/main" id="{4F88FB5D-7A2F-90E3-495A-49265771B28E}"/>
              </a:ext>
            </a:extLst>
          </p:cNvPr>
          <p:cNvSpPr txBox="1">
            <a:spLocks/>
          </p:cNvSpPr>
          <p:nvPr/>
        </p:nvSpPr>
        <p:spPr>
          <a:xfrm>
            <a:off x="1024418" y="696385"/>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2"/>
                </a:solidFill>
                <a:effectLst/>
                <a:uLnTx/>
                <a:uFillTx/>
                <a:latin typeface="Arial"/>
                <a:ea typeface="+mj-ea"/>
                <a:cs typeface="+mj-cs"/>
              </a:rPr>
              <a:t> judging criteria</a:t>
            </a:r>
          </a:p>
        </p:txBody>
      </p:sp>
    </p:spTree>
    <p:extLst>
      <p:ext uri="{BB962C8B-B14F-4D97-AF65-F5344CB8AC3E}">
        <p14:creationId xmlns:p14="http://schemas.microsoft.com/office/powerpoint/2010/main" val="570153479"/>
      </p:ext>
    </p:extLst>
  </p:cSld>
  <p:clrMapOvr>
    <a:masterClrMapping/>
  </p:clrMapOvr>
</p:sld>
</file>

<file path=ppt/theme/theme1.xml><?xml version="1.0" encoding="utf-8"?>
<a:theme xmlns:a="http://schemas.openxmlformats.org/drawingml/2006/main" name="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verview-Maturity-Awards-Stealth" id="{9B5F2DE3-0E32-0E46-854B-17FFA443B84C}" vid="{504CB9D0-FC83-7441-8F50-7094C3034D5B}"/>
    </a:ext>
  </a:extLst>
</a:theme>
</file>

<file path=ppt/theme/theme2.xml><?xml version="1.0" encoding="utf-8"?>
<a:theme xmlns:a="http://schemas.openxmlformats.org/drawingml/2006/main" name="1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4.xml><?xml version="1.0" encoding="utf-8"?>
<a:theme xmlns:a="http://schemas.openxmlformats.org/drawingml/2006/main" name="3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469c2687-3c75-4a4b-ba1c-5f013cf06c9c">
      <UserInfo>
        <DisplayName>Harriet Crouzieres</DisplayName>
        <AccountId>94</AccountId>
        <AccountType/>
      </UserInfo>
    </SharedWithUsers>
    <lcf76f155ced4ddcb4097134ff3c332f xmlns="24f24ae2-3cf6-4b35-b751-689285a5b18b">
      <Terms xmlns="http://schemas.microsoft.com/office/infopath/2007/PartnerControls"/>
    </lcf76f155ced4ddcb4097134ff3c332f>
    <TaxCatchAll xmlns="469c2687-3c75-4a4b-ba1c-5f013cf06c9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C3B07F8724AB64799A6786E14B80CEE" ma:contentTypeVersion="15" ma:contentTypeDescription="Create a new document." ma:contentTypeScope="" ma:versionID="e545cbe81311b0bf3b1dd7c4c83a316e">
  <xsd:schema xmlns:xsd="http://www.w3.org/2001/XMLSchema" xmlns:xs="http://www.w3.org/2001/XMLSchema" xmlns:p="http://schemas.microsoft.com/office/2006/metadata/properties" xmlns:ns2="24f24ae2-3cf6-4b35-b751-689285a5b18b" xmlns:ns3="469c2687-3c75-4a4b-ba1c-5f013cf06c9c" targetNamespace="http://schemas.microsoft.com/office/2006/metadata/properties" ma:root="true" ma:fieldsID="fc23c310ad29a479aff5e729c001df59" ns2:_="" ns3:_="">
    <xsd:import namespace="24f24ae2-3cf6-4b35-b751-689285a5b18b"/>
    <xsd:import namespace="469c2687-3c75-4a4b-ba1c-5f013cf06c9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lcf76f155ced4ddcb4097134ff3c332f" minOccurs="0"/>
                <xsd:element ref="ns3: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f24ae2-3cf6-4b35-b751-689285a5b1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d6c21206-e962-4e70-b7c6-9737299e2fc7" ma:termSetId="09814cd3-568e-fe90-9814-8d621ff8fb84" ma:anchorId="fba54fb3-c3e1-fe81-a776-ca4b69148c4d" ma:open="true" ma:isKeyword="false">
      <xsd:complexType>
        <xsd:sequence>
          <xsd:element ref="pc:Terms" minOccurs="0" maxOccurs="1"/>
        </xsd:sequence>
      </xsd:complex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9c2687-3c75-4a4b-ba1c-5f013cf06c9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06ec7043-42dc-4e9d-97f0-db0d3263ff8e}" ma:internalName="TaxCatchAll" ma:showField="CatchAllData" ma:web="469c2687-3c75-4a4b-ba1c-5f013cf06c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919AC2-D624-4495-902B-51FDF64A6EB4}">
  <ds:schemaRefs>
    <ds:schemaRef ds:uri="http://schemas.microsoft.com/sharepoint/v3/contenttype/forms"/>
  </ds:schemaRefs>
</ds:datastoreItem>
</file>

<file path=customXml/itemProps2.xml><?xml version="1.0" encoding="utf-8"?>
<ds:datastoreItem xmlns:ds="http://schemas.openxmlformats.org/officeDocument/2006/customXml" ds:itemID="{7210FA31-3ACF-472D-AEF4-1E2291C72D7F}">
  <ds:schemaRefs>
    <ds:schemaRef ds:uri="http://schemas.microsoft.com/office/infopath/2007/PartnerControls"/>
    <ds:schemaRef ds:uri="http://www.w3.org/XML/1998/namespace"/>
    <ds:schemaRef ds:uri="469c2687-3c75-4a4b-ba1c-5f013cf06c9c"/>
    <ds:schemaRef ds:uri="http://purl.org/dc/elements/1.1/"/>
    <ds:schemaRef ds:uri="http://schemas.microsoft.com/office/2006/documentManagement/types"/>
    <ds:schemaRef ds:uri="http://purl.org/dc/dcmitype/"/>
    <ds:schemaRef ds:uri="http://purl.org/dc/terms/"/>
    <ds:schemaRef ds:uri="24f24ae2-3cf6-4b35-b751-689285a5b18b"/>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3BF6E0A8-EB0F-4711-B293-4B6AADC9FF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f24ae2-3cf6-4b35-b751-689285a5b18b"/>
    <ds:schemaRef ds:uri="469c2687-3c75-4a4b-ba1c-5f013cf06c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 Forum Template 2021 - Labs</Template>
  <TotalTime>2332</TotalTime>
  <Words>2202</Words>
  <Application>Microsoft Macintosh PowerPoint</Application>
  <PresentationFormat>Widescreen</PresentationFormat>
  <Paragraphs>332</Paragraphs>
  <Slides>32</Slides>
  <Notes>12</Notes>
  <HiddenSlides>1</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32</vt:i4>
      </vt:variant>
    </vt:vector>
  </HeadingPairs>
  <TitlesOfParts>
    <vt:vector size="42" baseType="lpstr">
      <vt:lpstr>Aharoni</vt:lpstr>
      <vt:lpstr>Arial</vt:lpstr>
      <vt:lpstr>Calibri</vt:lpstr>
      <vt:lpstr>Symbol</vt:lpstr>
      <vt:lpstr>Times New Roman</vt:lpstr>
      <vt:lpstr>Wingdings</vt:lpstr>
      <vt:lpstr>TM Forum Template 2021 - Labs</vt:lpstr>
      <vt:lpstr>1_TM Forum Template 2021 - Labs</vt:lpstr>
      <vt:lpstr>2_TM Forum Template 2021 - Labs</vt:lpstr>
      <vt:lpstr>3_TM Forum Template 2021 - Labs</vt:lpstr>
      <vt:lpstr> Presentation by:  Mahima Khurana Head of Catalysts, TM Forum</vt:lpstr>
      <vt:lpstr>PowerPoint Presentation</vt:lpstr>
      <vt:lpstr>Open innovation</vt:lpstr>
      <vt:lpstr>award categories</vt:lpstr>
      <vt:lpstr>PowerPoint Presentation</vt:lpstr>
      <vt:lpstr>PowerPoint Presentation</vt:lpstr>
      <vt:lpstr>judging process &amp; criteria</vt:lpstr>
      <vt:lpstr>Judging</vt:lpstr>
      <vt:lpstr>PowerPoint Presentation</vt:lpstr>
      <vt:lpstr>PowerPoint Presentation</vt:lpstr>
      <vt:lpstr>PowerPoint Presentation</vt:lpstr>
      <vt:lpstr>PowerPoint Presentation</vt:lpstr>
      <vt:lpstr>PowerPoint Presentation</vt:lpstr>
      <vt:lpstr>awards submission form</vt:lpstr>
      <vt:lpstr>Awards submission form</vt:lpstr>
      <vt:lpstr>PowerPoint Presentation</vt:lpstr>
      <vt:lpstr>PowerPoint Presentation</vt:lpstr>
      <vt:lpstr>Do’s &amp;   Don'ts </vt:lpstr>
      <vt:lpstr>judging onsite</vt:lpstr>
      <vt:lpstr>PowerPoint Presentation</vt:lpstr>
      <vt:lpstr>PowerPoint Presentation</vt:lpstr>
      <vt:lpstr>best  practices &amp; tips</vt:lpstr>
      <vt:lpstr>Best </vt:lpstr>
      <vt:lpstr>Tips from  </vt:lpstr>
      <vt:lpstr>post  event</vt:lpstr>
      <vt:lpstr>Post-event award</vt:lpstr>
      <vt:lpstr>Post-event award</vt:lpstr>
      <vt:lpstr>Post-event activity</vt:lpstr>
      <vt:lpstr>Stay </vt:lpstr>
      <vt:lpstr>Any Questions?</vt:lpstr>
      <vt:lpstr>Thank   You!</vt:lpstr>
      <vt:lpstr>Best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Catalysts</dc:title>
  <dc:creator>Shengfan Hou</dc:creator>
  <cp:lastModifiedBy>Mahima Khurana</cp:lastModifiedBy>
  <cp:revision>15</cp:revision>
  <cp:lastPrinted>2022-11-04T12:52:23Z</cp:lastPrinted>
  <dcterms:created xsi:type="dcterms:W3CDTF">2021-12-14T11:24:01Z</dcterms:created>
  <dcterms:modified xsi:type="dcterms:W3CDTF">2023-07-05T10:38:54Z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0x010100EC3B07F8724AB64799A6786E14B80CEE</vt:lpwstr>
  </property>
  <property fmtid="{D5CDD505-2E9C-101B-9397-08002B2CF9AE}" pid="3" name="MediaServiceImageTags">
    <vt:lpwstr/>
  </property>
</Properties>
</file>