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146847967" r:id="rId2"/>
    <p:sldId id="2147470737" r:id="rId3"/>
    <p:sldId id="2147470624" r:id="rId4"/>
    <p:sldId id="2147470739" r:id="rId5"/>
    <p:sldId id="214747073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B1E0B78-DF36-4D40-9A4A-9348364313C0}">
          <p14:sldIdLst>
            <p14:sldId id="2146847967"/>
            <p14:sldId id="2147470737"/>
          </p14:sldIdLst>
        </p14:section>
        <p14:section name="AWARDS AT DTW-22" id="{10EEEC77-AE6E-2940-A77E-D8E5D06C86E9}">
          <p14:sldIdLst>
            <p14:sldId id="2147470624"/>
          </p14:sldIdLst>
        </p14:section>
        <p14:section name="Timeline" id="{15DE2358-8BE3-0144-84AD-1A9A68ED27F7}">
          <p14:sldIdLst>
            <p14:sldId id="2147470739"/>
            <p14:sldId id="214747073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2937AE-78C4-DB4B-B2EA-592494F4CE42}" v="520" dt="2022-06-22T23:26:08.1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ima Khurana" userId="70510be9-2dc9-4a9c-8e68-7747b087b549" providerId="ADAL" clId="{0F2937AE-78C4-DB4B-B2EA-592494F4CE42}"/>
    <pc:docChg chg="custSel addSld modSld sldOrd">
      <pc:chgData name="Mahima Khurana" userId="70510be9-2dc9-4a9c-8e68-7747b087b549" providerId="ADAL" clId="{0F2937AE-78C4-DB4B-B2EA-592494F4CE42}" dt="2022-06-22T23:26:08.164" v="410" actId="20577"/>
      <pc:docMkLst>
        <pc:docMk/>
      </pc:docMkLst>
      <pc:sldChg chg="modSp mod ord">
        <pc:chgData name="Mahima Khurana" userId="70510be9-2dc9-4a9c-8e68-7747b087b549" providerId="ADAL" clId="{0F2937AE-78C4-DB4B-B2EA-592494F4CE42}" dt="2022-06-22T23:26:08.164" v="410" actId="20577"/>
        <pc:sldMkLst>
          <pc:docMk/>
          <pc:sldMk cId="3755104851" sldId="2147470738"/>
        </pc:sldMkLst>
        <pc:spChg chg="mod">
          <ac:chgData name="Mahima Khurana" userId="70510be9-2dc9-4a9c-8e68-7747b087b549" providerId="ADAL" clId="{0F2937AE-78C4-DB4B-B2EA-592494F4CE42}" dt="2022-06-22T23:12:41.124" v="291" actId="20577"/>
          <ac:spMkLst>
            <pc:docMk/>
            <pc:sldMk cId="3755104851" sldId="2147470738"/>
            <ac:spMk id="2" creationId="{9C217499-7BB8-68AB-E40E-04CBA872E83A}"/>
          </ac:spMkLst>
        </pc:spChg>
        <pc:graphicFrameChg chg="mod">
          <ac:chgData name="Mahima Khurana" userId="70510be9-2dc9-4a9c-8e68-7747b087b549" providerId="ADAL" clId="{0F2937AE-78C4-DB4B-B2EA-592494F4CE42}" dt="2022-06-22T23:26:08.164" v="410" actId="20577"/>
          <ac:graphicFrameMkLst>
            <pc:docMk/>
            <pc:sldMk cId="3755104851" sldId="2147470738"/>
            <ac:graphicFrameMk id="3" creationId="{698B62C0-DBD3-64D1-7AE2-558439887226}"/>
          </ac:graphicFrameMkLst>
        </pc:graphicFrameChg>
      </pc:sldChg>
      <pc:sldChg chg="modSp add mod">
        <pc:chgData name="Mahima Khurana" userId="70510be9-2dc9-4a9c-8e68-7747b087b549" providerId="ADAL" clId="{0F2937AE-78C4-DB4B-B2EA-592494F4CE42}" dt="2022-06-22T23:26:04.451" v="408" actId="20577"/>
        <pc:sldMkLst>
          <pc:docMk/>
          <pc:sldMk cId="3906734448" sldId="2147470739"/>
        </pc:sldMkLst>
        <pc:spChg chg="mod">
          <ac:chgData name="Mahima Khurana" userId="70510be9-2dc9-4a9c-8e68-7747b087b549" providerId="ADAL" clId="{0F2937AE-78C4-DB4B-B2EA-592494F4CE42}" dt="2022-06-22T23:12:20.921" v="255" actId="20577"/>
          <ac:spMkLst>
            <pc:docMk/>
            <pc:sldMk cId="3906734448" sldId="2147470739"/>
            <ac:spMk id="2" creationId="{9C217499-7BB8-68AB-E40E-04CBA872E83A}"/>
          </ac:spMkLst>
        </pc:spChg>
        <pc:graphicFrameChg chg="mod">
          <ac:chgData name="Mahima Khurana" userId="70510be9-2dc9-4a9c-8e68-7747b087b549" providerId="ADAL" clId="{0F2937AE-78C4-DB4B-B2EA-592494F4CE42}" dt="2022-06-22T23:26:04.451" v="408" actId="20577"/>
          <ac:graphicFrameMkLst>
            <pc:docMk/>
            <pc:sldMk cId="3906734448" sldId="2147470739"/>
            <ac:graphicFrameMk id="3" creationId="{698B62C0-DBD3-64D1-7AE2-558439887226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297E75-E973-1F4B-9DC8-C00F0D89D279}" type="doc">
      <dgm:prSet loTypeId="urn:microsoft.com/office/officeart/2005/8/layout/hierarchy3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91E661-3A5F-804F-95E2-FB82041561CD}">
      <dgm:prSet phldrT="[Text]"/>
      <dgm:spPr/>
      <dgm:t>
        <a:bodyPr/>
        <a:lstStyle/>
        <a:p>
          <a:r>
            <a:rPr lang="en-US" dirty="0"/>
            <a:t>Outstanding Catalyst – Business Impact</a:t>
          </a:r>
        </a:p>
      </dgm:t>
    </dgm:pt>
    <dgm:pt modelId="{E159C66F-7804-3D49-AF26-1EB3DFC1644E}" type="parTrans" cxnId="{CEC0F63B-1C97-C94E-83BF-A9829AEA6186}">
      <dgm:prSet/>
      <dgm:spPr/>
      <dgm:t>
        <a:bodyPr/>
        <a:lstStyle/>
        <a:p>
          <a:endParaRPr lang="en-US"/>
        </a:p>
      </dgm:t>
    </dgm:pt>
    <dgm:pt modelId="{C89E10E8-873F-3C42-91AE-8EA224D9EC05}" type="sibTrans" cxnId="{CEC0F63B-1C97-C94E-83BF-A9829AEA6186}">
      <dgm:prSet/>
      <dgm:spPr/>
      <dgm:t>
        <a:bodyPr/>
        <a:lstStyle/>
        <a:p>
          <a:endParaRPr lang="en-US"/>
        </a:p>
      </dgm:t>
    </dgm:pt>
    <dgm:pt modelId="{F0B4CD65-89A2-E34F-8830-702744DFAEF1}">
      <dgm:prSet phldrT="[Text]"/>
      <dgm:spPr/>
      <dgm:t>
        <a:bodyPr/>
        <a:lstStyle/>
        <a:p>
          <a:r>
            <a:rPr lang="en-US" dirty="0"/>
            <a:t>Demonstrates impact on business (performance, cost, customer engagement etc.)</a:t>
          </a:r>
        </a:p>
      </dgm:t>
    </dgm:pt>
    <dgm:pt modelId="{BF8A5D5B-6A80-5942-98C0-78395C28C488}" type="parTrans" cxnId="{CC4D75AE-C3FE-3B4A-9FE7-C843073F20B3}">
      <dgm:prSet/>
      <dgm:spPr/>
      <dgm:t>
        <a:bodyPr/>
        <a:lstStyle/>
        <a:p>
          <a:endParaRPr lang="en-US"/>
        </a:p>
      </dgm:t>
    </dgm:pt>
    <dgm:pt modelId="{DF832B45-6CDE-ED4C-9793-23B560F2C47E}" type="sibTrans" cxnId="{CC4D75AE-C3FE-3B4A-9FE7-C843073F20B3}">
      <dgm:prSet/>
      <dgm:spPr/>
      <dgm:t>
        <a:bodyPr/>
        <a:lstStyle/>
        <a:p>
          <a:endParaRPr lang="en-US"/>
        </a:p>
      </dgm:t>
    </dgm:pt>
    <dgm:pt modelId="{64AFBE99-8262-864F-8072-D14E50966655}">
      <dgm:prSet phldrT="[Text]"/>
      <dgm:spPr/>
      <dgm:t>
        <a:bodyPr/>
        <a:lstStyle/>
        <a:p>
          <a:r>
            <a:rPr lang="en-US" dirty="0"/>
            <a:t>Outstanding Catalyst - Impact for Society and Sustainability </a:t>
          </a:r>
        </a:p>
      </dgm:t>
    </dgm:pt>
    <dgm:pt modelId="{5AD3C86C-86FB-8944-B471-9A8632EC075B}" type="parTrans" cxnId="{B3136148-3C92-244A-BB82-15201D37692C}">
      <dgm:prSet/>
      <dgm:spPr/>
      <dgm:t>
        <a:bodyPr/>
        <a:lstStyle/>
        <a:p>
          <a:endParaRPr lang="en-US"/>
        </a:p>
      </dgm:t>
    </dgm:pt>
    <dgm:pt modelId="{564A405A-4B22-7B4E-BDA8-6D6B328A9EAE}" type="sibTrans" cxnId="{B3136148-3C92-244A-BB82-15201D37692C}">
      <dgm:prSet/>
      <dgm:spPr/>
      <dgm:t>
        <a:bodyPr/>
        <a:lstStyle/>
        <a:p>
          <a:endParaRPr lang="en-US"/>
        </a:p>
      </dgm:t>
    </dgm:pt>
    <dgm:pt modelId="{6FD2D8AE-7F70-E540-AFA4-9A43490510C6}">
      <dgm:prSet phldrT="[Text]"/>
      <dgm:spPr/>
      <dgm:t>
        <a:bodyPr/>
        <a:lstStyle/>
        <a:p>
          <a:r>
            <a:rPr lang="en-US" dirty="0"/>
            <a:t>Potential to improve society &amp; contribute towards SDG goals.  </a:t>
          </a:r>
        </a:p>
      </dgm:t>
    </dgm:pt>
    <dgm:pt modelId="{951CF71B-298E-884A-838F-A06A46589224}" type="parTrans" cxnId="{54B8E8E8-D0CF-DA46-9D2F-77491937343D}">
      <dgm:prSet/>
      <dgm:spPr/>
      <dgm:t>
        <a:bodyPr/>
        <a:lstStyle/>
        <a:p>
          <a:endParaRPr lang="en-US"/>
        </a:p>
      </dgm:t>
    </dgm:pt>
    <dgm:pt modelId="{876C5112-BFCD-9C4D-83FA-2D6C6F80B53F}" type="sibTrans" cxnId="{54B8E8E8-D0CF-DA46-9D2F-77491937343D}">
      <dgm:prSet/>
      <dgm:spPr/>
      <dgm:t>
        <a:bodyPr/>
        <a:lstStyle/>
        <a:p>
          <a:endParaRPr lang="en-US"/>
        </a:p>
      </dgm:t>
    </dgm:pt>
    <dgm:pt modelId="{AC055538-B180-D04D-B1C1-5C972DF458D5}">
      <dgm:prSet/>
      <dgm:spPr/>
      <dgm:t>
        <a:bodyPr/>
        <a:lstStyle/>
        <a:p>
          <a:r>
            <a:rPr lang="en-US" dirty="0"/>
            <a:t>Outstanding Catalyst – Innovation</a:t>
          </a:r>
        </a:p>
      </dgm:t>
    </dgm:pt>
    <dgm:pt modelId="{403E0990-B945-0744-8E2A-4512E7860F82}" type="parTrans" cxnId="{E669DAD7-A284-FA4B-A2A4-20B09E82DFB6}">
      <dgm:prSet/>
      <dgm:spPr/>
      <dgm:t>
        <a:bodyPr/>
        <a:lstStyle/>
        <a:p>
          <a:endParaRPr lang="en-US"/>
        </a:p>
      </dgm:t>
    </dgm:pt>
    <dgm:pt modelId="{B104C6D8-1C46-024A-8A0A-4F03A705D3FA}" type="sibTrans" cxnId="{E669DAD7-A284-FA4B-A2A4-20B09E82DFB6}">
      <dgm:prSet/>
      <dgm:spPr/>
      <dgm:t>
        <a:bodyPr/>
        <a:lstStyle/>
        <a:p>
          <a:endParaRPr lang="en-US"/>
        </a:p>
      </dgm:t>
    </dgm:pt>
    <dgm:pt modelId="{D65FE484-9686-4A45-A520-0D894A2A2E9F}">
      <dgm:prSet/>
      <dgm:spPr/>
      <dgm:t>
        <a:bodyPr/>
        <a:lstStyle/>
        <a:p>
          <a:r>
            <a:rPr lang="en-US" dirty="0"/>
            <a:t>Most innovative solution to advance digital business </a:t>
          </a:r>
        </a:p>
      </dgm:t>
    </dgm:pt>
    <dgm:pt modelId="{D34162DF-5B14-3344-9DB7-08DF2AED7BB7}" type="parTrans" cxnId="{B2375A38-D497-AE40-A06B-9439DBCF4B7B}">
      <dgm:prSet/>
      <dgm:spPr/>
      <dgm:t>
        <a:bodyPr/>
        <a:lstStyle/>
        <a:p>
          <a:endParaRPr lang="en-US"/>
        </a:p>
      </dgm:t>
    </dgm:pt>
    <dgm:pt modelId="{E860423C-22CE-F946-A1BE-E27C7DEBC804}" type="sibTrans" cxnId="{B2375A38-D497-AE40-A06B-9439DBCF4B7B}">
      <dgm:prSet/>
      <dgm:spPr/>
      <dgm:t>
        <a:bodyPr/>
        <a:lstStyle/>
        <a:p>
          <a:endParaRPr lang="en-US"/>
        </a:p>
      </dgm:t>
    </dgm:pt>
    <dgm:pt modelId="{00E4516D-BC60-654F-862D-A3F487E72F2B}">
      <dgm:prSet/>
      <dgm:spPr/>
      <dgm:t>
        <a:bodyPr/>
        <a:lstStyle/>
        <a:p>
          <a:r>
            <a:rPr lang="en-US" dirty="0"/>
            <a:t>Outstanding Use of TM Forum Assets</a:t>
          </a:r>
        </a:p>
      </dgm:t>
    </dgm:pt>
    <dgm:pt modelId="{FB264501-7543-0A42-BF6D-5DE0A9B84213}" type="parTrans" cxnId="{278E2F39-3FAD-B84D-94F2-B188D8611630}">
      <dgm:prSet/>
      <dgm:spPr/>
      <dgm:t>
        <a:bodyPr/>
        <a:lstStyle/>
        <a:p>
          <a:endParaRPr lang="en-US"/>
        </a:p>
      </dgm:t>
    </dgm:pt>
    <dgm:pt modelId="{35F75433-1C2F-344A-BFC3-4FC253BE396D}" type="sibTrans" cxnId="{278E2F39-3FAD-B84D-94F2-B188D8611630}">
      <dgm:prSet/>
      <dgm:spPr/>
      <dgm:t>
        <a:bodyPr/>
        <a:lstStyle/>
        <a:p>
          <a:endParaRPr lang="en-US"/>
        </a:p>
      </dgm:t>
    </dgm:pt>
    <dgm:pt modelId="{BF0F2963-E07A-1C41-9D85-98C9D250B870}">
      <dgm:prSet/>
      <dgm:spPr/>
      <dgm:t>
        <a:bodyPr/>
        <a:lstStyle/>
        <a:p>
          <a:r>
            <a:rPr lang="en-US" dirty="0"/>
            <a:t>Display the use in their solution and quantify benefits of TMF assets</a:t>
          </a:r>
        </a:p>
      </dgm:t>
    </dgm:pt>
    <dgm:pt modelId="{2EC1BCA7-0C89-4D47-8887-8A36540ADB70}" type="parTrans" cxnId="{23179E6B-C7A0-B34D-B24C-B67BF507C4BA}">
      <dgm:prSet/>
      <dgm:spPr/>
      <dgm:t>
        <a:bodyPr/>
        <a:lstStyle/>
        <a:p>
          <a:endParaRPr lang="en-US"/>
        </a:p>
      </dgm:t>
    </dgm:pt>
    <dgm:pt modelId="{0263D711-B1F2-534F-89F4-DFF6F04880D2}" type="sibTrans" cxnId="{23179E6B-C7A0-B34D-B24C-B67BF507C4BA}">
      <dgm:prSet/>
      <dgm:spPr/>
      <dgm:t>
        <a:bodyPr/>
        <a:lstStyle/>
        <a:p>
          <a:endParaRPr lang="en-US"/>
        </a:p>
      </dgm:t>
    </dgm:pt>
    <dgm:pt modelId="{655D2D02-0101-0949-B3EA-FC83CF295A8B}" type="pres">
      <dgm:prSet presAssocID="{C9297E75-E973-1F4B-9DC8-C00F0D89D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0161DF9-D373-9643-8374-E34C14D3FFB3}" type="pres">
      <dgm:prSet presAssocID="{0191E661-3A5F-804F-95E2-FB82041561CD}" presName="root" presStyleCnt="0"/>
      <dgm:spPr/>
    </dgm:pt>
    <dgm:pt modelId="{D599FF34-6588-1541-AADF-2017FD165D12}" type="pres">
      <dgm:prSet presAssocID="{0191E661-3A5F-804F-95E2-FB82041561CD}" presName="rootComposite" presStyleCnt="0"/>
      <dgm:spPr/>
    </dgm:pt>
    <dgm:pt modelId="{5DE4A57E-CB58-DC4A-8806-D959662F9239}" type="pres">
      <dgm:prSet presAssocID="{0191E661-3A5F-804F-95E2-FB82041561CD}" presName="rootText" presStyleLbl="node1" presStyleIdx="0" presStyleCnt="4"/>
      <dgm:spPr/>
    </dgm:pt>
    <dgm:pt modelId="{7478F80C-70DB-3D44-8495-AB7EA26191AE}" type="pres">
      <dgm:prSet presAssocID="{0191E661-3A5F-804F-95E2-FB82041561CD}" presName="rootConnector" presStyleLbl="node1" presStyleIdx="0" presStyleCnt="4"/>
      <dgm:spPr/>
    </dgm:pt>
    <dgm:pt modelId="{27B67628-3445-D54F-804A-5E2A54C0A117}" type="pres">
      <dgm:prSet presAssocID="{0191E661-3A5F-804F-95E2-FB82041561CD}" presName="childShape" presStyleCnt="0"/>
      <dgm:spPr/>
    </dgm:pt>
    <dgm:pt modelId="{030B0C42-D938-8045-951D-7C393BD7A3CF}" type="pres">
      <dgm:prSet presAssocID="{BF8A5D5B-6A80-5942-98C0-78395C28C488}" presName="Name13" presStyleLbl="parChTrans1D2" presStyleIdx="0" presStyleCnt="4"/>
      <dgm:spPr/>
    </dgm:pt>
    <dgm:pt modelId="{A69CA08A-40F1-8D45-91B8-1410B102BCC2}" type="pres">
      <dgm:prSet presAssocID="{F0B4CD65-89A2-E34F-8830-702744DFAEF1}" presName="childText" presStyleLbl="bgAcc1" presStyleIdx="0" presStyleCnt="4" custScaleX="125437">
        <dgm:presLayoutVars>
          <dgm:bulletEnabled val="1"/>
        </dgm:presLayoutVars>
      </dgm:prSet>
      <dgm:spPr/>
    </dgm:pt>
    <dgm:pt modelId="{CE678E58-C733-314F-B8B2-57E87DF6F71D}" type="pres">
      <dgm:prSet presAssocID="{64AFBE99-8262-864F-8072-D14E50966655}" presName="root" presStyleCnt="0"/>
      <dgm:spPr/>
    </dgm:pt>
    <dgm:pt modelId="{FCE5542F-3A23-C544-8CC9-BFD2B8FFC512}" type="pres">
      <dgm:prSet presAssocID="{64AFBE99-8262-864F-8072-D14E50966655}" presName="rootComposite" presStyleCnt="0"/>
      <dgm:spPr/>
    </dgm:pt>
    <dgm:pt modelId="{92B37447-ED25-E44A-A4B7-916DE0023A84}" type="pres">
      <dgm:prSet presAssocID="{64AFBE99-8262-864F-8072-D14E50966655}" presName="rootText" presStyleLbl="node1" presStyleIdx="1" presStyleCnt="4"/>
      <dgm:spPr/>
    </dgm:pt>
    <dgm:pt modelId="{7641B9ED-109E-1A48-925E-32D0BB65A2D7}" type="pres">
      <dgm:prSet presAssocID="{64AFBE99-8262-864F-8072-D14E50966655}" presName="rootConnector" presStyleLbl="node1" presStyleIdx="1" presStyleCnt="4"/>
      <dgm:spPr/>
    </dgm:pt>
    <dgm:pt modelId="{E46D6077-440C-1548-B2EE-8910AF448CC0}" type="pres">
      <dgm:prSet presAssocID="{64AFBE99-8262-864F-8072-D14E50966655}" presName="childShape" presStyleCnt="0"/>
      <dgm:spPr/>
    </dgm:pt>
    <dgm:pt modelId="{E1EF31D2-5C2A-AD4B-A085-09CB1E50E110}" type="pres">
      <dgm:prSet presAssocID="{951CF71B-298E-884A-838F-A06A46589224}" presName="Name13" presStyleLbl="parChTrans1D2" presStyleIdx="1" presStyleCnt="4"/>
      <dgm:spPr/>
    </dgm:pt>
    <dgm:pt modelId="{B180B14A-6F45-934F-8C55-68550B2E4D92}" type="pres">
      <dgm:prSet presAssocID="{6FD2D8AE-7F70-E540-AFA4-9A43490510C6}" presName="childText" presStyleLbl="bgAcc1" presStyleIdx="1" presStyleCnt="4">
        <dgm:presLayoutVars>
          <dgm:bulletEnabled val="1"/>
        </dgm:presLayoutVars>
      </dgm:prSet>
      <dgm:spPr/>
    </dgm:pt>
    <dgm:pt modelId="{64713B43-6B68-944C-89A8-05A70D67512E}" type="pres">
      <dgm:prSet presAssocID="{AC055538-B180-D04D-B1C1-5C972DF458D5}" presName="root" presStyleCnt="0"/>
      <dgm:spPr/>
    </dgm:pt>
    <dgm:pt modelId="{FAC81E55-8397-0648-8776-38442022D570}" type="pres">
      <dgm:prSet presAssocID="{AC055538-B180-D04D-B1C1-5C972DF458D5}" presName="rootComposite" presStyleCnt="0"/>
      <dgm:spPr/>
    </dgm:pt>
    <dgm:pt modelId="{53EB3BFF-C234-3244-8D9F-720D8F4FE756}" type="pres">
      <dgm:prSet presAssocID="{AC055538-B180-D04D-B1C1-5C972DF458D5}" presName="rootText" presStyleLbl="node1" presStyleIdx="2" presStyleCnt="4"/>
      <dgm:spPr/>
    </dgm:pt>
    <dgm:pt modelId="{B9B95251-F62C-3F42-ADEA-A3AADB35F3EF}" type="pres">
      <dgm:prSet presAssocID="{AC055538-B180-D04D-B1C1-5C972DF458D5}" presName="rootConnector" presStyleLbl="node1" presStyleIdx="2" presStyleCnt="4"/>
      <dgm:spPr/>
    </dgm:pt>
    <dgm:pt modelId="{58D303D9-A907-3845-B48A-46D9654A7723}" type="pres">
      <dgm:prSet presAssocID="{AC055538-B180-D04D-B1C1-5C972DF458D5}" presName="childShape" presStyleCnt="0"/>
      <dgm:spPr/>
    </dgm:pt>
    <dgm:pt modelId="{D2991C17-4EC0-B94A-A1E4-659544716DC8}" type="pres">
      <dgm:prSet presAssocID="{D34162DF-5B14-3344-9DB7-08DF2AED7BB7}" presName="Name13" presStyleLbl="parChTrans1D2" presStyleIdx="2" presStyleCnt="4"/>
      <dgm:spPr/>
    </dgm:pt>
    <dgm:pt modelId="{44F8A0D8-816C-A044-A01A-17347C155F2B}" type="pres">
      <dgm:prSet presAssocID="{D65FE484-9686-4A45-A520-0D894A2A2E9F}" presName="childText" presStyleLbl="bgAcc1" presStyleIdx="2" presStyleCnt="4">
        <dgm:presLayoutVars>
          <dgm:bulletEnabled val="1"/>
        </dgm:presLayoutVars>
      </dgm:prSet>
      <dgm:spPr/>
    </dgm:pt>
    <dgm:pt modelId="{CDFF00E5-8C0A-1446-96B6-38AB42FE6699}" type="pres">
      <dgm:prSet presAssocID="{00E4516D-BC60-654F-862D-A3F487E72F2B}" presName="root" presStyleCnt="0"/>
      <dgm:spPr/>
    </dgm:pt>
    <dgm:pt modelId="{531BB3D3-EFF6-EA43-91AB-0892B9F620A3}" type="pres">
      <dgm:prSet presAssocID="{00E4516D-BC60-654F-862D-A3F487E72F2B}" presName="rootComposite" presStyleCnt="0"/>
      <dgm:spPr/>
    </dgm:pt>
    <dgm:pt modelId="{7B3D5F14-22CE-5D4E-AC2C-4FEBC841D332}" type="pres">
      <dgm:prSet presAssocID="{00E4516D-BC60-654F-862D-A3F487E72F2B}" presName="rootText" presStyleLbl="node1" presStyleIdx="3" presStyleCnt="4"/>
      <dgm:spPr/>
    </dgm:pt>
    <dgm:pt modelId="{69605CFB-E20E-6240-BCB7-B57B1D8F946A}" type="pres">
      <dgm:prSet presAssocID="{00E4516D-BC60-654F-862D-A3F487E72F2B}" presName="rootConnector" presStyleLbl="node1" presStyleIdx="3" presStyleCnt="4"/>
      <dgm:spPr/>
    </dgm:pt>
    <dgm:pt modelId="{84BD5445-9CD2-8144-A4B9-E563F954ADBE}" type="pres">
      <dgm:prSet presAssocID="{00E4516D-BC60-654F-862D-A3F487E72F2B}" presName="childShape" presStyleCnt="0"/>
      <dgm:spPr/>
    </dgm:pt>
    <dgm:pt modelId="{6C4887A5-3B12-3D43-9714-D9B56642BA7C}" type="pres">
      <dgm:prSet presAssocID="{2EC1BCA7-0C89-4D47-8887-8A36540ADB70}" presName="Name13" presStyleLbl="parChTrans1D2" presStyleIdx="3" presStyleCnt="4"/>
      <dgm:spPr/>
    </dgm:pt>
    <dgm:pt modelId="{9AE0D12F-4F77-1840-A0FB-773620FE329A}" type="pres">
      <dgm:prSet presAssocID="{BF0F2963-E07A-1C41-9D85-98C9D250B870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D26ACC09-4B55-0241-85F4-EB8BB879AC42}" type="presOf" srcId="{64AFBE99-8262-864F-8072-D14E50966655}" destId="{7641B9ED-109E-1A48-925E-32D0BB65A2D7}" srcOrd="1" destOrd="0" presId="urn:microsoft.com/office/officeart/2005/8/layout/hierarchy3"/>
    <dgm:cxn modelId="{51FE031F-1E2C-4C42-92D7-C9CB2FBD2C75}" type="presOf" srcId="{F0B4CD65-89A2-E34F-8830-702744DFAEF1}" destId="{A69CA08A-40F1-8D45-91B8-1410B102BCC2}" srcOrd="0" destOrd="0" presId="urn:microsoft.com/office/officeart/2005/8/layout/hierarchy3"/>
    <dgm:cxn modelId="{36B45225-E9A4-3148-9F14-AE13A2F96A3C}" type="presOf" srcId="{BF0F2963-E07A-1C41-9D85-98C9D250B870}" destId="{9AE0D12F-4F77-1840-A0FB-773620FE329A}" srcOrd="0" destOrd="0" presId="urn:microsoft.com/office/officeart/2005/8/layout/hierarchy3"/>
    <dgm:cxn modelId="{8263D22D-5C5A-7348-B601-8D3999A14F7D}" type="presOf" srcId="{00E4516D-BC60-654F-862D-A3F487E72F2B}" destId="{7B3D5F14-22CE-5D4E-AC2C-4FEBC841D332}" srcOrd="0" destOrd="0" presId="urn:microsoft.com/office/officeart/2005/8/layout/hierarchy3"/>
    <dgm:cxn modelId="{B2375A38-D497-AE40-A06B-9439DBCF4B7B}" srcId="{AC055538-B180-D04D-B1C1-5C972DF458D5}" destId="{D65FE484-9686-4A45-A520-0D894A2A2E9F}" srcOrd="0" destOrd="0" parTransId="{D34162DF-5B14-3344-9DB7-08DF2AED7BB7}" sibTransId="{E860423C-22CE-F946-A1BE-E27C7DEBC804}"/>
    <dgm:cxn modelId="{278E2F39-3FAD-B84D-94F2-B188D8611630}" srcId="{C9297E75-E973-1F4B-9DC8-C00F0D89D279}" destId="{00E4516D-BC60-654F-862D-A3F487E72F2B}" srcOrd="3" destOrd="0" parTransId="{FB264501-7543-0A42-BF6D-5DE0A9B84213}" sibTransId="{35F75433-1C2F-344A-BFC3-4FC253BE396D}"/>
    <dgm:cxn modelId="{B87B743B-71CB-3B47-8B76-34DE15E627CF}" type="presOf" srcId="{BF8A5D5B-6A80-5942-98C0-78395C28C488}" destId="{030B0C42-D938-8045-951D-7C393BD7A3CF}" srcOrd="0" destOrd="0" presId="urn:microsoft.com/office/officeart/2005/8/layout/hierarchy3"/>
    <dgm:cxn modelId="{CEC0F63B-1C97-C94E-83BF-A9829AEA6186}" srcId="{C9297E75-E973-1F4B-9DC8-C00F0D89D279}" destId="{0191E661-3A5F-804F-95E2-FB82041561CD}" srcOrd="0" destOrd="0" parTransId="{E159C66F-7804-3D49-AF26-1EB3DFC1644E}" sibTransId="{C89E10E8-873F-3C42-91AE-8EA224D9EC05}"/>
    <dgm:cxn modelId="{E6CD7544-FA92-BB44-BAC0-09B966B8780D}" type="presOf" srcId="{951CF71B-298E-884A-838F-A06A46589224}" destId="{E1EF31D2-5C2A-AD4B-A085-09CB1E50E110}" srcOrd="0" destOrd="0" presId="urn:microsoft.com/office/officeart/2005/8/layout/hierarchy3"/>
    <dgm:cxn modelId="{B3136148-3C92-244A-BB82-15201D37692C}" srcId="{C9297E75-E973-1F4B-9DC8-C00F0D89D279}" destId="{64AFBE99-8262-864F-8072-D14E50966655}" srcOrd="1" destOrd="0" parTransId="{5AD3C86C-86FB-8944-B471-9A8632EC075B}" sibTransId="{564A405A-4B22-7B4E-BDA8-6D6B328A9EAE}"/>
    <dgm:cxn modelId="{2CDB6E4B-913C-594D-BB91-6806CF016D16}" type="presOf" srcId="{AC055538-B180-D04D-B1C1-5C972DF458D5}" destId="{B9B95251-F62C-3F42-ADEA-A3AADB35F3EF}" srcOrd="1" destOrd="0" presId="urn:microsoft.com/office/officeart/2005/8/layout/hierarchy3"/>
    <dgm:cxn modelId="{BEC7955F-2A5A-2048-8DBC-0D291097A95F}" type="presOf" srcId="{D65FE484-9686-4A45-A520-0D894A2A2E9F}" destId="{44F8A0D8-816C-A044-A01A-17347C155F2B}" srcOrd="0" destOrd="0" presId="urn:microsoft.com/office/officeart/2005/8/layout/hierarchy3"/>
    <dgm:cxn modelId="{695FAB62-2BD4-A843-A464-79DE3263D56F}" type="presOf" srcId="{D34162DF-5B14-3344-9DB7-08DF2AED7BB7}" destId="{D2991C17-4EC0-B94A-A1E4-659544716DC8}" srcOrd="0" destOrd="0" presId="urn:microsoft.com/office/officeart/2005/8/layout/hierarchy3"/>
    <dgm:cxn modelId="{B807B666-B972-2F41-9DD1-33B7F3E0109F}" type="presOf" srcId="{0191E661-3A5F-804F-95E2-FB82041561CD}" destId="{5DE4A57E-CB58-DC4A-8806-D959662F9239}" srcOrd="0" destOrd="0" presId="urn:microsoft.com/office/officeart/2005/8/layout/hierarchy3"/>
    <dgm:cxn modelId="{23179E6B-C7A0-B34D-B24C-B67BF507C4BA}" srcId="{00E4516D-BC60-654F-862D-A3F487E72F2B}" destId="{BF0F2963-E07A-1C41-9D85-98C9D250B870}" srcOrd="0" destOrd="0" parTransId="{2EC1BCA7-0C89-4D47-8887-8A36540ADB70}" sibTransId="{0263D711-B1F2-534F-89F4-DFF6F04880D2}"/>
    <dgm:cxn modelId="{528F1973-7326-EB4A-BCF4-A684026EEA70}" type="presOf" srcId="{C9297E75-E973-1F4B-9DC8-C00F0D89D279}" destId="{655D2D02-0101-0949-B3EA-FC83CF295A8B}" srcOrd="0" destOrd="0" presId="urn:microsoft.com/office/officeart/2005/8/layout/hierarchy3"/>
    <dgm:cxn modelId="{ACDE4D76-415C-804B-9049-ACEBD82C7A9C}" type="presOf" srcId="{00E4516D-BC60-654F-862D-A3F487E72F2B}" destId="{69605CFB-E20E-6240-BCB7-B57B1D8F946A}" srcOrd="1" destOrd="0" presId="urn:microsoft.com/office/officeart/2005/8/layout/hierarchy3"/>
    <dgm:cxn modelId="{FDF83879-9877-5241-B7E8-A942F7ED4897}" type="presOf" srcId="{2EC1BCA7-0C89-4D47-8887-8A36540ADB70}" destId="{6C4887A5-3B12-3D43-9714-D9B56642BA7C}" srcOrd="0" destOrd="0" presId="urn:microsoft.com/office/officeart/2005/8/layout/hierarchy3"/>
    <dgm:cxn modelId="{19E09582-282C-2349-ABA2-AC6EA77D2320}" type="presOf" srcId="{AC055538-B180-D04D-B1C1-5C972DF458D5}" destId="{53EB3BFF-C234-3244-8D9F-720D8F4FE756}" srcOrd="0" destOrd="0" presId="urn:microsoft.com/office/officeart/2005/8/layout/hierarchy3"/>
    <dgm:cxn modelId="{A0206F96-73DE-D446-B12D-B22E45094A7A}" type="presOf" srcId="{64AFBE99-8262-864F-8072-D14E50966655}" destId="{92B37447-ED25-E44A-A4B7-916DE0023A84}" srcOrd="0" destOrd="0" presId="urn:microsoft.com/office/officeart/2005/8/layout/hierarchy3"/>
    <dgm:cxn modelId="{CC4D75AE-C3FE-3B4A-9FE7-C843073F20B3}" srcId="{0191E661-3A5F-804F-95E2-FB82041561CD}" destId="{F0B4CD65-89A2-E34F-8830-702744DFAEF1}" srcOrd="0" destOrd="0" parTransId="{BF8A5D5B-6A80-5942-98C0-78395C28C488}" sibTransId="{DF832B45-6CDE-ED4C-9793-23B560F2C47E}"/>
    <dgm:cxn modelId="{CC83FCBC-08D8-1C4E-A75D-0B55669AC868}" type="presOf" srcId="{6FD2D8AE-7F70-E540-AFA4-9A43490510C6}" destId="{B180B14A-6F45-934F-8C55-68550B2E4D92}" srcOrd="0" destOrd="0" presId="urn:microsoft.com/office/officeart/2005/8/layout/hierarchy3"/>
    <dgm:cxn modelId="{E669DAD7-A284-FA4B-A2A4-20B09E82DFB6}" srcId="{C9297E75-E973-1F4B-9DC8-C00F0D89D279}" destId="{AC055538-B180-D04D-B1C1-5C972DF458D5}" srcOrd="2" destOrd="0" parTransId="{403E0990-B945-0744-8E2A-4512E7860F82}" sibTransId="{B104C6D8-1C46-024A-8A0A-4F03A705D3FA}"/>
    <dgm:cxn modelId="{54B8E8E8-D0CF-DA46-9D2F-77491937343D}" srcId="{64AFBE99-8262-864F-8072-D14E50966655}" destId="{6FD2D8AE-7F70-E540-AFA4-9A43490510C6}" srcOrd="0" destOrd="0" parTransId="{951CF71B-298E-884A-838F-A06A46589224}" sibTransId="{876C5112-BFCD-9C4D-83FA-2D6C6F80B53F}"/>
    <dgm:cxn modelId="{8CB123F1-34BD-6442-A471-BAC18E3A2F87}" type="presOf" srcId="{0191E661-3A5F-804F-95E2-FB82041561CD}" destId="{7478F80C-70DB-3D44-8495-AB7EA26191AE}" srcOrd="1" destOrd="0" presId="urn:microsoft.com/office/officeart/2005/8/layout/hierarchy3"/>
    <dgm:cxn modelId="{9F25F6BD-DB7E-6641-B9DA-7BCEEF871954}" type="presParOf" srcId="{655D2D02-0101-0949-B3EA-FC83CF295A8B}" destId="{30161DF9-D373-9643-8374-E34C14D3FFB3}" srcOrd="0" destOrd="0" presId="urn:microsoft.com/office/officeart/2005/8/layout/hierarchy3"/>
    <dgm:cxn modelId="{B41AB5AC-E866-1C4B-9A5E-AE596452048D}" type="presParOf" srcId="{30161DF9-D373-9643-8374-E34C14D3FFB3}" destId="{D599FF34-6588-1541-AADF-2017FD165D12}" srcOrd="0" destOrd="0" presId="urn:microsoft.com/office/officeart/2005/8/layout/hierarchy3"/>
    <dgm:cxn modelId="{1C3ED656-C0DD-6F4E-9DCD-FF1CF0763B10}" type="presParOf" srcId="{D599FF34-6588-1541-AADF-2017FD165D12}" destId="{5DE4A57E-CB58-DC4A-8806-D959662F9239}" srcOrd="0" destOrd="0" presId="urn:microsoft.com/office/officeart/2005/8/layout/hierarchy3"/>
    <dgm:cxn modelId="{96ED0AF9-F6EE-A14B-B093-507DDE9B8F9E}" type="presParOf" srcId="{D599FF34-6588-1541-AADF-2017FD165D12}" destId="{7478F80C-70DB-3D44-8495-AB7EA26191AE}" srcOrd="1" destOrd="0" presId="urn:microsoft.com/office/officeart/2005/8/layout/hierarchy3"/>
    <dgm:cxn modelId="{332EA538-9290-F847-8CDE-CA3DF7C23693}" type="presParOf" srcId="{30161DF9-D373-9643-8374-E34C14D3FFB3}" destId="{27B67628-3445-D54F-804A-5E2A54C0A117}" srcOrd="1" destOrd="0" presId="urn:microsoft.com/office/officeart/2005/8/layout/hierarchy3"/>
    <dgm:cxn modelId="{81EE65BA-1ED7-5741-9861-882F1E72110E}" type="presParOf" srcId="{27B67628-3445-D54F-804A-5E2A54C0A117}" destId="{030B0C42-D938-8045-951D-7C393BD7A3CF}" srcOrd="0" destOrd="0" presId="urn:microsoft.com/office/officeart/2005/8/layout/hierarchy3"/>
    <dgm:cxn modelId="{3A4FC5E9-67CB-2D4C-B6EB-9B513E20F3C0}" type="presParOf" srcId="{27B67628-3445-D54F-804A-5E2A54C0A117}" destId="{A69CA08A-40F1-8D45-91B8-1410B102BCC2}" srcOrd="1" destOrd="0" presId="urn:microsoft.com/office/officeart/2005/8/layout/hierarchy3"/>
    <dgm:cxn modelId="{F9A30BB9-7FE9-EC4F-8FF8-9E032D437374}" type="presParOf" srcId="{655D2D02-0101-0949-B3EA-FC83CF295A8B}" destId="{CE678E58-C733-314F-B8B2-57E87DF6F71D}" srcOrd="1" destOrd="0" presId="urn:microsoft.com/office/officeart/2005/8/layout/hierarchy3"/>
    <dgm:cxn modelId="{98A95423-1AAA-6A4E-A7A7-3E3CB0B201AD}" type="presParOf" srcId="{CE678E58-C733-314F-B8B2-57E87DF6F71D}" destId="{FCE5542F-3A23-C544-8CC9-BFD2B8FFC512}" srcOrd="0" destOrd="0" presId="urn:microsoft.com/office/officeart/2005/8/layout/hierarchy3"/>
    <dgm:cxn modelId="{B913391A-FC1C-444A-91FC-A8E90C3BA873}" type="presParOf" srcId="{FCE5542F-3A23-C544-8CC9-BFD2B8FFC512}" destId="{92B37447-ED25-E44A-A4B7-916DE0023A84}" srcOrd="0" destOrd="0" presId="urn:microsoft.com/office/officeart/2005/8/layout/hierarchy3"/>
    <dgm:cxn modelId="{D71320FB-0B06-7048-A5FD-4255F23363ED}" type="presParOf" srcId="{FCE5542F-3A23-C544-8CC9-BFD2B8FFC512}" destId="{7641B9ED-109E-1A48-925E-32D0BB65A2D7}" srcOrd="1" destOrd="0" presId="urn:microsoft.com/office/officeart/2005/8/layout/hierarchy3"/>
    <dgm:cxn modelId="{1297557F-7197-7341-878C-9E8873FBB03A}" type="presParOf" srcId="{CE678E58-C733-314F-B8B2-57E87DF6F71D}" destId="{E46D6077-440C-1548-B2EE-8910AF448CC0}" srcOrd="1" destOrd="0" presId="urn:microsoft.com/office/officeart/2005/8/layout/hierarchy3"/>
    <dgm:cxn modelId="{1FAFCCE4-E29B-7444-9F43-F58DDA63855B}" type="presParOf" srcId="{E46D6077-440C-1548-B2EE-8910AF448CC0}" destId="{E1EF31D2-5C2A-AD4B-A085-09CB1E50E110}" srcOrd="0" destOrd="0" presId="urn:microsoft.com/office/officeart/2005/8/layout/hierarchy3"/>
    <dgm:cxn modelId="{A22B5123-0954-3B4D-A933-9414AE08087E}" type="presParOf" srcId="{E46D6077-440C-1548-B2EE-8910AF448CC0}" destId="{B180B14A-6F45-934F-8C55-68550B2E4D92}" srcOrd="1" destOrd="0" presId="urn:microsoft.com/office/officeart/2005/8/layout/hierarchy3"/>
    <dgm:cxn modelId="{6C69B536-3B2F-9E49-B279-D6893E146F6B}" type="presParOf" srcId="{655D2D02-0101-0949-B3EA-FC83CF295A8B}" destId="{64713B43-6B68-944C-89A8-05A70D67512E}" srcOrd="2" destOrd="0" presId="urn:microsoft.com/office/officeart/2005/8/layout/hierarchy3"/>
    <dgm:cxn modelId="{4E00AE19-825D-524C-BE0F-557B3EFB3891}" type="presParOf" srcId="{64713B43-6B68-944C-89A8-05A70D67512E}" destId="{FAC81E55-8397-0648-8776-38442022D570}" srcOrd="0" destOrd="0" presId="urn:microsoft.com/office/officeart/2005/8/layout/hierarchy3"/>
    <dgm:cxn modelId="{2212B595-EA40-C141-B39A-D39FC6908D60}" type="presParOf" srcId="{FAC81E55-8397-0648-8776-38442022D570}" destId="{53EB3BFF-C234-3244-8D9F-720D8F4FE756}" srcOrd="0" destOrd="0" presId="urn:microsoft.com/office/officeart/2005/8/layout/hierarchy3"/>
    <dgm:cxn modelId="{706F7FB8-9E57-1249-AEF7-5E7ED3505DBA}" type="presParOf" srcId="{FAC81E55-8397-0648-8776-38442022D570}" destId="{B9B95251-F62C-3F42-ADEA-A3AADB35F3EF}" srcOrd="1" destOrd="0" presId="urn:microsoft.com/office/officeart/2005/8/layout/hierarchy3"/>
    <dgm:cxn modelId="{636B7550-9880-5F4B-858F-6950AE9122D8}" type="presParOf" srcId="{64713B43-6B68-944C-89A8-05A70D67512E}" destId="{58D303D9-A907-3845-B48A-46D9654A7723}" srcOrd="1" destOrd="0" presId="urn:microsoft.com/office/officeart/2005/8/layout/hierarchy3"/>
    <dgm:cxn modelId="{24169EEA-A9F4-D44C-BBC8-EE95DC912709}" type="presParOf" srcId="{58D303D9-A907-3845-B48A-46D9654A7723}" destId="{D2991C17-4EC0-B94A-A1E4-659544716DC8}" srcOrd="0" destOrd="0" presId="urn:microsoft.com/office/officeart/2005/8/layout/hierarchy3"/>
    <dgm:cxn modelId="{4F90F326-AA12-164D-802B-7E180BD0C0EA}" type="presParOf" srcId="{58D303D9-A907-3845-B48A-46D9654A7723}" destId="{44F8A0D8-816C-A044-A01A-17347C155F2B}" srcOrd="1" destOrd="0" presId="urn:microsoft.com/office/officeart/2005/8/layout/hierarchy3"/>
    <dgm:cxn modelId="{C483F0D2-4B09-EF42-BD84-8108547A64B3}" type="presParOf" srcId="{655D2D02-0101-0949-B3EA-FC83CF295A8B}" destId="{CDFF00E5-8C0A-1446-96B6-38AB42FE6699}" srcOrd="3" destOrd="0" presId="urn:microsoft.com/office/officeart/2005/8/layout/hierarchy3"/>
    <dgm:cxn modelId="{4C5E2D6D-9909-8249-A0B2-BE6387E40462}" type="presParOf" srcId="{CDFF00E5-8C0A-1446-96B6-38AB42FE6699}" destId="{531BB3D3-EFF6-EA43-91AB-0892B9F620A3}" srcOrd="0" destOrd="0" presId="urn:microsoft.com/office/officeart/2005/8/layout/hierarchy3"/>
    <dgm:cxn modelId="{3C0D47E0-E596-DE47-8472-D453170DD5AA}" type="presParOf" srcId="{531BB3D3-EFF6-EA43-91AB-0892B9F620A3}" destId="{7B3D5F14-22CE-5D4E-AC2C-4FEBC841D332}" srcOrd="0" destOrd="0" presId="urn:microsoft.com/office/officeart/2005/8/layout/hierarchy3"/>
    <dgm:cxn modelId="{AA252EA1-0847-4A4A-BEAF-AD04239FBABD}" type="presParOf" srcId="{531BB3D3-EFF6-EA43-91AB-0892B9F620A3}" destId="{69605CFB-E20E-6240-BCB7-B57B1D8F946A}" srcOrd="1" destOrd="0" presId="urn:microsoft.com/office/officeart/2005/8/layout/hierarchy3"/>
    <dgm:cxn modelId="{54ECA2A0-64E0-4944-B816-6A9A163B4A12}" type="presParOf" srcId="{CDFF00E5-8C0A-1446-96B6-38AB42FE6699}" destId="{84BD5445-9CD2-8144-A4B9-E563F954ADBE}" srcOrd="1" destOrd="0" presId="urn:microsoft.com/office/officeart/2005/8/layout/hierarchy3"/>
    <dgm:cxn modelId="{C4A3CA4A-B1B0-2849-81A0-5749710E791A}" type="presParOf" srcId="{84BD5445-9CD2-8144-A4B9-E563F954ADBE}" destId="{6C4887A5-3B12-3D43-9714-D9B56642BA7C}" srcOrd="0" destOrd="0" presId="urn:microsoft.com/office/officeart/2005/8/layout/hierarchy3"/>
    <dgm:cxn modelId="{32CB7D80-5F83-9D41-B784-90D114914931}" type="presParOf" srcId="{84BD5445-9CD2-8144-A4B9-E563F954ADBE}" destId="{9AE0D12F-4F77-1840-A0FB-773620FE329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297E75-E973-1F4B-9DC8-C00F0D89D279}" type="doc">
      <dgm:prSet loTypeId="urn:microsoft.com/office/officeart/2005/8/layout/hierarchy3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91E661-3A5F-804F-95E2-FB82041561CD}">
      <dgm:prSet phldrT="[Text]" custT="1"/>
      <dgm:spPr/>
      <dgm:t>
        <a:bodyPr/>
        <a:lstStyle/>
        <a:p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Ecosystem Design</a:t>
          </a:r>
        </a:p>
      </dgm:t>
    </dgm:pt>
    <dgm:pt modelId="{E159C66F-7804-3D49-AF26-1EB3DFC1644E}" type="parTrans" cxnId="{CEC0F63B-1C97-C94E-83BF-A9829AEA6186}">
      <dgm:prSet/>
      <dgm:spPr/>
      <dgm:t>
        <a:bodyPr/>
        <a:lstStyle/>
        <a:p>
          <a:endParaRPr lang="en-US"/>
        </a:p>
      </dgm:t>
    </dgm:pt>
    <dgm:pt modelId="{C89E10E8-873F-3C42-91AE-8EA224D9EC05}" type="sibTrans" cxnId="{CEC0F63B-1C97-C94E-83BF-A9829AEA6186}">
      <dgm:prSet/>
      <dgm:spPr/>
      <dgm:t>
        <a:bodyPr/>
        <a:lstStyle/>
        <a:p>
          <a:endParaRPr lang="en-US"/>
        </a:p>
      </dgm:t>
    </dgm:pt>
    <dgm:pt modelId="{8D4E348A-F9A6-7041-8641-3861CBCB52CB}">
      <dgm:prSet phldrT="[Text]" custT="1"/>
      <dgm:spPr/>
      <dgm:t>
        <a:bodyPr/>
        <a:lstStyle/>
        <a:p>
          <a:r>
            <a:rPr lang="en-US" sz="1700" kern="1200" dirty="0">
              <a:latin typeface="Calibri" panose="020F0502020204030204"/>
              <a:ea typeface="+mn-ea"/>
              <a:cs typeface="+mn-cs"/>
            </a:rPr>
            <a:t>Best utilization of </a:t>
          </a:r>
          <a:r>
            <a:rPr lang="en-US" sz="1700" kern="1200" dirty="0" err="1">
              <a:latin typeface="Calibri" panose="020F0502020204030204"/>
              <a:ea typeface="+mn-ea"/>
              <a:cs typeface="+mn-cs"/>
            </a:rPr>
            <a:t>CurateFx</a:t>
          </a:r>
          <a:r>
            <a:rPr lang="en-US" sz="1700" kern="1200" dirty="0">
              <a:latin typeface="Calibri" panose="020F0502020204030204"/>
              <a:ea typeface="+mn-ea"/>
              <a:cs typeface="+mn-cs"/>
            </a:rPr>
            <a:t> throughout Project Lifecycle</a:t>
          </a:r>
        </a:p>
      </dgm:t>
    </dgm:pt>
    <dgm:pt modelId="{F97DBED6-3FBA-B044-BF3C-412440A41194}" type="parTrans" cxnId="{64A4ADAA-8576-5C44-9A18-E39D3C52100C}">
      <dgm:prSet/>
      <dgm:spPr/>
      <dgm:t>
        <a:bodyPr/>
        <a:lstStyle/>
        <a:p>
          <a:endParaRPr lang="en-US"/>
        </a:p>
      </dgm:t>
    </dgm:pt>
    <dgm:pt modelId="{21C7BD42-10D3-794B-BC67-5266D08D3E64}" type="sibTrans" cxnId="{64A4ADAA-8576-5C44-9A18-E39D3C52100C}">
      <dgm:prSet/>
      <dgm:spPr/>
      <dgm:t>
        <a:bodyPr/>
        <a:lstStyle/>
        <a:p>
          <a:endParaRPr lang="en-US"/>
        </a:p>
      </dgm:t>
    </dgm:pt>
    <dgm:pt modelId="{64AFBE99-8262-864F-8072-D14E50966655}">
      <dgm:prSet phldrT="[Text]"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New Catalyst in Show </a:t>
          </a:r>
          <a:r>
            <a:rPr lang="en-US" sz="20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Phase-I or New Catalyst only</a:t>
          </a:r>
          <a:endParaRPr lang="en-US" sz="1900" kern="1200" dirty="0">
            <a:solidFill>
              <a:schemeClr val="accent2"/>
            </a:solidFill>
            <a:latin typeface="Calibri" panose="020F0502020204030204"/>
            <a:ea typeface="+mn-ea"/>
            <a:cs typeface="+mn-cs"/>
          </a:endParaRPr>
        </a:p>
      </dgm:t>
    </dgm:pt>
    <dgm:pt modelId="{5AD3C86C-86FB-8944-B471-9A8632EC075B}" type="parTrans" cxnId="{B3136148-3C92-244A-BB82-15201D37692C}">
      <dgm:prSet/>
      <dgm:spPr/>
      <dgm:t>
        <a:bodyPr/>
        <a:lstStyle/>
        <a:p>
          <a:endParaRPr lang="en-US"/>
        </a:p>
      </dgm:t>
    </dgm:pt>
    <dgm:pt modelId="{564A405A-4B22-7B4E-BDA8-6D6B328A9EAE}" type="sibTrans" cxnId="{B3136148-3C92-244A-BB82-15201D37692C}">
      <dgm:prSet/>
      <dgm:spPr/>
      <dgm:t>
        <a:bodyPr/>
        <a:lstStyle/>
        <a:p>
          <a:endParaRPr lang="en-US"/>
        </a:p>
      </dgm:t>
    </dgm:pt>
    <dgm:pt modelId="{6FD2D8AE-7F70-E540-AFA4-9A43490510C6}">
      <dgm:prSet phldrT="[Text]" custT="1"/>
      <dgm:spPr/>
      <dgm:t>
        <a:bodyPr/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Collaborative behavior towards compelling solutions</a:t>
          </a:r>
        </a:p>
      </dgm:t>
    </dgm:pt>
    <dgm:pt modelId="{951CF71B-298E-884A-838F-A06A46589224}" type="parTrans" cxnId="{54B8E8E8-D0CF-DA46-9D2F-77491937343D}">
      <dgm:prSet/>
      <dgm:spPr/>
      <dgm:t>
        <a:bodyPr/>
        <a:lstStyle/>
        <a:p>
          <a:endParaRPr lang="en-US"/>
        </a:p>
      </dgm:t>
    </dgm:pt>
    <dgm:pt modelId="{876C5112-BFCD-9C4D-83FA-2D6C6F80B53F}" type="sibTrans" cxnId="{54B8E8E8-D0CF-DA46-9D2F-77491937343D}">
      <dgm:prSet/>
      <dgm:spPr/>
      <dgm:t>
        <a:bodyPr/>
        <a:lstStyle/>
        <a:p>
          <a:endParaRPr lang="en-US"/>
        </a:p>
      </dgm:t>
    </dgm:pt>
    <dgm:pt modelId="{AC055538-B180-D04D-B1C1-5C972DF458D5}">
      <dgm:prSet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Future </a:t>
          </a:r>
          <a:r>
            <a:rPr lang="en-US" sz="1900" kern="1200" dirty="0" err="1">
              <a:latin typeface="Calibri" panose="020F0502020204030204"/>
              <a:ea typeface="+mn-ea"/>
              <a:cs typeface="+mn-cs"/>
            </a:rPr>
            <a:t>Techco</a:t>
          </a:r>
          <a:r>
            <a:rPr lang="en-US" sz="1900" kern="1200" dirty="0">
              <a:latin typeface="Calibri" panose="020F0502020204030204"/>
              <a:ea typeface="+mn-ea"/>
              <a:cs typeface="+mn-cs"/>
            </a:rPr>
            <a:t>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New</a:t>
          </a:r>
          <a:r>
            <a:rPr lang="en-US" sz="240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kern="1200" baseline="30000" dirty="0">
            <a:latin typeface="Calibri" panose="020F0502020204030204"/>
            <a:ea typeface="+mn-ea"/>
            <a:cs typeface="+mn-cs"/>
          </a:endParaRPr>
        </a:p>
      </dgm:t>
    </dgm:pt>
    <dgm:pt modelId="{403E0990-B945-0744-8E2A-4512E7860F82}" type="parTrans" cxnId="{E669DAD7-A284-FA4B-A2A4-20B09E82DFB6}">
      <dgm:prSet/>
      <dgm:spPr/>
      <dgm:t>
        <a:bodyPr/>
        <a:lstStyle/>
        <a:p>
          <a:endParaRPr lang="en-US"/>
        </a:p>
      </dgm:t>
    </dgm:pt>
    <dgm:pt modelId="{B104C6D8-1C46-024A-8A0A-4F03A705D3FA}" type="sibTrans" cxnId="{E669DAD7-A284-FA4B-A2A4-20B09E82DFB6}">
      <dgm:prSet/>
      <dgm:spPr/>
      <dgm:t>
        <a:bodyPr/>
        <a:lstStyle/>
        <a:p>
          <a:endParaRPr lang="en-US"/>
        </a:p>
      </dgm:t>
    </dgm:pt>
    <dgm:pt modelId="{3B74DA23-8939-1A4E-8E93-7454CAA00E49}">
      <dgm:prSet custT="1"/>
      <dgm:spPr/>
      <dgm:t>
        <a:bodyPr/>
        <a:lstStyle/>
        <a:p>
          <a:r>
            <a:rPr lang="en-US" sz="1900" kern="1200" dirty="0">
              <a:latin typeface="Calibri" panose="020F0502020204030204"/>
              <a:ea typeface="+mn-ea"/>
              <a:cs typeface="+mn-cs"/>
            </a:rPr>
            <a:t>Catalyst People's Choice Award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Default</a:t>
          </a:r>
          <a:r>
            <a:rPr lang="en-US" sz="1900" b="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b="0" kern="1200" dirty="0">
            <a:latin typeface="Calibri" panose="020F0502020204030204"/>
            <a:ea typeface="+mn-ea"/>
            <a:cs typeface="+mn-cs"/>
          </a:endParaRPr>
        </a:p>
      </dgm:t>
    </dgm:pt>
    <dgm:pt modelId="{3ED6CA7F-833D-DD4D-9D81-2AA9C2604495}" type="parTrans" cxnId="{EF047AC3-34D9-4246-A8D7-61D464ABF637}">
      <dgm:prSet/>
      <dgm:spPr/>
      <dgm:t>
        <a:bodyPr/>
        <a:lstStyle/>
        <a:p>
          <a:endParaRPr lang="en-US"/>
        </a:p>
      </dgm:t>
    </dgm:pt>
    <dgm:pt modelId="{F5F0784A-1AF2-494E-BAC3-D8353CCCA0E0}" type="sibTrans" cxnId="{EF047AC3-34D9-4246-A8D7-61D464ABF637}">
      <dgm:prSet/>
      <dgm:spPr/>
      <dgm:t>
        <a:bodyPr/>
        <a:lstStyle/>
        <a:p>
          <a:endParaRPr lang="en-US"/>
        </a:p>
      </dgm:t>
    </dgm:pt>
    <dgm:pt modelId="{FE52819C-32DE-CD44-935D-126E58527B54}">
      <dgm:prSet custT="1"/>
      <dgm:spPr/>
      <dgm:t>
        <a:bodyPr/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Explores futuristic/ emerging technology &amp; quantify a disruptive business model</a:t>
          </a:r>
        </a:p>
      </dgm:t>
    </dgm:pt>
    <dgm:pt modelId="{C44A31B9-D77C-2C4B-9C5A-E6F1B9BF4345}" type="parTrans" cxnId="{B8165FEA-E831-2943-B022-33DE554C17E7}">
      <dgm:prSet/>
      <dgm:spPr/>
      <dgm:t>
        <a:bodyPr/>
        <a:lstStyle/>
        <a:p>
          <a:endParaRPr lang="en-US"/>
        </a:p>
      </dgm:t>
    </dgm:pt>
    <dgm:pt modelId="{793B4B60-62C0-324C-8BAA-8D527FC7F511}" type="sibTrans" cxnId="{B8165FEA-E831-2943-B022-33DE554C17E7}">
      <dgm:prSet/>
      <dgm:spPr/>
      <dgm:t>
        <a:bodyPr/>
        <a:lstStyle/>
        <a:p>
          <a:endParaRPr lang="en-US"/>
        </a:p>
      </dgm:t>
    </dgm:pt>
    <dgm:pt modelId="{37676F0C-69A1-7347-83A9-B8493A9BC8B6}">
      <dgm:prSet custT="1"/>
      <dgm:spPr/>
      <dgm:t>
        <a:bodyPr/>
        <a:lstStyle/>
        <a:p>
          <a:r>
            <a:rPr lang="en-US" sz="1700" kern="1200">
              <a:latin typeface="Calibri" panose="020F0502020204030204"/>
              <a:ea typeface="+mn-ea"/>
              <a:cs typeface="+mn-cs"/>
            </a:rPr>
            <a:t>Best Catalyst based on audience votes and unique views to Catalyst spaces</a:t>
          </a:r>
          <a:r>
            <a:rPr lang="en-US" sz="1600" kern="1200">
              <a:latin typeface="Calibri" panose="020F0502020204030204"/>
              <a:ea typeface="+mn-ea"/>
              <a:cs typeface="+mn-cs"/>
            </a:rPr>
            <a:t>. </a:t>
          </a:r>
          <a:endParaRPr lang="en-US" sz="1600" kern="1200" dirty="0">
            <a:latin typeface="Calibri" panose="020F0502020204030204"/>
            <a:ea typeface="+mn-ea"/>
            <a:cs typeface="+mn-cs"/>
          </a:endParaRPr>
        </a:p>
      </dgm:t>
    </dgm:pt>
    <dgm:pt modelId="{95D2E84B-1813-644A-8C7E-7FA6D2C5CCA6}" type="parTrans" cxnId="{D31B2292-E9F0-EF45-9C08-3BDC1F634416}">
      <dgm:prSet/>
      <dgm:spPr/>
      <dgm:t>
        <a:bodyPr/>
        <a:lstStyle/>
        <a:p>
          <a:endParaRPr lang="en-US"/>
        </a:p>
      </dgm:t>
    </dgm:pt>
    <dgm:pt modelId="{48365274-4924-7847-9E4B-89E37361A71F}" type="sibTrans" cxnId="{D31B2292-E9F0-EF45-9C08-3BDC1F634416}">
      <dgm:prSet/>
      <dgm:spPr/>
      <dgm:t>
        <a:bodyPr/>
        <a:lstStyle/>
        <a:p>
          <a:endParaRPr lang="en-US"/>
        </a:p>
      </dgm:t>
    </dgm:pt>
    <dgm:pt modelId="{655D2D02-0101-0949-B3EA-FC83CF295A8B}" type="pres">
      <dgm:prSet presAssocID="{C9297E75-E973-1F4B-9DC8-C00F0D89D2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0161DF9-D373-9643-8374-E34C14D3FFB3}" type="pres">
      <dgm:prSet presAssocID="{0191E661-3A5F-804F-95E2-FB82041561CD}" presName="root" presStyleCnt="0"/>
      <dgm:spPr/>
    </dgm:pt>
    <dgm:pt modelId="{D599FF34-6588-1541-AADF-2017FD165D12}" type="pres">
      <dgm:prSet presAssocID="{0191E661-3A5F-804F-95E2-FB82041561CD}" presName="rootComposite" presStyleCnt="0"/>
      <dgm:spPr/>
    </dgm:pt>
    <dgm:pt modelId="{5DE4A57E-CB58-DC4A-8806-D959662F9239}" type="pres">
      <dgm:prSet presAssocID="{0191E661-3A5F-804F-95E2-FB82041561CD}" presName="rootText" presStyleLbl="node1" presStyleIdx="0" presStyleCnt="4"/>
      <dgm:spPr/>
    </dgm:pt>
    <dgm:pt modelId="{7478F80C-70DB-3D44-8495-AB7EA26191AE}" type="pres">
      <dgm:prSet presAssocID="{0191E661-3A5F-804F-95E2-FB82041561CD}" presName="rootConnector" presStyleLbl="node1" presStyleIdx="0" presStyleCnt="4"/>
      <dgm:spPr/>
    </dgm:pt>
    <dgm:pt modelId="{27B67628-3445-D54F-804A-5E2A54C0A117}" type="pres">
      <dgm:prSet presAssocID="{0191E661-3A5F-804F-95E2-FB82041561CD}" presName="childShape" presStyleCnt="0"/>
      <dgm:spPr/>
    </dgm:pt>
    <dgm:pt modelId="{7D92C3A7-DF56-C34E-8B50-0A01116EEC90}" type="pres">
      <dgm:prSet presAssocID="{F97DBED6-3FBA-B044-BF3C-412440A41194}" presName="Name13" presStyleLbl="parChTrans1D2" presStyleIdx="0" presStyleCnt="4"/>
      <dgm:spPr/>
    </dgm:pt>
    <dgm:pt modelId="{978CB592-5E90-AD48-A41E-1B6C3F8433BA}" type="pres">
      <dgm:prSet presAssocID="{8D4E348A-F9A6-7041-8641-3861CBCB52CB}" presName="childText" presStyleLbl="bgAcc1" presStyleIdx="0" presStyleCnt="4">
        <dgm:presLayoutVars>
          <dgm:bulletEnabled val="1"/>
        </dgm:presLayoutVars>
      </dgm:prSet>
      <dgm:spPr/>
    </dgm:pt>
    <dgm:pt modelId="{CE678E58-C733-314F-B8B2-57E87DF6F71D}" type="pres">
      <dgm:prSet presAssocID="{64AFBE99-8262-864F-8072-D14E50966655}" presName="root" presStyleCnt="0"/>
      <dgm:spPr/>
    </dgm:pt>
    <dgm:pt modelId="{FCE5542F-3A23-C544-8CC9-BFD2B8FFC512}" type="pres">
      <dgm:prSet presAssocID="{64AFBE99-8262-864F-8072-D14E50966655}" presName="rootComposite" presStyleCnt="0"/>
      <dgm:spPr/>
    </dgm:pt>
    <dgm:pt modelId="{92B37447-ED25-E44A-A4B7-916DE0023A84}" type="pres">
      <dgm:prSet presAssocID="{64AFBE99-8262-864F-8072-D14E50966655}" presName="rootText" presStyleLbl="node1" presStyleIdx="1" presStyleCnt="4"/>
      <dgm:spPr/>
    </dgm:pt>
    <dgm:pt modelId="{7641B9ED-109E-1A48-925E-32D0BB65A2D7}" type="pres">
      <dgm:prSet presAssocID="{64AFBE99-8262-864F-8072-D14E50966655}" presName="rootConnector" presStyleLbl="node1" presStyleIdx="1" presStyleCnt="4"/>
      <dgm:spPr/>
    </dgm:pt>
    <dgm:pt modelId="{E46D6077-440C-1548-B2EE-8910AF448CC0}" type="pres">
      <dgm:prSet presAssocID="{64AFBE99-8262-864F-8072-D14E50966655}" presName="childShape" presStyleCnt="0"/>
      <dgm:spPr/>
    </dgm:pt>
    <dgm:pt modelId="{E1EF31D2-5C2A-AD4B-A085-09CB1E50E110}" type="pres">
      <dgm:prSet presAssocID="{951CF71B-298E-884A-838F-A06A46589224}" presName="Name13" presStyleLbl="parChTrans1D2" presStyleIdx="1" presStyleCnt="4"/>
      <dgm:spPr/>
    </dgm:pt>
    <dgm:pt modelId="{B180B14A-6F45-934F-8C55-68550B2E4D92}" type="pres">
      <dgm:prSet presAssocID="{6FD2D8AE-7F70-E540-AFA4-9A43490510C6}" presName="childText" presStyleLbl="bgAcc1" presStyleIdx="1" presStyleCnt="4">
        <dgm:presLayoutVars>
          <dgm:bulletEnabled val="1"/>
        </dgm:presLayoutVars>
      </dgm:prSet>
      <dgm:spPr/>
    </dgm:pt>
    <dgm:pt modelId="{64713B43-6B68-944C-89A8-05A70D67512E}" type="pres">
      <dgm:prSet presAssocID="{AC055538-B180-D04D-B1C1-5C972DF458D5}" presName="root" presStyleCnt="0"/>
      <dgm:spPr/>
    </dgm:pt>
    <dgm:pt modelId="{FAC81E55-8397-0648-8776-38442022D570}" type="pres">
      <dgm:prSet presAssocID="{AC055538-B180-D04D-B1C1-5C972DF458D5}" presName="rootComposite" presStyleCnt="0"/>
      <dgm:spPr/>
    </dgm:pt>
    <dgm:pt modelId="{53EB3BFF-C234-3244-8D9F-720D8F4FE756}" type="pres">
      <dgm:prSet presAssocID="{AC055538-B180-D04D-B1C1-5C972DF458D5}" presName="rootText" presStyleLbl="node1" presStyleIdx="2" presStyleCnt="4"/>
      <dgm:spPr/>
    </dgm:pt>
    <dgm:pt modelId="{B9B95251-F62C-3F42-ADEA-A3AADB35F3EF}" type="pres">
      <dgm:prSet presAssocID="{AC055538-B180-D04D-B1C1-5C972DF458D5}" presName="rootConnector" presStyleLbl="node1" presStyleIdx="2" presStyleCnt="4"/>
      <dgm:spPr/>
    </dgm:pt>
    <dgm:pt modelId="{58D303D9-A907-3845-B48A-46D9654A7723}" type="pres">
      <dgm:prSet presAssocID="{AC055538-B180-D04D-B1C1-5C972DF458D5}" presName="childShape" presStyleCnt="0"/>
      <dgm:spPr/>
    </dgm:pt>
    <dgm:pt modelId="{898274AD-CB61-D944-96DD-A8C81C948650}" type="pres">
      <dgm:prSet presAssocID="{C44A31B9-D77C-2C4B-9C5A-E6F1B9BF4345}" presName="Name13" presStyleLbl="parChTrans1D2" presStyleIdx="2" presStyleCnt="4"/>
      <dgm:spPr/>
    </dgm:pt>
    <dgm:pt modelId="{BEB87A50-6B0F-4B4D-9F17-1FB2DBC1A40B}" type="pres">
      <dgm:prSet presAssocID="{FE52819C-32DE-CD44-935D-126E58527B54}" presName="childText" presStyleLbl="bgAcc1" presStyleIdx="2" presStyleCnt="4" custScaleX="124467">
        <dgm:presLayoutVars>
          <dgm:bulletEnabled val="1"/>
        </dgm:presLayoutVars>
      </dgm:prSet>
      <dgm:spPr/>
    </dgm:pt>
    <dgm:pt modelId="{3B693786-27EA-3D4E-8431-6C6F9C1017EE}" type="pres">
      <dgm:prSet presAssocID="{3B74DA23-8939-1A4E-8E93-7454CAA00E49}" presName="root" presStyleCnt="0"/>
      <dgm:spPr/>
    </dgm:pt>
    <dgm:pt modelId="{E700B5F8-D16E-CA4A-AA8E-D43AFFC62767}" type="pres">
      <dgm:prSet presAssocID="{3B74DA23-8939-1A4E-8E93-7454CAA00E49}" presName="rootComposite" presStyleCnt="0"/>
      <dgm:spPr/>
    </dgm:pt>
    <dgm:pt modelId="{B6294FF6-1AD5-A549-ADF5-FE85DA76ED5C}" type="pres">
      <dgm:prSet presAssocID="{3B74DA23-8939-1A4E-8E93-7454CAA00E49}" presName="rootText" presStyleLbl="node1" presStyleIdx="3" presStyleCnt="4"/>
      <dgm:spPr/>
    </dgm:pt>
    <dgm:pt modelId="{71663623-AB42-3640-A3D7-1573E18B1AD9}" type="pres">
      <dgm:prSet presAssocID="{3B74DA23-8939-1A4E-8E93-7454CAA00E49}" presName="rootConnector" presStyleLbl="node1" presStyleIdx="3" presStyleCnt="4"/>
      <dgm:spPr/>
    </dgm:pt>
    <dgm:pt modelId="{1197BB0F-A401-6044-9C57-1AFE955B8EDD}" type="pres">
      <dgm:prSet presAssocID="{3B74DA23-8939-1A4E-8E93-7454CAA00E49}" presName="childShape" presStyleCnt="0"/>
      <dgm:spPr/>
    </dgm:pt>
    <dgm:pt modelId="{3D4F144C-09CA-8E47-AD5D-D6A079A5A407}" type="pres">
      <dgm:prSet presAssocID="{95D2E84B-1813-644A-8C7E-7FA6D2C5CCA6}" presName="Name13" presStyleLbl="parChTrans1D2" presStyleIdx="3" presStyleCnt="4"/>
      <dgm:spPr/>
    </dgm:pt>
    <dgm:pt modelId="{4837EEFE-4C68-6B46-BB79-40D98DE624B7}" type="pres">
      <dgm:prSet presAssocID="{37676F0C-69A1-7347-83A9-B8493A9BC8B6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D26ACC09-4B55-0241-85F4-EB8BB879AC42}" type="presOf" srcId="{64AFBE99-8262-864F-8072-D14E50966655}" destId="{7641B9ED-109E-1A48-925E-32D0BB65A2D7}" srcOrd="1" destOrd="0" presId="urn:microsoft.com/office/officeart/2005/8/layout/hierarchy3"/>
    <dgm:cxn modelId="{A6853431-7568-A644-813E-4A00D800E23E}" type="presOf" srcId="{C44A31B9-D77C-2C4B-9C5A-E6F1B9BF4345}" destId="{898274AD-CB61-D944-96DD-A8C81C948650}" srcOrd="0" destOrd="0" presId="urn:microsoft.com/office/officeart/2005/8/layout/hierarchy3"/>
    <dgm:cxn modelId="{CEC0F63B-1C97-C94E-83BF-A9829AEA6186}" srcId="{C9297E75-E973-1F4B-9DC8-C00F0D89D279}" destId="{0191E661-3A5F-804F-95E2-FB82041561CD}" srcOrd="0" destOrd="0" parTransId="{E159C66F-7804-3D49-AF26-1EB3DFC1644E}" sibTransId="{C89E10E8-873F-3C42-91AE-8EA224D9EC05}"/>
    <dgm:cxn modelId="{E6CD7544-FA92-BB44-BAC0-09B966B8780D}" type="presOf" srcId="{951CF71B-298E-884A-838F-A06A46589224}" destId="{E1EF31D2-5C2A-AD4B-A085-09CB1E50E110}" srcOrd="0" destOrd="0" presId="urn:microsoft.com/office/officeart/2005/8/layout/hierarchy3"/>
    <dgm:cxn modelId="{B3136148-3C92-244A-BB82-15201D37692C}" srcId="{C9297E75-E973-1F4B-9DC8-C00F0D89D279}" destId="{64AFBE99-8262-864F-8072-D14E50966655}" srcOrd="1" destOrd="0" parTransId="{5AD3C86C-86FB-8944-B471-9A8632EC075B}" sibTransId="{564A405A-4B22-7B4E-BDA8-6D6B328A9EAE}"/>
    <dgm:cxn modelId="{2CDB6E4B-913C-594D-BB91-6806CF016D16}" type="presOf" srcId="{AC055538-B180-D04D-B1C1-5C972DF458D5}" destId="{B9B95251-F62C-3F42-ADEA-A3AADB35F3EF}" srcOrd="1" destOrd="0" presId="urn:microsoft.com/office/officeart/2005/8/layout/hierarchy3"/>
    <dgm:cxn modelId="{B807B666-B972-2F41-9DD1-33B7F3E0109F}" type="presOf" srcId="{0191E661-3A5F-804F-95E2-FB82041561CD}" destId="{5DE4A57E-CB58-DC4A-8806-D959662F9239}" srcOrd="0" destOrd="0" presId="urn:microsoft.com/office/officeart/2005/8/layout/hierarchy3"/>
    <dgm:cxn modelId="{528F1973-7326-EB4A-BCF4-A684026EEA70}" type="presOf" srcId="{C9297E75-E973-1F4B-9DC8-C00F0D89D279}" destId="{655D2D02-0101-0949-B3EA-FC83CF295A8B}" srcOrd="0" destOrd="0" presId="urn:microsoft.com/office/officeart/2005/8/layout/hierarchy3"/>
    <dgm:cxn modelId="{19E09582-282C-2349-ABA2-AC6EA77D2320}" type="presOf" srcId="{AC055538-B180-D04D-B1C1-5C972DF458D5}" destId="{53EB3BFF-C234-3244-8D9F-720D8F4FE756}" srcOrd="0" destOrd="0" presId="urn:microsoft.com/office/officeart/2005/8/layout/hierarchy3"/>
    <dgm:cxn modelId="{DCB69E83-5614-CE46-88B4-B9E06087B9F8}" type="presOf" srcId="{8D4E348A-F9A6-7041-8641-3861CBCB52CB}" destId="{978CB592-5E90-AD48-A41E-1B6C3F8433BA}" srcOrd="0" destOrd="0" presId="urn:microsoft.com/office/officeart/2005/8/layout/hierarchy3"/>
    <dgm:cxn modelId="{D1E16F85-4F82-BE44-ABF8-040E931190A1}" type="presOf" srcId="{95D2E84B-1813-644A-8C7E-7FA6D2C5CCA6}" destId="{3D4F144C-09CA-8E47-AD5D-D6A079A5A407}" srcOrd="0" destOrd="0" presId="urn:microsoft.com/office/officeart/2005/8/layout/hierarchy3"/>
    <dgm:cxn modelId="{419E728E-24CD-CE46-8C34-A79E5BA157A8}" type="presOf" srcId="{37676F0C-69A1-7347-83A9-B8493A9BC8B6}" destId="{4837EEFE-4C68-6B46-BB79-40D98DE624B7}" srcOrd="0" destOrd="0" presId="urn:microsoft.com/office/officeart/2005/8/layout/hierarchy3"/>
    <dgm:cxn modelId="{D31B2292-E9F0-EF45-9C08-3BDC1F634416}" srcId="{3B74DA23-8939-1A4E-8E93-7454CAA00E49}" destId="{37676F0C-69A1-7347-83A9-B8493A9BC8B6}" srcOrd="0" destOrd="0" parTransId="{95D2E84B-1813-644A-8C7E-7FA6D2C5CCA6}" sibTransId="{48365274-4924-7847-9E4B-89E37361A71F}"/>
    <dgm:cxn modelId="{A0206F96-73DE-D446-B12D-B22E45094A7A}" type="presOf" srcId="{64AFBE99-8262-864F-8072-D14E50966655}" destId="{92B37447-ED25-E44A-A4B7-916DE0023A84}" srcOrd="0" destOrd="0" presId="urn:microsoft.com/office/officeart/2005/8/layout/hierarchy3"/>
    <dgm:cxn modelId="{9399FDA3-3EAC-674E-815D-13C8BBA81484}" type="presOf" srcId="{FE52819C-32DE-CD44-935D-126E58527B54}" destId="{BEB87A50-6B0F-4B4D-9F17-1FB2DBC1A40B}" srcOrd="0" destOrd="0" presId="urn:microsoft.com/office/officeart/2005/8/layout/hierarchy3"/>
    <dgm:cxn modelId="{64A4ADAA-8576-5C44-9A18-E39D3C52100C}" srcId="{0191E661-3A5F-804F-95E2-FB82041561CD}" destId="{8D4E348A-F9A6-7041-8641-3861CBCB52CB}" srcOrd="0" destOrd="0" parTransId="{F97DBED6-3FBA-B044-BF3C-412440A41194}" sibTransId="{21C7BD42-10D3-794B-BC67-5266D08D3E64}"/>
    <dgm:cxn modelId="{33D3C5AD-CD3E-4646-9155-29DF8A89534B}" type="presOf" srcId="{F97DBED6-3FBA-B044-BF3C-412440A41194}" destId="{7D92C3A7-DF56-C34E-8B50-0A01116EEC90}" srcOrd="0" destOrd="0" presId="urn:microsoft.com/office/officeart/2005/8/layout/hierarchy3"/>
    <dgm:cxn modelId="{CC83FCBC-08D8-1C4E-A75D-0B55669AC868}" type="presOf" srcId="{6FD2D8AE-7F70-E540-AFA4-9A43490510C6}" destId="{B180B14A-6F45-934F-8C55-68550B2E4D92}" srcOrd="0" destOrd="0" presId="urn:microsoft.com/office/officeart/2005/8/layout/hierarchy3"/>
    <dgm:cxn modelId="{EF047AC3-34D9-4246-A8D7-61D464ABF637}" srcId="{C9297E75-E973-1F4B-9DC8-C00F0D89D279}" destId="{3B74DA23-8939-1A4E-8E93-7454CAA00E49}" srcOrd="3" destOrd="0" parTransId="{3ED6CA7F-833D-DD4D-9D81-2AA9C2604495}" sibTransId="{F5F0784A-1AF2-494E-BAC3-D8353CCCA0E0}"/>
    <dgm:cxn modelId="{BB0A51D4-234E-234C-B64A-02DC51CA5AB1}" type="presOf" srcId="{3B74DA23-8939-1A4E-8E93-7454CAA00E49}" destId="{B6294FF6-1AD5-A549-ADF5-FE85DA76ED5C}" srcOrd="0" destOrd="0" presId="urn:microsoft.com/office/officeart/2005/8/layout/hierarchy3"/>
    <dgm:cxn modelId="{E669DAD7-A284-FA4B-A2A4-20B09E82DFB6}" srcId="{C9297E75-E973-1F4B-9DC8-C00F0D89D279}" destId="{AC055538-B180-D04D-B1C1-5C972DF458D5}" srcOrd="2" destOrd="0" parTransId="{403E0990-B945-0744-8E2A-4512E7860F82}" sibTransId="{B104C6D8-1C46-024A-8A0A-4F03A705D3FA}"/>
    <dgm:cxn modelId="{54B8E8E8-D0CF-DA46-9D2F-77491937343D}" srcId="{64AFBE99-8262-864F-8072-D14E50966655}" destId="{6FD2D8AE-7F70-E540-AFA4-9A43490510C6}" srcOrd="0" destOrd="0" parTransId="{951CF71B-298E-884A-838F-A06A46589224}" sibTransId="{876C5112-BFCD-9C4D-83FA-2D6C6F80B53F}"/>
    <dgm:cxn modelId="{B8165FEA-E831-2943-B022-33DE554C17E7}" srcId="{AC055538-B180-D04D-B1C1-5C972DF458D5}" destId="{FE52819C-32DE-CD44-935D-126E58527B54}" srcOrd="0" destOrd="0" parTransId="{C44A31B9-D77C-2C4B-9C5A-E6F1B9BF4345}" sibTransId="{793B4B60-62C0-324C-8BAA-8D527FC7F511}"/>
    <dgm:cxn modelId="{6B6A68ED-5F6A-C04F-A03D-74FE43B2B455}" type="presOf" srcId="{3B74DA23-8939-1A4E-8E93-7454CAA00E49}" destId="{71663623-AB42-3640-A3D7-1573E18B1AD9}" srcOrd="1" destOrd="0" presId="urn:microsoft.com/office/officeart/2005/8/layout/hierarchy3"/>
    <dgm:cxn modelId="{8CB123F1-34BD-6442-A471-BAC18E3A2F87}" type="presOf" srcId="{0191E661-3A5F-804F-95E2-FB82041561CD}" destId="{7478F80C-70DB-3D44-8495-AB7EA26191AE}" srcOrd="1" destOrd="0" presId="urn:microsoft.com/office/officeart/2005/8/layout/hierarchy3"/>
    <dgm:cxn modelId="{9F25F6BD-DB7E-6641-B9DA-7BCEEF871954}" type="presParOf" srcId="{655D2D02-0101-0949-B3EA-FC83CF295A8B}" destId="{30161DF9-D373-9643-8374-E34C14D3FFB3}" srcOrd="0" destOrd="0" presId="urn:microsoft.com/office/officeart/2005/8/layout/hierarchy3"/>
    <dgm:cxn modelId="{B41AB5AC-E866-1C4B-9A5E-AE596452048D}" type="presParOf" srcId="{30161DF9-D373-9643-8374-E34C14D3FFB3}" destId="{D599FF34-6588-1541-AADF-2017FD165D12}" srcOrd="0" destOrd="0" presId="urn:microsoft.com/office/officeart/2005/8/layout/hierarchy3"/>
    <dgm:cxn modelId="{1C3ED656-C0DD-6F4E-9DCD-FF1CF0763B10}" type="presParOf" srcId="{D599FF34-6588-1541-AADF-2017FD165D12}" destId="{5DE4A57E-CB58-DC4A-8806-D959662F9239}" srcOrd="0" destOrd="0" presId="urn:microsoft.com/office/officeart/2005/8/layout/hierarchy3"/>
    <dgm:cxn modelId="{96ED0AF9-F6EE-A14B-B093-507DDE9B8F9E}" type="presParOf" srcId="{D599FF34-6588-1541-AADF-2017FD165D12}" destId="{7478F80C-70DB-3D44-8495-AB7EA26191AE}" srcOrd="1" destOrd="0" presId="urn:microsoft.com/office/officeart/2005/8/layout/hierarchy3"/>
    <dgm:cxn modelId="{332EA538-9290-F847-8CDE-CA3DF7C23693}" type="presParOf" srcId="{30161DF9-D373-9643-8374-E34C14D3FFB3}" destId="{27B67628-3445-D54F-804A-5E2A54C0A117}" srcOrd="1" destOrd="0" presId="urn:microsoft.com/office/officeart/2005/8/layout/hierarchy3"/>
    <dgm:cxn modelId="{E4851E61-2271-8340-BD25-5639AC5D2C43}" type="presParOf" srcId="{27B67628-3445-D54F-804A-5E2A54C0A117}" destId="{7D92C3A7-DF56-C34E-8B50-0A01116EEC90}" srcOrd="0" destOrd="0" presId="urn:microsoft.com/office/officeart/2005/8/layout/hierarchy3"/>
    <dgm:cxn modelId="{5AFA2209-C203-9D47-9AE2-0E4D46F24E39}" type="presParOf" srcId="{27B67628-3445-D54F-804A-5E2A54C0A117}" destId="{978CB592-5E90-AD48-A41E-1B6C3F8433BA}" srcOrd="1" destOrd="0" presId="urn:microsoft.com/office/officeart/2005/8/layout/hierarchy3"/>
    <dgm:cxn modelId="{F9A30BB9-7FE9-EC4F-8FF8-9E032D437374}" type="presParOf" srcId="{655D2D02-0101-0949-B3EA-FC83CF295A8B}" destId="{CE678E58-C733-314F-B8B2-57E87DF6F71D}" srcOrd="1" destOrd="0" presId="urn:microsoft.com/office/officeart/2005/8/layout/hierarchy3"/>
    <dgm:cxn modelId="{98A95423-1AAA-6A4E-A7A7-3E3CB0B201AD}" type="presParOf" srcId="{CE678E58-C733-314F-B8B2-57E87DF6F71D}" destId="{FCE5542F-3A23-C544-8CC9-BFD2B8FFC512}" srcOrd="0" destOrd="0" presId="urn:microsoft.com/office/officeart/2005/8/layout/hierarchy3"/>
    <dgm:cxn modelId="{B913391A-FC1C-444A-91FC-A8E90C3BA873}" type="presParOf" srcId="{FCE5542F-3A23-C544-8CC9-BFD2B8FFC512}" destId="{92B37447-ED25-E44A-A4B7-916DE0023A84}" srcOrd="0" destOrd="0" presId="urn:microsoft.com/office/officeart/2005/8/layout/hierarchy3"/>
    <dgm:cxn modelId="{D71320FB-0B06-7048-A5FD-4255F23363ED}" type="presParOf" srcId="{FCE5542F-3A23-C544-8CC9-BFD2B8FFC512}" destId="{7641B9ED-109E-1A48-925E-32D0BB65A2D7}" srcOrd="1" destOrd="0" presId="urn:microsoft.com/office/officeart/2005/8/layout/hierarchy3"/>
    <dgm:cxn modelId="{1297557F-7197-7341-878C-9E8873FBB03A}" type="presParOf" srcId="{CE678E58-C733-314F-B8B2-57E87DF6F71D}" destId="{E46D6077-440C-1548-B2EE-8910AF448CC0}" srcOrd="1" destOrd="0" presId="urn:microsoft.com/office/officeart/2005/8/layout/hierarchy3"/>
    <dgm:cxn modelId="{1FAFCCE4-E29B-7444-9F43-F58DDA63855B}" type="presParOf" srcId="{E46D6077-440C-1548-B2EE-8910AF448CC0}" destId="{E1EF31D2-5C2A-AD4B-A085-09CB1E50E110}" srcOrd="0" destOrd="0" presId="urn:microsoft.com/office/officeart/2005/8/layout/hierarchy3"/>
    <dgm:cxn modelId="{A22B5123-0954-3B4D-A933-9414AE08087E}" type="presParOf" srcId="{E46D6077-440C-1548-B2EE-8910AF448CC0}" destId="{B180B14A-6F45-934F-8C55-68550B2E4D92}" srcOrd="1" destOrd="0" presId="urn:microsoft.com/office/officeart/2005/8/layout/hierarchy3"/>
    <dgm:cxn modelId="{6C69B536-3B2F-9E49-B279-D6893E146F6B}" type="presParOf" srcId="{655D2D02-0101-0949-B3EA-FC83CF295A8B}" destId="{64713B43-6B68-944C-89A8-05A70D67512E}" srcOrd="2" destOrd="0" presId="urn:microsoft.com/office/officeart/2005/8/layout/hierarchy3"/>
    <dgm:cxn modelId="{4E00AE19-825D-524C-BE0F-557B3EFB3891}" type="presParOf" srcId="{64713B43-6B68-944C-89A8-05A70D67512E}" destId="{FAC81E55-8397-0648-8776-38442022D570}" srcOrd="0" destOrd="0" presId="urn:microsoft.com/office/officeart/2005/8/layout/hierarchy3"/>
    <dgm:cxn modelId="{2212B595-EA40-C141-B39A-D39FC6908D60}" type="presParOf" srcId="{FAC81E55-8397-0648-8776-38442022D570}" destId="{53EB3BFF-C234-3244-8D9F-720D8F4FE756}" srcOrd="0" destOrd="0" presId="urn:microsoft.com/office/officeart/2005/8/layout/hierarchy3"/>
    <dgm:cxn modelId="{706F7FB8-9E57-1249-AEF7-5E7ED3505DBA}" type="presParOf" srcId="{FAC81E55-8397-0648-8776-38442022D570}" destId="{B9B95251-F62C-3F42-ADEA-A3AADB35F3EF}" srcOrd="1" destOrd="0" presId="urn:microsoft.com/office/officeart/2005/8/layout/hierarchy3"/>
    <dgm:cxn modelId="{636B7550-9880-5F4B-858F-6950AE9122D8}" type="presParOf" srcId="{64713B43-6B68-944C-89A8-05A70D67512E}" destId="{58D303D9-A907-3845-B48A-46D9654A7723}" srcOrd="1" destOrd="0" presId="urn:microsoft.com/office/officeart/2005/8/layout/hierarchy3"/>
    <dgm:cxn modelId="{1FD087AB-AEBA-C743-AE06-7190F7F32FF7}" type="presParOf" srcId="{58D303D9-A907-3845-B48A-46D9654A7723}" destId="{898274AD-CB61-D944-96DD-A8C81C948650}" srcOrd="0" destOrd="0" presId="urn:microsoft.com/office/officeart/2005/8/layout/hierarchy3"/>
    <dgm:cxn modelId="{BAEDF0A1-61A2-864F-B29A-A76095ADE36E}" type="presParOf" srcId="{58D303D9-A907-3845-B48A-46D9654A7723}" destId="{BEB87A50-6B0F-4B4D-9F17-1FB2DBC1A40B}" srcOrd="1" destOrd="0" presId="urn:microsoft.com/office/officeart/2005/8/layout/hierarchy3"/>
    <dgm:cxn modelId="{472E44E6-ED23-9F4C-80CA-F82369EDC847}" type="presParOf" srcId="{655D2D02-0101-0949-B3EA-FC83CF295A8B}" destId="{3B693786-27EA-3D4E-8431-6C6F9C1017EE}" srcOrd="3" destOrd="0" presId="urn:microsoft.com/office/officeart/2005/8/layout/hierarchy3"/>
    <dgm:cxn modelId="{13B162C1-AA6D-8648-A2BB-379B667C8852}" type="presParOf" srcId="{3B693786-27EA-3D4E-8431-6C6F9C1017EE}" destId="{E700B5F8-D16E-CA4A-AA8E-D43AFFC62767}" srcOrd="0" destOrd="0" presId="urn:microsoft.com/office/officeart/2005/8/layout/hierarchy3"/>
    <dgm:cxn modelId="{C2C16B7B-0723-9C42-80C9-5B707DB3C133}" type="presParOf" srcId="{E700B5F8-D16E-CA4A-AA8E-D43AFFC62767}" destId="{B6294FF6-1AD5-A549-ADF5-FE85DA76ED5C}" srcOrd="0" destOrd="0" presId="urn:microsoft.com/office/officeart/2005/8/layout/hierarchy3"/>
    <dgm:cxn modelId="{3686B1AC-4208-884C-8E15-1F04D291305D}" type="presParOf" srcId="{E700B5F8-D16E-CA4A-AA8E-D43AFFC62767}" destId="{71663623-AB42-3640-A3D7-1573E18B1AD9}" srcOrd="1" destOrd="0" presId="urn:microsoft.com/office/officeart/2005/8/layout/hierarchy3"/>
    <dgm:cxn modelId="{2E4ED091-9E88-DE42-AF1B-5437343E6C35}" type="presParOf" srcId="{3B693786-27EA-3D4E-8431-6C6F9C1017EE}" destId="{1197BB0F-A401-6044-9C57-1AFE955B8EDD}" srcOrd="1" destOrd="0" presId="urn:microsoft.com/office/officeart/2005/8/layout/hierarchy3"/>
    <dgm:cxn modelId="{D1D39A6E-47AA-9A43-AEC0-FC8ADD08399E}" type="presParOf" srcId="{1197BB0F-A401-6044-9C57-1AFE955B8EDD}" destId="{3D4F144C-09CA-8E47-AD5D-D6A079A5A407}" srcOrd="0" destOrd="0" presId="urn:microsoft.com/office/officeart/2005/8/layout/hierarchy3"/>
    <dgm:cxn modelId="{F74E14B5-9BDC-B440-A4BF-8444E0848F67}" type="presParOf" srcId="{1197BB0F-A401-6044-9C57-1AFE955B8EDD}" destId="{4837EEFE-4C68-6B46-BB79-40D98DE624B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FE5541-169C-344C-9B87-8BAE678BD81B}" type="doc">
      <dgm:prSet loTypeId="urn:microsoft.com/office/officeart/2009/3/layout/StepUp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60E8D6-0888-B347-B7BE-331DF8ABC7A2}">
      <dgm:prSet phldrT="[Text]" custT="1"/>
      <dgm:spPr/>
      <dgm:t>
        <a:bodyPr/>
        <a:lstStyle/>
        <a:p>
          <a:r>
            <a:rPr lang="en-US" sz="1600" b="1" dirty="0"/>
            <a:t>5</a:t>
          </a:r>
          <a:r>
            <a:rPr lang="en-US" sz="1600" b="1" baseline="30000" dirty="0"/>
            <a:t>th</a:t>
          </a:r>
          <a:r>
            <a:rPr lang="en-US" sz="1600" b="1" dirty="0"/>
            <a:t> Sept</a:t>
          </a:r>
        </a:p>
      </dgm:t>
    </dgm:pt>
    <dgm:pt modelId="{1ABBC280-E979-5048-96E3-CD4D1CE83B8E}" type="parTrans" cxnId="{4303FB69-6FDF-F64B-95A3-61FD5BDB77EE}">
      <dgm:prSet/>
      <dgm:spPr/>
      <dgm:t>
        <a:bodyPr/>
        <a:lstStyle/>
        <a:p>
          <a:endParaRPr lang="en-US" sz="1600"/>
        </a:p>
      </dgm:t>
    </dgm:pt>
    <dgm:pt modelId="{9E64DD45-7FAD-F94A-8E78-12B5381E5116}" type="sibTrans" cxnId="{4303FB69-6FDF-F64B-95A3-61FD5BDB77EE}">
      <dgm:prSet/>
      <dgm:spPr/>
      <dgm:t>
        <a:bodyPr/>
        <a:lstStyle/>
        <a:p>
          <a:endParaRPr lang="en-US" sz="1600"/>
        </a:p>
      </dgm:t>
    </dgm:pt>
    <dgm:pt modelId="{79EA8480-9F94-6648-9540-6CDE0890870E}">
      <dgm:prSet phldrT="[Text]" custT="1"/>
      <dgm:spPr/>
      <dgm:t>
        <a:bodyPr/>
        <a:lstStyle/>
        <a:p>
          <a:r>
            <a:rPr lang="en-US" sz="1600" dirty="0"/>
            <a:t>Last Date for Virtual teams to update their Catalyst Spaces &amp; submit presentations/ videos</a:t>
          </a:r>
        </a:p>
      </dgm:t>
    </dgm:pt>
    <dgm:pt modelId="{78265321-8F69-4941-823A-9EA33650F305}" type="parTrans" cxnId="{79B04260-3C7A-A646-BF6F-C471D7368CB8}">
      <dgm:prSet/>
      <dgm:spPr/>
      <dgm:t>
        <a:bodyPr/>
        <a:lstStyle/>
        <a:p>
          <a:endParaRPr lang="en-US" sz="1600"/>
        </a:p>
      </dgm:t>
    </dgm:pt>
    <dgm:pt modelId="{E19ADD74-9A26-AB49-A5E4-4892096A5401}" type="sibTrans" cxnId="{79B04260-3C7A-A646-BF6F-C471D7368CB8}">
      <dgm:prSet/>
      <dgm:spPr/>
      <dgm:t>
        <a:bodyPr/>
        <a:lstStyle/>
        <a:p>
          <a:endParaRPr lang="en-US" sz="1600"/>
        </a:p>
      </dgm:t>
    </dgm:pt>
    <dgm:pt modelId="{4EEA1409-5D18-784B-914D-DFE96C43A78C}">
      <dgm:prSet phldrT="[Text]" custT="1"/>
      <dgm:spPr/>
      <dgm:t>
        <a:bodyPr/>
        <a:lstStyle/>
        <a:p>
          <a:r>
            <a:rPr lang="en-US" sz="1600" b="1" dirty="0"/>
            <a:t>7</a:t>
          </a:r>
          <a:r>
            <a:rPr lang="en-US" sz="1600" b="1" baseline="30000" dirty="0"/>
            <a:t>th</a:t>
          </a:r>
          <a:r>
            <a:rPr lang="en-US" sz="1600" b="1" dirty="0"/>
            <a:t> to 14</a:t>
          </a:r>
          <a:r>
            <a:rPr lang="en-US" sz="1600" b="1" baseline="30000" dirty="0"/>
            <a:t>th</a:t>
          </a:r>
          <a:r>
            <a:rPr lang="en-US" sz="1600" b="1" dirty="0"/>
            <a:t> Sept </a:t>
          </a:r>
        </a:p>
      </dgm:t>
    </dgm:pt>
    <dgm:pt modelId="{C84892AB-C46E-DF4C-9F09-2C49CFEF0291}" type="parTrans" cxnId="{4FF9BC12-046F-A544-A1C0-3B934FEA2415}">
      <dgm:prSet/>
      <dgm:spPr/>
      <dgm:t>
        <a:bodyPr/>
        <a:lstStyle/>
        <a:p>
          <a:endParaRPr lang="en-US" sz="1600"/>
        </a:p>
      </dgm:t>
    </dgm:pt>
    <dgm:pt modelId="{F675255D-1C3A-F148-84F4-F14A495BFDB0}" type="sibTrans" cxnId="{4FF9BC12-046F-A544-A1C0-3B934FEA2415}">
      <dgm:prSet/>
      <dgm:spPr/>
      <dgm:t>
        <a:bodyPr/>
        <a:lstStyle/>
        <a:p>
          <a:endParaRPr lang="en-US" sz="1600"/>
        </a:p>
      </dgm:t>
    </dgm:pt>
    <dgm:pt modelId="{B73310A1-AFF8-1D4A-B375-FDEDB3E81C44}">
      <dgm:prSet phldrT="[Text]" custT="1"/>
      <dgm:spPr/>
      <dgm:t>
        <a:bodyPr/>
        <a:lstStyle/>
        <a:p>
          <a:r>
            <a:rPr lang="en-US" sz="1600" dirty="0"/>
            <a:t>Judges score virtual teams</a:t>
          </a:r>
        </a:p>
      </dgm:t>
    </dgm:pt>
    <dgm:pt modelId="{85EBE699-8528-B443-9833-39BAA981FB22}" type="parTrans" cxnId="{9B98BBFB-8298-8841-9FC2-2EF0FFC4D0AD}">
      <dgm:prSet/>
      <dgm:spPr/>
      <dgm:t>
        <a:bodyPr/>
        <a:lstStyle/>
        <a:p>
          <a:endParaRPr lang="en-US" sz="1600"/>
        </a:p>
      </dgm:t>
    </dgm:pt>
    <dgm:pt modelId="{FC511EDA-0077-8C45-A369-4999B7F7A4AC}" type="sibTrans" cxnId="{9B98BBFB-8298-8841-9FC2-2EF0FFC4D0AD}">
      <dgm:prSet/>
      <dgm:spPr/>
      <dgm:t>
        <a:bodyPr/>
        <a:lstStyle/>
        <a:p>
          <a:endParaRPr lang="en-US" sz="1600"/>
        </a:p>
      </dgm:t>
    </dgm:pt>
    <dgm:pt modelId="{78BA1A52-FA1D-274B-9D36-99442DE7FC95}">
      <dgm:prSet phldrT="[Text]" custT="1"/>
      <dgm:spPr/>
      <dgm:t>
        <a:bodyPr/>
        <a:lstStyle/>
        <a:p>
          <a:r>
            <a:rPr lang="en-US" sz="1600" b="1" dirty="0"/>
            <a:t>12</a:t>
          </a:r>
          <a:r>
            <a:rPr lang="en-US" sz="1600" b="1" baseline="30000" dirty="0"/>
            <a:t>th</a:t>
          </a:r>
          <a:r>
            <a:rPr lang="en-US" sz="1600" b="1" dirty="0"/>
            <a:t> Sept to 21</a:t>
          </a:r>
          <a:r>
            <a:rPr lang="en-US" sz="1600" b="1" baseline="30000" dirty="0"/>
            <a:t>st</a:t>
          </a:r>
          <a:r>
            <a:rPr lang="en-US" sz="1600" b="1" dirty="0"/>
            <a:t> Sept</a:t>
          </a:r>
        </a:p>
      </dgm:t>
    </dgm:pt>
    <dgm:pt modelId="{C1CCC070-AC25-694E-9088-EAB1629ED702}" type="parTrans" cxnId="{FAB23A80-8B9D-C14A-8DD7-C174EFCBE5A4}">
      <dgm:prSet/>
      <dgm:spPr/>
      <dgm:t>
        <a:bodyPr/>
        <a:lstStyle/>
        <a:p>
          <a:endParaRPr lang="en-US" sz="1600"/>
        </a:p>
      </dgm:t>
    </dgm:pt>
    <dgm:pt modelId="{90EC1183-37D0-594E-A83B-250EAA304CFC}" type="sibTrans" cxnId="{FAB23A80-8B9D-C14A-8DD7-C174EFCBE5A4}">
      <dgm:prSet/>
      <dgm:spPr/>
      <dgm:t>
        <a:bodyPr/>
        <a:lstStyle/>
        <a:p>
          <a:endParaRPr lang="en-US" sz="1600"/>
        </a:p>
      </dgm:t>
    </dgm:pt>
    <dgm:pt modelId="{515E632E-96B7-834B-9A65-2CEFEC078911}">
      <dgm:prSet phldrT="[Text]" custT="1"/>
      <dgm:spPr/>
      <dgm:t>
        <a:bodyPr/>
        <a:lstStyle/>
        <a:p>
          <a:r>
            <a:rPr lang="en-US" sz="1600" dirty="0"/>
            <a:t>Online Voting - ALL catalyst teams (for People’s Choice award)</a:t>
          </a:r>
        </a:p>
      </dgm:t>
    </dgm:pt>
    <dgm:pt modelId="{C2BA3CCC-58C0-B046-A341-F3E360E093F2}" type="parTrans" cxnId="{C86D3CFC-FCDA-904B-A104-784F09AF4A6C}">
      <dgm:prSet/>
      <dgm:spPr/>
      <dgm:t>
        <a:bodyPr/>
        <a:lstStyle/>
        <a:p>
          <a:endParaRPr lang="en-US" sz="1600"/>
        </a:p>
      </dgm:t>
    </dgm:pt>
    <dgm:pt modelId="{E90AF8DD-1868-7C4D-856A-D4A9B88E83C1}" type="sibTrans" cxnId="{C86D3CFC-FCDA-904B-A104-784F09AF4A6C}">
      <dgm:prSet/>
      <dgm:spPr/>
      <dgm:t>
        <a:bodyPr/>
        <a:lstStyle/>
        <a:p>
          <a:endParaRPr lang="en-US" sz="1600"/>
        </a:p>
      </dgm:t>
    </dgm:pt>
    <dgm:pt modelId="{CF0E06FB-9AEE-CF4A-8763-B5E1B23D5F14}">
      <dgm:prSet phldrT="[Text]" custT="1"/>
      <dgm:spPr/>
      <dgm:t>
        <a:bodyPr/>
        <a:lstStyle/>
        <a:p>
          <a:r>
            <a:rPr lang="en-US" sz="1600" b="1" dirty="0"/>
            <a:t>20</a:t>
          </a:r>
          <a:r>
            <a:rPr lang="en-US" sz="1600" b="1" baseline="30000" dirty="0"/>
            <a:t>th</a:t>
          </a:r>
          <a:r>
            <a:rPr lang="en-US" sz="1600" b="1" dirty="0"/>
            <a:t> to 22</a:t>
          </a:r>
          <a:r>
            <a:rPr lang="en-US" sz="1600" b="1" baseline="30000" dirty="0"/>
            <a:t>nd</a:t>
          </a:r>
          <a:r>
            <a:rPr lang="en-US" sz="1600" b="1" dirty="0"/>
            <a:t>  Sept</a:t>
          </a:r>
        </a:p>
      </dgm:t>
    </dgm:pt>
    <dgm:pt modelId="{48C9FFBE-7411-CB42-9A24-556E663851B2}" type="parTrans" cxnId="{2AD9DC2F-E935-B74D-985F-E45C46CCE2CA}">
      <dgm:prSet/>
      <dgm:spPr/>
      <dgm:t>
        <a:bodyPr/>
        <a:lstStyle/>
        <a:p>
          <a:endParaRPr lang="en-US" sz="1600"/>
        </a:p>
      </dgm:t>
    </dgm:pt>
    <dgm:pt modelId="{A8919027-9A30-6647-992A-5EB05C5D9116}" type="sibTrans" cxnId="{2AD9DC2F-E935-B74D-985F-E45C46CCE2CA}">
      <dgm:prSet/>
      <dgm:spPr/>
      <dgm:t>
        <a:bodyPr/>
        <a:lstStyle/>
        <a:p>
          <a:endParaRPr lang="en-US" sz="1600"/>
        </a:p>
      </dgm:t>
    </dgm:pt>
    <dgm:pt modelId="{323D5854-3EFF-DD47-AF9A-140A1A0E4E4F}">
      <dgm:prSet phldrT="[Text]" custT="1"/>
      <dgm:spPr/>
      <dgm:t>
        <a:bodyPr/>
        <a:lstStyle/>
        <a:p>
          <a:r>
            <a:rPr lang="en-US" sz="1600" dirty="0"/>
            <a:t>Judges assess all scores</a:t>
          </a:r>
        </a:p>
      </dgm:t>
    </dgm:pt>
    <dgm:pt modelId="{4E5F8E16-A145-2949-A2F0-980739D4F4EF}" type="parTrans" cxnId="{06B1D02D-A85B-5C45-9C9E-2FBC984A662B}">
      <dgm:prSet/>
      <dgm:spPr/>
      <dgm:t>
        <a:bodyPr/>
        <a:lstStyle/>
        <a:p>
          <a:endParaRPr lang="en-US" sz="1600"/>
        </a:p>
      </dgm:t>
    </dgm:pt>
    <dgm:pt modelId="{11565FAB-2E3C-994F-8EEF-74C21E95F9F3}" type="sibTrans" cxnId="{06B1D02D-A85B-5C45-9C9E-2FBC984A662B}">
      <dgm:prSet/>
      <dgm:spPr/>
      <dgm:t>
        <a:bodyPr/>
        <a:lstStyle/>
        <a:p>
          <a:endParaRPr lang="en-US" sz="1600"/>
        </a:p>
      </dgm:t>
    </dgm:pt>
    <dgm:pt modelId="{FD493EEF-30B1-4540-9A42-E12C75D90FF3}">
      <dgm:prSet phldrT="[Text]" custT="1"/>
      <dgm:spPr/>
      <dgm:t>
        <a:bodyPr/>
        <a:lstStyle/>
        <a:p>
          <a:r>
            <a:rPr lang="en-US" sz="1600" dirty="0"/>
            <a:t>Awards Ceremony</a:t>
          </a:r>
        </a:p>
      </dgm:t>
    </dgm:pt>
    <dgm:pt modelId="{1E6B7A50-BF8E-164E-8191-5998F67F7A84}" type="parTrans" cxnId="{F8F9E685-F134-8343-A47E-E44F581A17C0}">
      <dgm:prSet/>
      <dgm:spPr/>
      <dgm:t>
        <a:bodyPr/>
        <a:lstStyle/>
        <a:p>
          <a:endParaRPr lang="en-US" sz="1600"/>
        </a:p>
      </dgm:t>
    </dgm:pt>
    <dgm:pt modelId="{342EDC76-9CBC-5D4A-ACDC-F1085DC087B5}" type="sibTrans" cxnId="{F8F9E685-F134-8343-A47E-E44F581A17C0}">
      <dgm:prSet/>
      <dgm:spPr/>
      <dgm:t>
        <a:bodyPr/>
        <a:lstStyle/>
        <a:p>
          <a:endParaRPr lang="en-US" sz="1600"/>
        </a:p>
      </dgm:t>
    </dgm:pt>
    <dgm:pt modelId="{00B742B7-32B7-5941-81CE-ACEF266AC7AA}">
      <dgm:prSet phldrT="[Text]" custT="1"/>
      <dgm:spPr/>
      <dgm:t>
        <a:bodyPr/>
        <a:lstStyle/>
        <a:p>
          <a:r>
            <a:rPr lang="en-US" sz="1600" b="1" dirty="0"/>
            <a:t>1</a:t>
          </a:r>
          <a:r>
            <a:rPr lang="en-US" sz="1600" b="1" baseline="30000" dirty="0"/>
            <a:t>st</a:t>
          </a:r>
          <a:r>
            <a:rPr lang="en-US" sz="1600" b="1" dirty="0"/>
            <a:t> July to 11</a:t>
          </a:r>
          <a:r>
            <a:rPr lang="en-US" sz="1600" b="1" baseline="30000" dirty="0"/>
            <a:t>th</a:t>
          </a:r>
          <a:r>
            <a:rPr lang="en-US" sz="1600" b="1" dirty="0"/>
            <a:t> July</a:t>
          </a:r>
        </a:p>
      </dgm:t>
    </dgm:pt>
    <dgm:pt modelId="{B6DCBFCA-CCA9-B344-B6BC-5BC737A8154B}" type="parTrans" cxnId="{DB47D987-CE5E-0240-82FE-F31966615258}">
      <dgm:prSet/>
      <dgm:spPr/>
      <dgm:t>
        <a:bodyPr/>
        <a:lstStyle/>
        <a:p>
          <a:endParaRPr lang="en-US" sz="1600"/>
        </a:p>
      </dgm:t>
    </dgm:pt>
    <dgm:pt modelId="{9D85DA04-5206-5F43-8780-F692BD7CE51E}" type="sibTrans" cxnId="{DB47D987-CE5E-0240-82FE-F31966615258}">
      <dgm:prSet/>
      <dgm:spPr/>
      <dgm:t>
        <a:bodyPr/>
        <a:lstStyle/>
        <a:p>
          <a:endParaRPr lang="en-US" sz="1600"/>
        </a:p>
      </dgm:t>
    </dgm:pt>
    <dgm:pt modelId="{D476C537-FA22-8840-9410-79D142487B1F}">
      <dgm:prSet phldrT="[Text]" custT="1"/>
      <dgm:spPr/>
      <dgm:t>
        <a:bodyPr/>
        <a:lstStyle/>
        <a:p>
          <a:r>
            <a:rPr lang="en-US" sz="1600" dirty="0"/>
            <a:t>Submit Awards Choices (</a:t>
          </a:r>
          <a:r>
            <a:rPr lang="en-US" sz="1600" dirty="0" err="1"/>
            <a:t>upto</a:t>
          </a:r>
          <a:r>
            <a:rPr lang="en-US" sz="1600" dirty="0"/>
            <a:t> 3)</a:t>
          </a:r>
        </a:p>
      </dgm:t>
    </dgm:pt>
    <dgm:pt modelId="{BD932CA6-606B-B646-A7F8-950521F81DC6}" type="parTrans" cxnId="{48A40B9A-764D-3D4A-B69C-0890158F8E50}">
      <dgm:prSet/>
      <dgm:spPr/>
      <dgm:t>
        <a:bodyPr/>
        <a:lstStyle/>
        <a:p>
          <a:endParaRPr lang="en-US" sz="1600"/>
        </a:p>
      </dgm:t>
    </dgm:pt>
    <dgm:pt modelId="{12944165-CCED-8544-A54F-CEDD4499A04A}" type="sibTrans" cxnId="{48A40B9A-764D-3D4A-B69C-0890158F8E50}">
      <dgm:prSet/>
      <dgm:spPr/>
      <dgm:t>
        <a:bodyPr/>
        <a:lstStyle/>
        <a:p>
          <a:endParaRPr lang="en-US" sz="1600"/>
        </a:p>
      </dgm:t>
    </dgm:pt>
    <dgm:pt modelId="{E56FC62B-B41B-9E4A-9BED-A9A474D29EB2}">
      <dgm:prSet phldrT="[Text]" custT="1"/>
      <dgm:spPr/>
      <dgm:t>
        <a:bodyPr/>
        <a:lstStyle/>
        <a:p>
          <a:r>
            <a:rPr lang="en-US" sz="1600" b="1" dirty="0"/>
            <a:t>18th July to 29</a:t>
          </a:r>
          <a:r>
            <a:rPr lang="en-US" sz="1600" b="1" baseline="30000" dirty="0"/>
            <a:t>th</a:t>
          </a:r>
          <a:r>
            <a:rPr lang="en-US" sz="1600" b="1" dirty="0"/>
            <a:t> Aug</a:t>
          </a:r>
        </a:p>
      </dgm:t>
    </dgm:pt>
    <dgm:pt modelId="{D6972641-8AB8-6745-B96E-822D58CE513E}" type="parTrans" cxnId="{19F4F5F5-F6F0-2D46-9F3D-33F9C30B0E13}">
      <dgm:prSet/>
      <dgm:spPr/>
      <dgm:t>
        <a:bodyPr/>
        <a:lstStyle/>
        <a:p>
          <a:endParaRPr lang="en-US" sz="1600"/>
        </a:p>
      </dgm:t>
    </dgm:pt>
    <dgm:pt modelId="{BD5D7F86-7518-EC40-886A-6D7F2F75F4F7}" type="sibTrans" cxnId="{19F4F5F5-F6F0-2D46-9F3D-33F9C30B0E13}">
      <dgm:prSet/>
      <dgm:spPr/>
      <dgm:t>
        <a:bodyPr/>
        <a:lstStyle/>
        <a:p>
          <a:endParaRPr lang="en-US" sz="1600"/>
        </a:p>
      </dgm:t>
    </dgm:pt>
    <dgm:pt modelId="{8B0258CC-6FA6-BE41-8C42-E9DF5FD703A9}">
      <dgm:prSet phldrT="[Text]" custT="1"/>
      <dgm:spPr/>
      <dgm:t>
        <a:bodyPr/>
        <a:lstStyle/>
        <a:p>
          <a:r>
            <a:rPr lang="en-US" sz="1600" dirty="0"/>
            <a:t>Virtual teams to Create &amp; submit Awards Submission forms</a:t>
          </a:r>
        </a:p>
      </dgm:t>
    </dgm:pt>
    <dgm:pt modelId="{D5CD2D47-8F0A-F14B-8E64-C6D10DC52003}" type="parTrans" cxnId="{852CB34F-9F5D-5148-8A89-D05498E3AE7E}">
      <dgm:prSet/>
      <dgm:spPr/>
      <dgm:t>
        <a:bodyPr/>
        <a:lstStyle/>
        <a:p>
          <a:endParaRPr lang="en-US" sz="1600"/>
        </a:p>
      </dgm:t>
    </dgm:pt>
    <dgm:pt modelId="{0F817C18-26C2-BD4C-A519-1AE9890105EB}" type="sibTrans" cxnId="{852CB34F-9F5D-5148-8A89-D05498E3AE7E}">
      <dgm:prSet/>
      <dgm:spPr/>
      <dgm:t>
        <a:bodyPr/>
        <a:lstStyle/>
        <a:p>
          <a:endParaRPr lang="en-US" sz="1600"/>
        </a:p>
      </dgm:t>
    </dgm:pt>
    <dgm:pt modelId="{B60E4302-6C5C-9F4B-A540-3A90D7CF82F4}" type="pres">
      <dgm:prSet presAssocID="{CCFE5541-169C-344C-9B87-8BAE678BD81B}" presName="rootnode" presStyleCnt="0">
        <dgm:presLayoutVars>
          <dgm:chMax/>
          <dgm:chPref/>
          <dgm:dir/>
          <dgm:animLvl val="lvl"/>
        </dgm:presLayoutVars>
      </dgm:prSet>
      <dgm:spPr/>
    </dgm:pt>
    <dgm:pt modelId="{6C6455F3-61D2-804F-97C0-BC70F9BDFCFE}" type="pres">
      <dgm:prSet presAssocID="{00B742B7-32B7-5941-81CE-ACEF266AC7AA}" presName="composite" presStyleCnt="0"/>
      <dgm:spPr/>
    </dgm:pt>
    <dgm:pt modelId="{23C63F59-15E5-5643-948C-43B0B6825046}" type="pres">
      <dgm:prSet presAssocID="{00B742B7-32B7-5941-81CE-ACEF266AC7AA}" presName="LShape" presStyleLbl="alignNode1" presStyleIdx="0" presStyleCnt="11"/>
      <dgm:spPr/>
    </dgm:pt>
    <dgm:pt modelId="{5A68060F-4CFC-E94F-9126-7843A46B7311}" type="pres">
      <dgm:prSet presAssocID="{00B742B7-32B7-5941-81CE-ACEF266AC7AA}" presName="ParentText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9CE68B8E-FFA4-2A41-8A5E-FF06A7C52EA6}" type="pres">
      <dgm:prSet presAssocID="{00B742B7-32B7-5941-81CE-ACEF266AC7AA}" presName="Triangle" presStyleLbl="alignNode1" presStyleIdx="1" presStyleCnt="11"/>
      <dgm:spPr/>
    </dgm:pt>
    <dgm:pt modelId="{7BDDB888-4E9D-BF48-9293-551DA1CFDF86}" type="pres">
      <dgm:prSet presAssocID="{9D85DA04-5206-5F43-8780-F692BD7CE51E}" presName="sibTrans" presStyleCnt="0"/>
      <dgm:spPr/>
    </dgm:pt>
    <dgm:pt modelId="{2B33DAF2-1B64-094D-AA04-EA416BD7077B}" type="pres">
      <dgm:prSet presAssocID="{9D85DA04-5206-5F43-8780-F692BD7CE51E}" presName="space" presStyleCnt="0"/>
      <dgm:spPr/>
    </dgm:pt>
    <dgm:pt modelId="{CEC3D6E5-686E-FC46-88B1-6B317C4C8A8A}" type="pres">
      <dgm:prSet presAssocID="{E56FC62B-B41B-9E4A-9BED-A9A474D29EB2}" presName="composite" presStyleCnt="0"/>
      <dgm:spPr/>
    </dgm:pt>
    <dgm:pt modelId="{045E20EB-AE04-3B4D-AFC0-6E1AC23D365D}" type="pres">
      <dgm:prSet presAssocID="{E56FC62B-B41B-9E4A-9BED-A9A474D29EB2}" presName="LShape" presStyleLbl="alignNode1" presStyleIdx="2" presStyleCnt="11"/>
      <dgm:spPr/>
    </dgm:pt>
    <dgm:pt modelId="{133BCCB5-1373-9D49-84F3-AEB16B293404}" type="pres">
      <dgm:prSet presAssocID="{E56FC62B-B41B-9E4A-9BED-A9A474D29EB2}" presName="ParentText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EB57C8B9-D8AD-EF45-AC3E-16DE15F812BA}" type="pres">
      <dgm:prSet presAssocID="{E56FC62B-B41B-9E4A-9BED-A9A474D29EB2}" presName="Triangle" presStyleLbl="alignNode1" presStyleIdx="3" presStyleCnt="11"/>
      <dgm:spPr/>
    </dgm:pt>
    <dgm:pt modelId="{DE3A37CA-4172-F84B-8698-B7540E240C76}" type="pres">
      <dgm:prSet presAssocID="{BD5D7F86-7518-EC40-886A-6D7F2F75F4F7}" presName="sibTrans" presStyleCnt="0"/>
      <dgm:spPr/>
    </dgm:pt>
    <dgm:pt modelId="{E7A9601B-5725-A14B-8163-37B3D8481A11}" type="pres">
      <dgm:prSet presAssocID="{BD5D7F86-7518-EC40-886A-6D7F2F75F4F7}" presName="space" presStyleCnt="0"/>
      <dgm:spPr/>
    </dgm:pt>
    <dgm:pt modelId="{E7E4EB28-728B-3A4D-A2C6-F43472639A60}" type="pres">
      <dgm:prSet presAssocID="{C060E8D6-0888-B347-B7BE-331DF8ABC7A2}" presName="composite" presStyleCnt="0"/>
      <dgm:spPr/>
    </dgm:pt>
    <dgm:pt modelId="{159CAD15-1E48-0B43-88D3-0A1A1D087550}" type="pres">
      <dgm:prSet presAssocID="{C060E8D6-0888-B347-B7BE-331DF8ABC7A2}" presName="LShape" presStyleLbl="alignNode1" presStyleIdx="4" presStyleCnt="11"/>
      <dgm:spPr/>
    </dgm:pt>
    <dgm:pt modelId="{2F6E1198-B4F0-1C42-94D8-FD8B69E1BE6D}" type="pres">
      <dgm:prSet presAssocID="{C060E8D6-0888-B347-B7BE-331DF8ABC7A2}" presName="ParentText" presStyleLbl="revTx" presStyleIdx="2" presStyleCnt="6">
        <dgm:presLayoutVars>
          <dgm:chMax val="0"/>
          <dgm:chPref val="0"/>
          <dgm:bulletEnabled val="1"/>
        </dgm:presLayoutVars>
      </dgm:prSet>
      <dgm:spPr/>
    </dgm:pt>
    <dgm:pt modelId="{4A8AD37F-E5ED-2C47-B2CF-E4E9C5977317}" type="pres">
      <dgm:prSet presAssocID="{C060E8D6-0888-B347-B7BE-331DF8ABC7A2}" presName="Triangle" presStyleLbl="alignNode1" presStyleIdx="5" presStyleCnt="11"/>
      <dgm:spPr/>
    </dgm:pt>
    <dgm:pt modelId="{AD6CA4AC-DD79-A64B-B74A-BAB7A669AB0C}" type="pres">
      <dgm:prSet presAssocID="{9E64DD45-7FAD-F94A-8E78-12B5381E5116}" presName="sibTrans" presStyleCnt="0"/>
      <dgm:spPr/>
    </dgm:pt>
    <dgm:pt modelId="{08BD42CD-CC23-5542-9256-1D1F8D3087AD}" type="pres">
      <dgm:prSet presAssocID="{9E64DD45-7FAD-F94A-8E78-12B5381E5116}" presName="space" presStyleCnt="0"/>
      <dgm:spPr/>
    </dgm:pt>
    <dgm:pt modelId="{132583BD-B6AB-F040-AB3B-675ABD993BC2}" type="pres">
      <dgm:prSet presAssocID="{4EEA1409-5D18-784B-914D-DFE96C43A78C}" presName="composite" presStyleCnt="0"/>
      <dgm:spPr/>
    </dgm:pt>
    <dgm:pt modelId="{0A2D84B7-7B25-F043-A41D-AE1450ABC1FA}" type="pres">
      <dgm:prSet presAssocID="{4EEA1409-5D18-784B-914D-DFE96C43A78C}" presName="LShape" presStyleLbl="alignNode1" presStyleIdx="6" presStyleCnt="11"/>
      <dgm:spPr/>
    </dgm:pt>
    <dgm:pt modelId="{EC96EF38-D65D-3547-A1F8-B3A8E3423CF1}" type="pres">
      <dgm:prSet presAssocID="{4EEA1409-5D18-784B-914D-DFE96C43A78C}" presName="ParentText" presStyleLbl="revTx" presStyleIdx="3" presStyleCnt="6">
        <dgm:presLayoutVars>
          <dgm:chMax val="0"/>
          <dgm:chPref val="0"/>
          <dgm:bulletEnabled val="1"/>
        </dgm:presLayoutVars>
      </dgm:prSet>
      <dgm:spPr/>
    </dgm:pt>
    <dgm:pt modelId="{7A8A3469-0286-F243-B2E2-2035EDA557B1}" type="pres">
      <dgm:prSet presAssocID="{4EEA1409-5D18-784B-914D-DFE96C43A78C}" presName="Triangle" presStyleLbl="alignNode1" presStyleIdx="7" presStyleCnt="11"/>
      <dgm:spPr/>
    </dgm:pt>
    <dgm:pt modelId="{9E7143DD-4109-C848-B65A-E79FCB50D747}" type="pres">
      <dgm:prSet presAssocID="{F675255D-1C3A-F148-84F4-F14A495BFDB0}" presName="sibTrans" presStyleCnt="0"/>
      <dgm:spPr/>
    </dgm:pt>
    <dgm:pt modelId="{9086F7F4-A84A-0B44-956D-4CE173F466D6}" type="pres">
      <dgm:prSet presAssocID="{F675255D-1C3A-F148-84F4-F14A495BFDB0}" presName="space" presStyleCnt="0"/>
      <dgm:spPr/>
    </dgm:pt>
    <dgm:pt modelId="{7E26E231-7CA6-B447-BA78-047DE7DB0C60}" type="pres">
      <dgm:prSet presAssocID="{78BA1A52-FA1D-274B-9D36-99442DE7FC95}" presName="composite" presStyleCnt="0"/>
      <dgm:spPr/>
    </dgm:pt>
    <dgm:pt modelId="{C2407610-3771-CB46-A4AD-90D829D4FE68}" type="pres">
      <dgm:prSet presAssocID="{78BA1A52-FA1D-274B-9D36-99442DE7FC95}" presName="LShape" presStyleLbl="alignNode1" presStyleIdx="8" presStyleCnt="11"/>
      <dgm:spPr/>
    </dgm:pt>
    <dgm:pt modelId="{9A133FE2-B96B-F64A-8A94-584379A6D9A9}" type="pres">
      <dgm:prSet presAssocID="{78BA1A52-FA1D-274B-9D36-99442DE7FC95}" presName="ParentText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D240F278-E1C2-CF4F-824F-DDDDDEEFD4EC}" type="pres">
      <dgm:prSet presAssocID="{78BA1A52-FA1D-274B-9D36-99442DE7FC95}" presName="Triangle" presStyleLbl="alignNode1" presStyleIdx="9" presStyleCnt="11"/>
      <dgm:spPr/>
    </dgm:pt>
    <dgm:pt modelId="{971862A0-3B94-0340-A510-BAB01F1FFE73}" type="pres">
      <dgm:prSet presAssocID="{90EC1183-37D0-594E-A83B-250EAA304CFC}" presName="sibTrans" presStyleCnt="0"/>
      <dgm:spPr/>
    </dgm:pt>
    <dgm:pt modelId="{2B48B781-D218-D040-B813-CE4C8A4DF1BC}" type="pres">
      <dgm:prSet presAssocID="{90EC1183-37D0-594E-A83B-250EAA304CFC}" presName="space" presStyleCnt="0"/>
      <dgm:spPr/>
    </dgm:pt>
    <dgm:pt modelId="{6C144D84-2D28-014D-945B-34E5257D2644}" type="pres">
      <dgm:prSet presAssocID="{CF0E06FB-9AEE-CF4A-8763-B5E1B23D5F14}" presName="composite" presStyleCnt="0"/>
      <dgm:spPr/>
    </dgm:pt>
    <dgm:pt modelId="{CD63CE9D-1BB3-9640-9899-4A41AA62C9A9}" type="pres">
      <dgm:prSet presAssocID="{CF0E06FB-9AEE-CF4A-8763-B5E1B23D5F14}" presName="LShape" presStyleLbl="alignNode1" presStyleIdx="10" presStyleCnt="11"/>
      <dgm:spPr/>
    </dgm:pt>
    <dgm:pt modelId="{6CE595D9-D28C-1244-93E9-38FA8B524A8A}" type="pres">
      <dgm:prSet presAssocID="{CF0E06FB-9AEE-CF4A-8763-B5E1B23D5F14}" presName="ParentText" presStyleLbl="revTx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6FD29F02-2C8F-1742-91ED-7A2E49352443}" type="presOf" srcId="{CCFE5541-169C-344C-9B87-8BAE678BD81B}" destId="{B60E4302-6C5C-9F4B-A540-3A90D7CF82F4}" srcOrd="0" destOrd="0" presId="urn:microsoft.com/office/officeart/2009/3/layout/StepUpProcess"/>
    <dgm:cxn modelId="{CD383707-CFE6-C94C-9B59-2EF03B4ECA25}" type="presOf" srcId="{D476C537-FA22-8840-9410-79D142487B1F}" destId="{5A68060F-4CFC-E94F-9126-7843A46B7311}" srcOrd="0" destOrd="1" presId="urn:microsoft.com/office/officeart/2009/3/layout/StepUpProcess"/>
    <dgm:cxn modelId="{DF70810C-9470-FB49-9687-EE6796A212C3}" type="presOf" srcId="{B73310A1-AFF8-1D4A-B375-FDEDB3E81C44}" destId="{EC96EF38-D65D-3547-A1F8-B3A8E3423CF1}" srcOrd="0" destOrd="1" presId="urn:microsoft.com/office/officeart/2009/3/layout/StepUpProcess"/>
    <dgm:cxn modelId="{18B05F0F-D9DD-C240-8E03-53532F40A9BA}" type="presOf" srcId="{79EA8480-9F94-6648-9540-6CDE0890870E}" destId="{2F6E1198-B4F0-1C42-94D8-FD8B69E1BE6D}" srcOrd="0" destOrd="1" presId="urn:microsoft.com/office/officeart/2009/3/layout/StepUpProcess"/>
    <dgm:cxn modelId="{4FF9BC12-046F-A544-A1C0-3B934FEA2415}" srcId="{CCFE5541-169C-344C-9B87-8BAE678BD81B}" destId="{4EEA1409-5D18-784B-914D-DFE96C43A78C}" srcOrd="3" destOrd="0" parTransId="{C84892AB-C46E-DF4C-9F09-2C49CFEF0291}" sibTransId="{F675255D-1C3A-F148-84F4-F14A495BFDB0}"/>
    <dgm:cxn modelId="{06B1D02D-A85B-5C45-9C9E-2FBC984A662B}" srcId="{CF0E06FB-9AEE-CF4A-8763-B5E1B23D5F14}" destId="{323D5854-3EFF-DD47-AF9A-140A1A0E4E4F}" srcOrd="0" destOrd="0" parTransId="{4E5F8E16-A145-2949-A2F0-980739D4F4EF}" sibTransId="{11565FAB-2E3C-994F-8EEF-74C21E95F9F3}"/>
    <dgm:cxn modelId="{2AD9DC2F-E935-B74D-985F-E45C46CCE2CA}" srcId="{CCFE5541-169C-344C-9B87-8BAE678BD81B}" destId="{CF0E06FB-9AEE-CF4A-8763-B5E1B23D5F14}" srcOrd="5" destOrd="0" parTransId="{48C9FFBE-7411-CB42-9A24-556E663851B2}" sibTransId="{A8919027-9A30-6647-992A-5EB05C5D9116}"/>
    <dgm:cxn modelId="{1D39CA31-6252-9C4B-8032-EA76BE8AF680}" type="presOf" srcId="{78BA1A52-FA1D-274B-9D36-99442DE7FC95}" destId="{9A133FE2-B96B-F64A-8A94-584379A6D9A9}" srcOrd="0" destOrd="0" presId="urn:microsoft.com/office/officeart/2009/3/layout/StepUpProcess"/>
    <dgm:cxn modelId="{FF1FA53B-F9F5-E340-8795-B314CF837168}" type="presOf" srcId="{323D5854-3EFF-DD47-AF9A-140A1A0E4E4F}" destId="{6CE595D9-D28C-1244-93E9-38FA8B524A8A}" srcOrd="0" destOrd="1" presId="urn:microsoft.com/office/officeart/2009/3/layout/StepUpProcess"/>
    <dgm:cxn modelId="{852CB34F-9F5D-5148-8A89-D05498E3AE7E}" srcId="{E56FC62B-B41B-9E4A-9BED-A9A474D29EB2}" destId="{8B0258CC-6FA6-BE41-8C42-E9DF5FD703A9}" srcOrd="0" destOrd="0" parTransId="{D5CD2D47-8F0A-F14B-8E64-C6D10DC52003}" sibTransId="{0F817C18-26C2-BD4C-A519-1AE9890105EB}"/>
    <dgm:cxn modelId="{79B04260-3C7A-A646-BF6F-C471D7368CB8}" srcId="{C060E8D6-0888-B347-B7BE-331DF8ABC7A2}" destId="{79EA8480-9F94-6648-9540-6CDE0890870E}" srcOrd="0" destOrd="0" parTransId="{78265321-8F69-4941-823A-9EA33650F305}" sibTransId="{E19ADD74-9A26-AB49-A5E4-4892096A5401}"/>
    <dgm:cxn modelId="{4303FB69-6FDF-F64B-95A3-61FD5BDB77EE}" srcId="{CCFE5541-169C-344C-9B87-8BAE678BD81B}" destId="{C060E8D6-0888-B347-B7BE-331DF8ABC7A2}" srcOrd="2" destOrd="0" parTransId="{1ABBC280-E979-5048-96E3-CD4D1CE83B8E}" sibTransId="{9E64DD45-7FAD-F94A-8E78-12B5381E5116}"/>
    <dgm:cxn modelId="{07C78B7C-C3DB-8642-87F0-C1E74996A2CA}" type="presOf" srcId="{4EEA1409-5D18-784B-914D-DFE96C43A78C}" destId="{EC96EF38-D65D-3547-A1F8-B3A8E3423CF1}" srcOrd="0" destOrd="0" presId="urn:microsoft.com/office/officeart/2009/3/layout/StepUpProcess"/>
    <dgm:cxn modelId="{FAB23A80-8B9D-C14A-8DD7-C174EFCBE5A4}" srcId="{CCFE5541-169C-344C-9B87-8BAE678BD81B}" destId="{78BA1A52-FA1D-274B-9D36-99442DE7FC95}" srcOrd="4" destOrd="0" parTransId="{C1CCC070-AC25-694E-9088-EAB1629ED702}" sibTransId="{90EC1183-37D0-594E-A83B-250EAA304CFC}"/>
    <dgm:cxn modelId="{F8F9E685-F134-8343-A47E-E44F581A17C0}" srcId="{CF0E06FB-9AEE-CF4A-8763-B5E1B23D5F14}" destId="{FD493EEF-30B1-4540-9A42-E12C75D90FF3}" srcOrd="1" destOrd="0" parTransId="{1E6B7A50-BF8E-164E-8191-5998F67F7A84}" sibTransId="{342EDC76-9CBC-5D4A-ACDC-F1085DC087B5}"/>
    <dgm:cxn modelId="{DB47D987-CE5E-0240-82FE-F31966615258}" srcId="{CCFE5541-169C-344C-9B87-8BAE678BD81B}" destId="{00B742B7-32B7-5941-81CE-ACEF266AC7AA}" srcOrd="0" destOrd="0" parTransId="{B6DCBFCA-CCA9-B344-B6BC-5BC737A8154B}" sibTransId="{9D85DA04-5206-5F43-8780-F692BD7CE51E}"/>
    <dgm:cxn modelId="{45FDE299-9281-FB44-B255-3274465DDE15}" type="presOf" srcId="{C060E8D6-0888-B347-B7BE-331DF8ABC7A2}" destId="{2F6E1198-B4F0-1C42-94D8-FD8B69E1BE6D}" srcOrd="0" destOrd="0" presId="urn:microsoft.com/office/officeart/2009/3/layout/StepUpProcess"/>
    <dgm:cxn modelId="{48A40B9A-764D-3D4A-B69C-0890158F8E50}" srcId="{00B742B7-32B7-5941-81CE-ACEF266AC7AA}" destId="{D476C537-FA22-8840-9410-79D142487B1F}" srcOrd="0" destOrd="0" parTransId="{BD932CA6-606B-B646-A7F8-950521F81DC6}" sibTransId="{12944165-CCED-8544-A54F-CEDD4499A04A}"/>
    <dgm:cxn modelId="{A670C39F-5658-6A45-928A-E87210327C24}" type="presOf" srcId="{FD493EEF-30B1-4540-9A42-E12C75D90FF3}" destId="{6CE595D9-D28C-1244-93E9-38FA8B524A8A}" srcOrd="0" destOrd="2" presId="urn:microsoft.com/office/officeart/2009/3/layout/StepUpProcess"/>
    <dgm:cxn modelId="{7D3064BB-2AEE-E940-BD44-12CE036A81B0}" type="presOf" srcId="{00B742B7-32B7-5941-81CE-ACEF266AC7AA}" destId="{5A68060F-4CFC-E94F-9126-7843A46B7311}" srcOrd="0" destOrd="0" presId="urn:microsoft.com/office/officeart/2009/3/layout/StepUpProcess"/>
    <dgm:cxn modelId="{1C06B4CA-0D39-FC40-A016-6990DBD467E6}" type="presOf" srcId="{8B0258CC-6FA6-BE41-8C42-E9DF5FD703A9}" destId="{133BCCB5-1373-9D49-84F3-AEB16B293404}" srcOrd="0" destOrd="1" presId="urn:microsoft.com/office/officeart/2009/3/layout/StepUpProcess"/>
    <dgm:cxn modelId="{E8BE74DB-880F-D842-9A36-BF8DBB3B273D}" type="presOf" srcId="{CF0E06FB-9AEE-CF4A-8763-B5E1B23D5F14}" destId="{6CE595D9-D28C-1244-93E9-38FA8B524A8A}" srcOrd="0" destOrd="0" presId="urn:microsoft.com/office/officeart/2009/3/layout/StepUpProcess"/>
    <dgm:cxn modelId="{169913DF-C199-3B4A-A9E8-4738EAEC17B8}" type="presOf" srcId="{515E632E-96B7-834B-9A65-2CEFEC078911}" destId="{9A133FE2-B96B-F64A-8A94-584379A6D9A9}" srcOrd="0" destOrd="1" presId="urn:microsoft.com/office/officeart/2009/3/layout/StepUpProcess"/>
    <dgm:cxn modelId="{9BFC16E8-31E7-1949-93E4-4EAB03AD0A7A}" type="presOf" srcId="{E56FC62B-B41B-9E4A-9BED-A9A474D29EB2}" destId="{133BCCB5-1373-9D49-84F3-AEB16B293404}" srcOrd="0" destOrd="0" presId="urn:microsoft.com/office/officeart/2009/3/layout/StepUpProcess"/>
    <dgm:cxn modelId="{19F4F5F5-F6F0-2D46-9F3D-33F9C30B0E13}" srcId="{CCFE5541-169C-344C-9B87-8BAE678BD81B}" destId="{E56FC62B-B41B-9E4A-9BED-A9A474D29EB2}" srcOrd="1" destOrd="0" parTransId="{D6972641-8AB8-6745-B96E-822D58CE513E}" sibTransId="{BD5D7F86-7518-EC40-886A-6D7F2F75F4F7}"/>
    <dgm:cxn modelId="{9B98BBFB-8298-8841-9FC2-2EF0FFC4D0AD}" srcId="{4EEA1409-5D18-784B-914D-DFE96C43A78C}" destId="{B73310A1-AFF8-1D4A-B375-FDEDB3E81C44}" srcOrd="0" destOrd="0" parTransId="{85EBE699-8528-B443-9833-39BAA981FB22}" sibTransId="{FC511EDA-0077-8C45-A369-4999B7F7A4AC}"/>
    <dgm:cxn modelId="{C86D3CFC-FCDA-904B-A104-784F09AF4A6C}" srcId="{78BA1A52-FA1D-274B-9D36-99442DE7FC95}" destId="{515E632E-96B7-834B-9A65-2CEFEC078911}" srcOrd="0" destOrd="0" parTransId="{C2BA3CCC-58C0-B046-A341-F3E360E093F2}" sibTransId="{E90AF8DD-1868-7C4D-856A-D4A9B88E83C1}"/>
    <dgm:cxn modelId="{3DCE38AF-19A8-3C4A-9B96-5622919FB7CE}" type="presParOf" srcId="{B60E4302-6C5C-9F4B-A540-3A90D7CF82F4}" destId="{6C6455F3-61D2-804F-97C0-BC70F9BDFCFE}" srcOrd="0" destOrd="0" presId="urn:microsoft.com/office/officeart/2009/3/layout/StepUpProcess"/>
    <dgm:cxn modelId="{4D702A8D-E136-3942-A7A0-90F6AD2566A3}" type="presParOf" srcId="{6C6455F3-61D2-804F-97C0-BC70F9BDFCFE}" destId="{23C63F59-15E5-5643-948C-43B0B6825046}" srcOrd="0" destOrd="0" presId="urn:microsoft.com/office/officeart/2009/3/layout/StepUpProcess"/>
    <dgm:cxn modelId="{3C82494F-B6F9-8540-AEC1-5BF0EFAB5BD6}" type="presParOf" srcId="{6C6455F3-61D2-804F-97C0-BC70F9BDFCFE}" destId="{5A68060F-4CFC-E94F-9126-7843A46B7311}" srcOrd="1" destOrd="0" presId="urn:microsoft.com/office/officeart/2009/3/layout/StepUpProcess"/>
    <dgm:cxn modelId="{F2478E65-81AB-0F48-9794-1E469EDECA2E}" type="presParOf" srcId="{6C6455F3-61D2-804F-97C0-BC70F9BDFCFE}" destId="{9CE68B8E-FFA4-2A41-8A5E-FF06A7C52EA6}" srcOrd="2" destOrd="0" presId="urn:microsoft.com/office/officeart/2009/3/layout/StepUpProcess"/>
    <dgm:cxn modelId="{0CEA6535-EE00-3A4D-A023-ED448F9BFB60}" type="presParOf" srcId="{B60E4302-6C5C-9F4B-A540-3A90D7CF82F4}" destId="{7BDDB888-4E9D-BF48-9293-551DA1CFDF86}" srcOrd="1" destOrd="0" presId="urn:microsoft.com/office/officeart/2009/3/layout/StepUpProcess"/>
    <dgm:cxn modelId="{665BCFA1-00D2-5D4C-83C6-85DAC23165BD}" type="presParOf" srcId="{7BDDB888-4E9D-BF48-9293-551DA1CFDF86}" destId="{2B33DAF2-1B64-094D-AA04-EA416BD7077B}" srcOrd="0" destOrd="0" presId="urn:microsoft.com/office/officeart/2009/3/layout/StepUpProcess"/>
    <dgm:cxn modelId="{6C54FC8A-871A-4149-B69B-6272DD0D5088}" type="presParOf" srcId="{B60E4302-6C5C-9F4B-A540-3A90D7CF82F4}" destId="{CEC3D6E5-686E-FC46-88B1-6B317C4C8A8A}" srcOrd="2" destOrd="0" presId="urn:microsoft.com/office/officeart/2009/3/layout/StepUpProcess"/>
    <dgm:cxn modelId="{B6E2D144-0AE9-8347-AA5A-1E74A3EEBBAB}" type="presParOf" srcId="{CEC3D6E5-686E-FC46-88B1-6B317C4C8A8A}" destId="{045E20EB-AE04-3B4D-AFC0-6E1AC23D365D}" srcOrd="0" destOrd="0" presId="urn:microsoft.com/office/officeart/2009/3/layout/StepUpProcess"/>
    <dgm:cxn modelId="{91C7FBFF-4B6C-394D-8061-525C5A9EF455}" type="presParOf" srcId="{CEC3D6E5-686E-FC46-88B1-6B317C4C8A8A}" destId="{133BCCB5-1373-9D49-84F3-AEB16B293404}" srcOrd="1" destOrd="0" presId="urn:microsoft.com/office/officeart/2009/3/layout/StepUpProcess"/>
    <dgm:cxn modelId="{D4D03041-C1F4-274C-8906-B7833F8EEAFB}" type="presParOf" srcId="{CEC3D6E5-686E-FC46-88B1-6B317C4C8A8A}" destId="{EB57C8B9-D8AD-EF45-AC3E-16DE15F812BA}" srcOrd="2" destOrd="0" presId="urn:microsoft.com/office/officeart/2009/3/layout/StepUpProcess"/>
    <dgm:cxn modelId="{3E464A7B-DB9B-DB46-8248-497594BEA49A}" type="presParOf" srcId="{B60E4302-6C5C-9F4B-A540-3A90D7CF82F4}" destId="{DE3A37CA-4172-F84B-8698-B7540E240C76}" srcOrd="3" destOrd="0" presId="urn:microsoft.com/office/officeart/2009/3/layout/StepUpProcess"/>
    <dgm:cxn modelId="{06259CFC-5B5A-1A40-BEBB-03EE1BF49550}" type="presParOf" srcId="{DE3A37CA-4172-F84B-8698-B7540E240C76}" destId="{E7A9601B-5725-A14B-8163-37B3D8481A11}" srcOrd="0" destOrd="0" presId="urn:microsoft.com/office/officeart/2009/3/layout/StepUpProcess"/>
    <dgm:cxn modelId="{D22C7524-40B0-6440-AFD7-D453C5EE7CC4}" type="presParOf" srcId="{B60E4302-6C5C-9F4B-A540-3A90D7CF82F4}" destId="{E7E4EB28-728B-3A4D-A2C6-F43472639A60}" srcOrd="4" destOrd="0" presId="urn:microsoft.com/office/officeart/2009/3/layout/StepUpProcess"/>
    <dgm:cxn modelId="{3713B1AB-4C0F-5444-AEEE-EBC30A312EFD}" type="presParOf" srcId="{E7E4EB28-728B-3A4D-A2C6-F43472639A60}" destId="{159CAD15-1E48-0B43-88D3-0A1A1D087550}" srcOrd="0" destOrd="0" presId="urn:microsoft.com/office/officeart/2009/3/layout/StepUpProcess"/>
    <dgm:cxn modelId="{24925380-45A7-1740-B832-F30704AFF987}" type="presParOf" srcId="{E7E4EB28-728B-3A4D-A2C6-F43472639A60}" destId="{2F6E1198-B4F0-1C42-94D8-FD8B69E1BE6D}" srcOrd="1" destOrd="0" presId="urn:microsoft.com/office/officeart/2009/3/layout/StepUpProcess"/>
    <dgm:cxn modelId="{5FF01C6D-E418-4A4D-8C6B-4CE93F3348E2}" type="presParOf" srcId="{E7E4EB28-728B-3A4D-A2C6-F43472639A60}" destId="{4A8AD37F-E5ED-2C47-B2CF-E4E9C5977317}" srcOrd="2" destOrd="0" presId="urn:microsoft.com/office/officeart/2009/3/layout/StepUpProcess"/>
    <dgm:cxn modelId="{B9A66403-84BA-AE40-B839-CE3BEB895CAA}" type="presParOf" srcId="{B60E4302-6C5C-9F4B-A540-3A90D7CF82F4}" destId="{AD6CA4AC-DD79-A64B-B74A-BAB7A669AB0C}" srcOrd="5" destOrd="0" presId="urn:microsoft.com/office/officeart/2009/3/layout/StepUpProcess"/>
    <dgm:cxn modelId="{9CE37009-941A-FD4F-AB57-AF5AD9AA4CB9}" type="presParOf" srcId="{AD6CA4AC-DD79-A64B-B74A-BAB7A669AB0C}" destId="{08BD42CD-CC23-5542-9256-1D1F8D3087AD}" srcOrd="0" destOrd="0" presId="urn:microsoft.com/office/officeart/2009/3/layout/StepUpProcess"/>
    <dgm:cxn modelId="{7F2A83E9-0D0D-AE4B-B143-0C3E0B1D96B7}" type="presParOf" srcId="{B60E4302-6C5C-9F4B-A540-3A90D7CF82F4}" destId="{132583BD-B6AB-F040-AB3B-675ABD993BC2}" srcOrd="6" destOrd="0" presId="urn:microsoft.com/office/officeart/2009/3/layout/StepUpProcess"/>
    <dgm:cxn modelId="{1F28FC5B-F6C4-014B-BD09-AB07681320A5}" type="presParOf" srcId="{132583BD-B6AB-F040-AB3B-675ABD993BC2}" destId="{0A2D84B7-7B25-F043-A41D-AE1450ABC1FA}" srcOrd="0" destOrd="0" presId="urn:microsoft.com/office/officeart/2009/3/layout/StepUpProcess"/>
    <dgm:cxn modelId="{D2553AE8-466A-3F46-A2BA-16764374A74A}" type="presParOf" srcId="{132583BD-B6AB-F040-AB3B-675ABD993BC2}" destId="{EC96EF38-D65D-3547-A1F8-B3A8E3423CF1}" srcOrd="1" destOrd="0" presId="urn:microsoft.com/office/officeart/2009/3/layout/StepUpProcess"/>
    <dgm:cxn modelId="{6EBBEFF1-26FF-4C4A-A18A-755CE0B4F21F}" type="presParOf" srcId="{132583BD-B6AB-F040-AB3B-675ABD993BC2}" destId="{7A8A3469-0286-F243-B2E2-2035EDA557B1}" srcOrd="2" destOrd="0" presId="urn:microsoft.com/office/officeart/2009/3/layout/StepUpProcess"/>
    <dgm:cxn modelId="{48FD8598-5318-1343-8D00-8CB6532A3DA5}" type="presParOf" srcId="{B60E4302-6C5C-9F4B-A540-3A90D7CF82F4}" destId="{9E7143DD-4109-C848-B65A-E79FCB50D747}" srcOrd="7" destOrd="0" presId="urn:microsoft.com/office/officeart/2009/3/layout/StepUpProcess"/>
    <dgm:cxn modelId="{74FB9CD5-EC4D-CE43-AD8A-DB81981A694C}" type="presParOf" srcId="{9E7143DD-4109-C848-B65A-E79FCB50D747}" destId="{9086F7F4-A84A-0B44-956D-4CE173F466D6}" srcOrd="0" destOrd="0" presId="urn:microsoft.com/office/officeart/2009/3/layout/StepUpProcess"/>
    <dgm:cxn modelId="{E48A6250-055F-5247-B5A2-348D1504673C}" type="presParOf" srcId="{B60E4302-6C5C-9F4B-A540-3A90D7CF82F4}" destId="{7E26E231-7CA6-B447-BA78-047DE7DB0C60}" srcOrd="8" destOrd="0" presId="urn:microsoft.com/office/officeart/2009/3/layout/StepUpProcess"/>
    <dgm:cxn modelId="{1BB50811-2807-A147-A09B-6008909C87B5}" type="presParOf" srcId="{7E26E231-7CA6-B447-BA78-047DE7DB0C60}" destId="{C2407610-3771-CB46-A4AD-90D829D4FE68}" srcOrd="0" destOrd="0" presId="urn:microsoft.com/office/officeart/2009/3/layout/StepUpProcess"/>
    <dgm:cxn modelId="{08F90F5E-9ABB-EA45-A588-05B7D593DEBA}" type="presParOf" srcId="{7E26E231-7CA6-B447-BA78-047DE7DB0C60}" destId="{9A133FE2-B96B-F64A-8A94-584379A6D9A9}" srcOrd="1" destOrd="0" presId="urn:microsoft.com/office/officeart/2009/3/layout/StepUpProcess"/>
    <dgm:cxn modelId="{A8A7152B-4489-A447-9FFA-DD8B1EC718EC}" type="presParOf" srcId="{7E26E231-7CA6-B447-BA78-047DE7DB0C60}" destId="{D240F278-E1C2-CF4F-824F-DDDDDEEFD4EC}" srcOrd="2" destOrd="0" presId="urn:microsoft.com/office/officeart/2009/3/layout/StepUpProcess"/>
    <dgm:cxn modelId="{D9EF4C2D-5579-F547-90F3-5B18A20F7A3D}" type="presParOf" srcId="{B60E4302-6C5C-9F4B-A540-3A90D7CF82F4}" destId="{971862A0-3B94-0340-A510-BAB01F1FFE73}" srcOrd="9" destOrd="0" presId="urn:microsoft.com/office/officeart/2009/3/layout/StepUpProcess"/>
    <dgm:cxn modelId="{676A205B-5AE9-4A40-A0C6-41EA9759C494}" type="presParOf" srcId="{971862A0-3B94-0340-A510-BAB01F1FFE73}" destId="{2B48B781-D218-D040-B813-CE4C8A4DF1BC}" srcOrd="0" destOrd="0" presId="urn:microsoft.com/office/officeart/2009/3/layout/StepUpProcess"/>
    <dgm:cxn modelId="{A12E2535-8855-4141-8A49-CF47F0A5F852}" type="presParOf" srcId="{B60E4302-6C5C-9F4B-A540-3A90D7CF82F4}" destId="{6C144D84-2D28-014D-945B-34E5257D2644}" srcOrd="10" destOrd="0" presId="urn:microsoft.com/office/officeart/2009/3/layout/StepUpProcess"/>
    <dgm:cxn modelId="{E4B86195-72C1-444F-8416-3ABEFFA04F17}" type="presParOf" srcId="{6C144D84-2D28-014D-945B-34E5257D2644}" destId="{CD63CE9D-1BB3-9640-9899-4A41AA62C9A9}" srcOrd="0" destOrd="0" presId="urn:microsoft.com/office/officeart/2009/3/layout/StepUpProcess"/>
    <dgm:cxn modelId="{FCA610EE-290C-A54A-92EC-25E7BE6EC7AD}" type="presParOf" srcId="{6C144D84-2D28-014D-945B-34E5257D2644}" destId="{6CE595D9-D28C-1244-93E9-38FA8B524A8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FE5541-169C-344C-9B87-8BAE678BD81B}" type="doc">
      <dgm:prSet loTypeId="urn:microsoft.com/office/officeart/2009/3/layout/StepUp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BA1A52-FA1D-274B-9D36-99442DE7FC95}">
      <dgm:prSet phldrT="[Text]" custT="1"/>
      <dgm:spPr/>
      <dgm:t>
        <a:bodyPr/>
        <a:lstStyle/>
        <a:p>
          <a:r>
            <a:rPr lang="en-US" sz="1600" b="1" dirty="0"/>
            <a:t>12</a:t>
          </a:r>
          <a:r>
            <a:rPr lang="en-US" sz="1600" b="1" baseline="30000" dirty="0"/>
            <a:t>th</a:t>
          </a:r>
          <a:r>
            <a:rPr lang="en-US" sz="1600" b="1" dirty="0"/>
            <a:t> Sept to 21</a:t>
          </a:r>
          <a:r>
            <a:rPr lang="en-US" sz="1600" b="1" baseline="30000" dirty="0"/>
            <a:t>st</a:t>
          </a:r>
          <a:r>
            <a:rPr lang="en-US" sz="1600" b="1" dirty="0"/>
            <a:t> Sept</a:t>
          </a:r>
        </a:p>
      </dgm:t>
    </dgm:pt>
    <dgm:pt modelId="{C1CCC070-AC25-694E-9088-EAB1629ED702}" type="parTrans" cxnId="{FAB23A80-8B9D-C14A-8DD7-C174EFCBE5A4}">
      <dgm:prSet/>
      <dgm:spPr/>
      <dgm:t>
        <a:bodyPr/>
        <a:lstStyle/>
        <a:p>
          <a:endParaRPr lang="en-US" sz="1600"/>
        </a:p>
      </dgm:t>
    </dgm:pt>
    <dgm:pt modelId="{90EC1183-37D0-594E-A83B-250EAA304CFC}" type="sibTrans" cxnId="{FAB23A80-8B9D-C14A-8DD7-C174EFCBE5A4}">
      <dgm:prSet/>
      <dgm:spPr/>
      <dgm:t>
        <a:bodyPr/>
        <a:lstStyle/>
        <a:p>
          <a:endParaRPr lang="en-US" sz="1600"/>
        </a:p>
      </dgm:t>
    </dgm:pt>
    <dgm:pt modelId="{515E632E-96B7-834B-9A65-2CEFEC078911}">
      <dgm:prSet phldrT="[Text]" custT="1"/>
      <dgm:spPr/>
      <dgm:t>
        <a:bodyPr/>
        <a:lstStyle/>
        <a:p>
          <a:r>
            <a:rPr lang="en-US" sz="1600" dirty="0"/>
            <a:t>Online Voting - ALL catalyst teams (for People’s Choice award)</a:t>
          </a:r>
        </a:p>
      </dgm:t>
    </dgm:pt>
    <dgm:pt modelId="{C2BA3CCC-58C0-B046-A341-F3E360E093F2}" type="parTrans" cxnId="{C86D3CFC-FCDA-904B-A104-784F09AF4A6C}">
      <dgm:prSet/>
      <dgm:spPr/>
      <dgm:t>
        <a:bodyPr/>
        <a:lstStyle/>
        <a:p>
          <a:endParaRPr lang="en-US" sz="1600"/>
        </a:p>
      </dgm:t>
    </dgm:pt>
    <dgm:pt modelId="{E90AF8DD-1868-7C4D-856A-D4A9B88E83C1}" type="sibTrans" cxnId="{C86D3CFC-FCDA-904B-A104-784F09AF4A6C}">
      <dgm:prSet/>
      <dgm:spPr/>
      <dgm:t>
        <a:bodyPr/>
        <a:lstStyle/>
        <a:p>
          <a:endParaRPr lang="en-US" sz="1600"/>
        </a:p>
      </dgm:t>
    </dgm:pt>
    <dgm:pt modelId="{CF0E06FB-9AEE-CF4A-8763-B5E1B23D5F14}">
      <dgm:prSet phldrT="[Text]" custT="1"/>
      <dgm:spPr/>
      <dgm:t>
        <a:bodyPr/>
        <a:lstStyle/>
        <a:p>
          <a:r>
            <a:rPr lang="en-US" sz="1600" b="1" dirty="0"/>
            <a:t>20</a:t>
          </a:r>
          <a:r>
            <a:rPr lang="en-US" sz="1600" b="1" baseline="30000" dirty="0"/>
            <a:t>th</a:t>
          </a:r>
          <a:r>
            <a:rPr lang="en-US" sz="1600" b="1" dirty="0"/>
            <a:t> to 22</a:t>
          </a:r>
          <a:r>
            <a:rPr lang="en-US" sz="1600" b="1" baseline="30000" dirty="0"/>
            <a:t>nd</a:t>
          </a:r>
          <a:r>
            <a:rPr lang="en-US" sz="1600" b="1" dirty="0"/>
            <a:t>  Sept</a:t>
          </a:r>
        </a:p>
      </dgm:t>
    </dgm:pt>
    <dgm:pt modelId="{48C9FFBE-7411-CB42-9A24-556E663851B2}" type="parTrans" cxnId="{2AD9DC2F-E935-B74D-985F-E45C46CCE2CA}">
      <dgm:prSet/>
      <dgm:spPr/>
      <dgm:t>
        <a:bodyPr/>
        <a:lstStyle/>
        <a:p>
          <a:endParaRPr lang="en-US" sz="1600"/>
        </a:p>
      </dgm:t>
    </dgm:pt>
    <dgm:pt modelId="{A8919027-9A30-6647-992A-5EB05C5D9116}" type="sibTrans" cxnId="{2AD9DC2F-E935-B74D-985F-E45C46CCE2CA}">
      <dgm:prSet/>
      <dgm:spPr/>
      <dgm:t>
        <a:bodyPr/>
        <a:lstStyle/>
        <a:p>
          <a:endParaRPr lang="en-US" sz="1600"/>
        </a:p>
      </dgm:t>
    </dgm:pt>
    <dgm:pt modelId="{323D5854-3EFF-DD47-AF9A-140A1A0E4E4F}">
      <dgm:prSet phldrT="[Text]" custT="1"/>
      <dgm:spPr/>
      <dgm:t>
        <a:bodyPr/>
        <a:lstStyle/>
        <a:p>
          <a:r>
            <a:rPr lang="en-US" sz="1600" dirty="0"/>
            <a:t>Judges score onsite teams</a:t>
          </a:r>
        </a:p>
      </dgm:t>
    </dgm:pt>
    <dgm:pt modelId="{4E5F8E16-A145-2949-A2F0-980739D4F4EF}" type="parTrans" cxnId="{06B1D02D-A85B-5C45-9C9E-2FBC984A662B}">
      <dgm:prSet/>
      <dgm:spPr/>
      <dgm:t>
        <a:bodyPr/>
        <a:lstStyle/>
        <a:p>
          <a:endParaRPr lang="en-US" sz="1600"/>
        </a:p>
      </dgm:t>
    </dgm:pt>
    <dgm:pt modelId="{11565FAB-2E3C-994F-8EEF-74C21E95F9F3}" type="sibTrans" cxnId="{06B1D02D-A85B-5C45-9C9E-2FBC984A662B}">
      <dgm:prSet/>
      <dgm:spPr/>
      <dgm:t>
        <a:bodyPr/>
        <a:lstStyle/>
        <a:p>
          <a:endParaRPr lang="en-US" sz="1600"/>
        </a:p>
      </dgm:t>
    </dgm:pt>
    <dgm:pt modelId="{FD493EEF-30B1-4540-9A42-E12C75D90FF3}">
      <dgm:prSet phldrT="[Text]" custT="1"/>
      <dgm:spPr/>
      <dgm:t>
        <a:bodyPr/>
        <a:lstStyle/>
        <a:p>
          <a:r>
            <a:rPr lang="en-US" sz="1600" dirty="0"/>
            <a:t>Awards Ceremony</a:t>
          </a:r>
        </a:p>
      </dgm:t>
    </dgm:pt>
    <dgm:pt modelId="{1E6B7A50-BF8E-164E-8191-5998F67F7A84}" type="parTrans" cxnId="{F8F9E685-F134-8343-A47E-E44F581A17C0}">
      <dgm:prSet/>
      <dgm:spPr/>
      <dgm:t>
        <a:bodyPr/>
        <a:lstStyle/>
        <a:p>
          <a:endParaRPr lang="en-US" sz="1600"/>
        </a:p>
      </dgm:t>
    </dgm:pt>
    <dgm:pt modelId="{342EDC76-9CBC-5D4A-ACDC-F1085DC087B5}" type="sibTrans" cxnId="{F8F9E685-F134-8343-A47E-E44F581A17C0}">
      <dgm:prSet/>
      <dgm:spPr/>
      <dgm:t>
        <a:bodyPr/>
        <a:lstStyle/>
        <a:p>
          <a:endParaRPr lang="en-US" sz="1600"/>
        </a:p>
      </dgm:t>
    </dgm:pt>
    <dgm:pt modelId="{00B742B7-32B7-5941-81CE-ACEF266AC7AA}">
      <dgm:prSet phldrT="[Text]" custT="1"/>
      <dgm:spPr/>
      <dgm:t>
        <a:bodyPr/>
        <a:lstStyle/>
        <a:p>
          <a:r>
            <a:rPr lang="en-US" sz="1600" b="1" dirty="0"/>
            <a:t>1</a:t>
          </a:r>
          <a:r>
            <a:rPr lang="en-US" sz="1600" b="1" baseline="30000" dirty="0"/>
            <a:t>st</a:t>
          </a:r>
          <a:r>
            <a:rPr lang="en-US" sz="1600" b="1" dirty="0"/>
            <a:t> July </a:t>
          </a:r>
          <a:r>
            <a:rPr lang="en-US" sz="1600" b="1"/>
            <a:t>to 11</a:t>
          </a:r>
          <a:r>
            <a:rPr lang="en-US" sz="1600" b="1" baseline="30000"/>
            <a:t>th</a:t>
          </a:r>
          <a:r>
            <a:rPr lang="en-US" sz="1600" b="1"/>
            <a:t> </a:t>
          </a:r>
          <a:r>
            <a:rPr lang="en-US" sz="1600" b="1" dirty="0"/>
            <a:t>July</a:t>
          </a:r>
        </a:p>
      </dgm:t>
    </dgm:pt>
    <dgm:pt modelId="{B6DCBFCA-CCA9-B344-B6BC-5BC737A8154B}" type="parTrans" cxnId="{DB47D987-CE5E-0240-82FE-F31966615258}">
      <dgm:prSet/>
      <dgm:spPr/>
      <dgm:t>
        <a:bodyPr/>
        <a:lstStyle/>
        <a:p>
          <a:endParaRPr lang="en-US" sz="1600"/>
        </a:p>
      </dgm:t>
    </dgm:pt>
    <dgm:pt modelId="{9D85DA04-5206-5F43-8780-F692BD7CE51E}" type="sibTrans" cxnId="{DB47D987-CE5E-0240-82FE-F31966615258}">
      <dgm:prSet/>
      <dgm:spPr/>
      <dgm:t>
        <a:bodyPr/>
        <a:lstStyle/>
        <a:p>
          <a:endParaRPr lang="en-US" sz="1600"/>
        </a:p>
      </dgm:t>
    </dgm:pt>
    <dgm:pt modelId="{D476C537-FA22-8840-9410-79D142487B1F}">
      <dgm:prSet phldrT="[Text]" custT="1"/>
      <dgm:spPr/>
      <dgm:t>
        <a:bodyPr/>
        <a:lstStyle/>
        <a:p>
          <a:r>
            <a:rPr lang="en-US" sz="1600" dirty="0"/>
            <a:t>Submit Awards Choices (</a:t>
          </a:r>
          <a:r>
            <a:rPr lang="en-US" sz="1600" dirty="0" err="1"/>
            <a:t>upto</a:t>
          </a:r>
          <a:r>
            <a:rPr lang="en-US" sz="1600" dirty="0"/>
            <a:t> 3)</a:t>
          </a:r>
        </a:p>
      </dgm:t>
    </dgm:pt>
    <dgm:pt modelId="{BD932CA6-606B-B646-A7F8-950521F81DC6}" type="parTrans" cxnId="{48A40B9A-764D-3D4A-B69C-0890158F8E50}">
      <dgm:prSet/>
      <dgm:spPr/>
      <dgm:t>
        <a:bodyPr/>
        <a:lstStyle/>
        <a:p>
          <a:endParaRPr lang="en-US" sz="1600"/>
        </a:p>
      </dgm:t>
    </dgm:pt>
    <dgm:pt modelId="{12944165-CCED-8544-A54F-CEDD4499A04A}" type="sibTrans" cxnId="{48A40B9A-764D-3D4A-B69C-0890158F8E50}">
      <dgm:prSet/>
      <dgm:spPr/>
      <dgm:t>
        <a:bodyPr/>
        <a:lstStyle/>
        <a:p>
          <a:endParaRPr lang="en-US" sz="1600"/>
        </a:p>
      </dgm:t>
    </dgm:pt>
    <dgm:pt modelId="{E56FC62B-B41B-9E4A-9BED-A9A474D29EB2}">
      <dgm:prSet phldrT="[Text]" custT="1"/>
      <dgm:spPr/>
      <dgm:t>
        <a:bodyPr/>
        <a:lstStyle/>
        <a:p>
          <a:r>
            <a:rPr lang="en-US" sz="1600" b="1" dirty="0"/>
            <a:t>18th July to 5</a:t>
          </a:r>
          <a:r>
            <a:rPr lang="en-US" sz="1600" b="1" baseline="30000" dirty="0"/>
            <a:t>th</a:t>
          </a:r>
          <a:r>
            <a:rPr lang="en-US" sz="1600" b="1" dirty="0"/>
            <a:t> Sept</a:t>
          </a:r>
        </a:p>
      </dgm:t>
    </dgm:pt>
    <dgm:pt modelId="{D6972641-8AB8-6745-B96E-822D58CE513E}" type="parTrans" cxnId="{19F4F5F5-F6F0-2D46-9F3D-33F9C30B0E13}">
      <dgm:prSet/>
      <dgm:spPr/>
      <dgm:t>
        <a:bodyPr/>
        <a:lstStyle/>
        <a:p>
          <a:endParaRPr lang="en-US" sz="1600"/>
        </a:p>
      </dgm:t>
    </dgm:pt>
    <dgm:pt modelId="{BD5D7F86-7518-EC40-886A-6D7F2F75F4F7}" type="sibTrans" cxnId="{19F4F5F5-F6F0-2D46-9F3D-33F9C30B0E13}">
      <dgm:prSet/>
      <dgm:spPr/>
      <dgm:t>
        <a:bodyPr/>
        <a:lstStyle/>
        <a:p>
          <a:endParaRPr lang="en-US" sz="1600"/>
        </a:p>
      </dgm:t>
    </dgm:pt>
    <dgm:pt modelId="{8B0258CC-6FA6-BE41-8C42-E9DF5FD703A9}">
      <dgm:prSet phldrT="[Text]" custT="1"/>
      <dgm:spPr/>
      <dgm:t>
        <a:bodyPr/>
        <a:lstStyle/>
        <a:p>
          <a:r>
            <a:rPr lang="en-US" sz="1600" dirty="0"/>
            <a:t>Create &amp; submit Awards Submission forms</a:t>
          </a:r>
        </a:p>
      </dgm:t>
    </dgm:pt>
    <dgm:pt modelId="{D5CD2D47-8F0A-F14B-8E64-C6D10DC52003}" type="parTrans" cxnId="{852CB34F-9F5D-5148-8A89-D05498E3AE7E}">
      <dgm:prSet/>
      <dgm:spPr/>
      <dgm:t>
        <a:bodyPr/>
        <a:lstStyle/>
        <a:p>
          <a:endParaRPr lang="en-US" sz="1600"/>
        </a:p>
      </dgm:t>
    </dgm:pt>
    <dgm:pt modelId="{0F817C18-26C2-BD4C-A519-1AE9890105EB}" type="sibTrans" cxnId="{852CB34F-9F5D-5148-8A89-D05498E3AE7E}">
      <dgm:prSet/>
      <dgm:spPr/>
      <dgm:t>
        <a:bodyPr/>
        <a:lstStyle/>
        <a:p>
          <a:endParaRPr lang="en-US" sz="1600"/>
        </a:p>
      </dgm:t>
    </dgm:pt>
    <dgm:pt modelId="{B60E4302-6C5C-9F4B-A540-3A90D7CF82F4}" type="pres">
      <dgm:prSet presAssocID="{CCFE5541-169C-344C-9B87-8BAE678BD81B}" presName="rootnode" presStyleCnt="0">
        <dgm:presLayoutVars>
          <dgm:chMax/>
          <dgm:chPref/>
          <dgm:dir/>
          <dgm:animLvl val="lvl"/>
        </dgm:presLayoutVars>
      </dgm:prSet>
      <dgm:spPr/>
    </dgm:pt>
    <dgm:pt modelId="{6C6455F3-61D2-804F-97C0-BC70F9BDFCFE}" type="pres">
      <dgm:prSet presAssocID="{00B742B7-32B7-5941-81CE-ACEF266AC7AA}" presName="composite" presStyleCnt="0"/>
      <dgm:spPr/>
    </dgm:pt>
    <dgm:pt modelId="{23C63F59-15E5-5643-948C-43B0B6825046}" type="pres">
      <dgm:prSet presAssocID="{00B742B7-32B7-5941-81CE-ACEF266AC7AA}" presName="LShape" presStyleLbl="alignNode1" presStyleIdx="0" presStyleCnt="7"/>
      <dgm:spPr/>
    </dgm:pt>
    <dgm:pt modelId="{5A68060F-4CFC-E94F-9126-7843A46B7311}" type="pres">
      <dgm:prSet presAssocID="{00B742B7-32B7-5941-81CE-ACEF266AC7AA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9CE68B8E-FFA4-2A41-8A5E-FF06A7C52EA6}" type="pres">
      <dgm:prSet presAssocID="{00B742B7-32B7-5941-81CE-ACEF266AC7AA}" presName="Triangle" presStyleLbl="alignNode1" presStyleIdx="1" presStyleCnt="7"/>
      <dgm:spPr/>
    </dgm:pt>
    <dgm:pt modelId="{7BDDB888-4E9D-BF48-9293-551DA1CFDF86}" type="pres">
      <dgm:prSet presAssocID="{9D85DA04-5206-5F43-8780-F692BD7CE51E}" presName="sibTrans" presStyleCnt="0"/>
      <dgm:spPr/>
    </dgm:pt>
    <dgm:pt modelId="{2B33DAF2-1B64-094D-AA04-EA416BD7077B}" type="pres">
      <dgm:prSet presAssocID="{9D85DA04-5206-5F43-8780-F692BD7CE51E}" presName="space" presStyleCnt="0"/>
      <dgm:spPr/>
    </dgm:pt>
    <dgm:pt modelId="{CEC3D6E5-686E-FC46-88B1-6B317C4C8A8A}" type="pres">
      <dgm:prSet presAssocID="{E56FC62B-B41B-9E4A-9BED-A9A474D29EB2}" presName="composite" presStyleCnt="0"/>
      <dgm:spPr/>
    </dgm:pt>
    <dgm:pt modelId="{045E20EB-AE04-3B4D-AFC0-6E1AC23D365D}" type="pres">
      <dgm:prSet presAssocID="{E56FC62B-B41B-9E4A-9BED-A9A474D29EB2}" presName="LShape" presStyleLbl="alignNode1" presStyleIdx="2" presStyleCnt="7"/>
      <dgm:spPr/>
    </dgm:pt>
    <dgm:pt modelId="{133BCCB5-1373-9D49-84F3-AEB16B293404}" type="pres">
      <dgm:prSet presAssocID="{E56FC62B-B41B-9E4A-9BED-A9A474D29EB2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EB57C8B9-D8AD-EF45-AC3E-16DE15F812BA}" type="pres">
      <dgm:prSet presAssocID="{E56FC62B-B41B-9E4A-9BED-A9A474D29EB2}" presName="Triangle" presStyleLbl="alignNode1" presStyleIdx="3" presStyleCnt="7"/>
      <dgm:spPr/>
    </dgm:pt>
    <dgm:pt modelId="{DE3A37CA-4172-F84B-8698-B7540E240C76}" type="pres">
      <dgm:prSet presAssocID="{BD5D7F86-7518-EC40-886A-6D7F2F75F4F7}" presName="sibTrans" presStyleCnt="0"/>
      <dgm:spPr/>
    </dgm:pt>
    <dgm:pt modelId="{E7A9601B-5725-A14B-8163-37B3D8481A11}" type="pres">
      <dgm:prSet presAssocID="{BD5D7F86-7518-EC40-886A-6D7F2F75F4F7}" presName="space" presStyleCnt="0"/>
      <dgm:spPr/>
    </dgm:pt>
    <dgm:pt modelId="{7E26E231-7CA6-B447-BA78-047DE7DB0C60}" type="pres">
      <dgm:prSet presAssocID="{78BA1A52-FA1D-274B-9D36-99442DE7FC95}" presName="composite" presStyleCnt="0"/>
      <dgm:spPr/>
    </dgm:pt>
    <dgm:pt modelId="{C2407610-3771-CB46-A4AD-90D829D4FE68}" type="pres">
      <dgm:prSet presAssocID="{78BA1A52-FA1D-274B-9D36-99442DE7FC95}" presName="LShape" presStyleLbl="alignNode1" presStyleIdx="4" presStyleCnt="7"/>
      <dgm:spPr/>
    </dgm:pt>
    <dgm:pt modelId="{9A133FE2-B96B-F64A-8A94-584379A6D9A9}" type="pres">
      <dgm:prSet presAssocID="{78BA1A52-FA1D-274B-9D36-99442DE7FC95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D240F278-E1C2-CF4F-824F-DDDDDEEFD4EC}" type="pres">
      <dgm:prSet presAssocID="{78BA1A52-FA1D-274B-9D36-99442DE7FC95}" presName="Triangle" presStyleLbl="alignNode1" presStyleIdx="5" presStyleCnt="7"/>
      <dgm:spPr/>
    </dgm:pt>
    <dgm:pt modelId="{971862A0-3B94-0340-A510-BAB01F1FFE73}" type="pres">
      <dgm:prSet presAssocID="{90EC1183-37D0-594E-A83B-250EAA304CFC}" presName="sibTrans" presStyleCnt="0"/>
      <dgm:spPr/>
    </dgm:pt>
    <dgm:pt modelId="{2B48B781-D218-D040-B813-CE4C8A4DF1BC}" type="pres">
      <dgm:prSet presAssocID="{90EC1183-37D0-594E-A83B-250EAA304CFC}" presName="space" presStyleCnt="0"/>
      <dgm:spPr/>
    </dgm:pt>
    <dgm:pt modelId="{6C144D84-2D28-014D-945B-34E5257D2644}" type="pres">
      <dgm:prSet presAssocID="{CF0E06FB-9AEE-CF4A-8763-B5E1B23D5F14}" presName="composite" presStyleCnt="0"/>
      <dgm:spPr/>
    </dgm:pt>
    <dgm:pt modelId="{CD63CE9D-1BB3-9640-9899-4A41AA62C9A9}" type="pres">
      <dgm:prSet presAssocID="{CF0E06FB-9AEE-CF4A-8763-B5E1B23D5F14}" presName="LShape" presStyleLbl="alignNode1" presStyleIdx="6" presStyleCnt="7"/>
      <dgm:spPr/>
    </dgm:pt>
    <dgm:pt modelId="{6CE595D9-D28C-1244-93E9-38FA8B524A8A}" type="pres">
      <dgm:prSet presAssocID="{CF0E06FB-9AEE-CF4A-8763-B5E1B23D5F14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FD29F02-2C8F-1742-91ED-7A2E49352443}" type="presOf" srcId="{CCFE5541-169C-344C-9B87-8BAE678BD81B}" destId="{B60E4302-6C5C-9F4B-A540-3A90D7CF82F4}" srcOrd="0" destOrd="0" presId="urn:microsoft.com/office/officeart/2009/3/layout/StepUpProcess"/>
    <dgm:cxn modelId="{CD383707-CFE6-C94C-9B59-2EF03B4ECA25}" type="presOf" srcId="{D476C537-FA22-8840-9410-79D142487B1F}" destId="{5A68060F-4CFC-E94F-9126-7843A46B7311}" srcOrd="0" destOrd="1" presId="urn:microsoft.com/office/officeart/2009/3/layout/StepUpProcess"/>
    <dgm:cxn modelId="{06B1D02D-A85B-5C45-9C9E-2FBC984A662B}" srcId="{CF0E06FB-9AEE-CF4A-8763-B5E1B23D5F14}" destId="{323D5854-3EFF-DD47-AF9A-140A1A0E4E4F}" srcOrd="0" destOrd="0" parTransId="{4E5F8E16-A145-2949-A2F0-980739D4F4EF}" sibTransId="{11565FAB-2E3C-994F-8EEF-74C21E95F9F3}"/>
    <dgm:cxn modelId="{2AD9DC2F-E935-B74D-985F-E45C46CCE2CA}" srcId="{CCFE5541-169C-344C-9B87-8BAE678BD81B}" destId="{CF0E06FB-9AEE-CF4A-8763-B5E1B23D5F14}" srcOrd="3" destOrd="0" parTransId="{48C9FFBE-7411-CB42-9A24-556E663851B2}" sibTransId="{A8919027-9A30-6647-992A-5EB05C5D9116}"/>
    <dgm:cxn modelId="{1D39CA31-6252-9C4B-8032-EA76BE8AF680}" type="presOf" srcId="{78BA1A52-FA1D-274B-9D36-99442DE7FC95}" destId="{9A133FE2-B96B-F64A-8A94-584379A6D9A9}" srcOrd="0" destOrd="0" presId="urn:microsoft.com/office/officeart/2009/3/layout/StepUpProcess"/>
    <dgm:cxn modelId="{FF1FA53B-F9F5-E340-8795-B314CF837168}" type="presOf" srcId="{323D5854-3EFF-DD47-AF9A-140A1A0E4E4F}" destId="{6CE595D9-D28C-1244-93E9-38FA8B524A8A}" srcOrd="0" destOrd="1" presId="urn:microsoft.com/office/officeart/2009/3/layout/StepUpProcess"/>
    <dgm:cxn modelId="{852CB34F-9F5D-5148-8A89-D05498E3AE7E}" srcId="{E56FC62B-B41B-9E4A-9BED-A9A474D29EB2}" destId="{8B0258CC-6FA6-BE41-8C42-E9DF5FD703A9}" srcOrd="0" destOrd="0" parTransId="{D5CD2D47-8F0A-F14B-8E64-C6D10DC52003}" sibTransId="{0F817C18-26C2-BD4C-A519-1AE9890105EB}"/>
    <dgm:cxn modelId="{FAB23A80-8B9D-C14A-8DD7-C174EFCBE5A4}" srcId="{CCFE5541-169C-344C-9B87-8BAE678BD81B}" destId="{78BA1A52-FA1D-274B-9D36-99442DE7FC95}" srcOrd="2" destOrd="0" parTransId="{C1CCC070-AC25-694E-9088-EAB1629ED702}" sibTransId="{90EC1183-37D0-594E-A83B-250EAA304CFC}"/>
    <dgm:cxn modelId="{F8F9E685-F134-8343-A47E-E44F581A17C0}" srcId="{CF0E06FB-9AEE-CF4A-8763-B5E1B23D5F14}" destId="{FD493EEF-30B1-4540-9A42-E12C75D90FF3}" srcOrd="1" destOrd="0" parTransId="{1E6B7A50-BF8E-164E-8191-5998F67F7A84}" sibTransId="{342EDC76-9CBC-5D4A-ACDC-F1085DC087B5}"/>
    <dgm:cxn modelId="{DB47D987-CE5E-0240-82FE-F31966615258}" srcId="{CCFE5541-169C-344C-9B87-8BAE678BD81B}" destId="{00B742B7-32B7-5941-81CE-ACEF266AC7AA}" srcOrd="0" destOrd="0" parTransId="{B6DCBFCA-CCA9-B344-B6BC-5BC737A8154B}" sibTransId="{9D85DA04-5206-5F43-8780-F692BD7CE51E}"/>
    <dgm:cxn modelId="{48A40B9A-764D-3D4A-B69C-0890158F8E50}" srcId="{00B742B7-32B7-5941-81CE-ACEF266AC7AA}" destId="{D476C537-FA22-8840-9410-79D142487B1F}" srcOrd="0" destOrd="0" parTransId="{BD932CA6-606B-B646-A7F8-950521F81DC6}" sibTransId="{12944165-CCED-8544-A54F-CEDD4499A04A}"/>
    <dgm:cxn modelId="{A670C39F-5658-6A45-928A-E87210327C24}" type="presOf" srcId="{FD493EEF-30B1-4540-9A42-E12C75D90FF3}" destId="{6CE595D9-D28C-1244-93E9-38FA8B524A8A}" srcOrd="0" destOrd="2" presId="urn:microsoft.com/office/officeart/2009/3/layout/StepUpProcess"/>
    <dgm:cxn modelId="{7D3064BB-2AEE-E940-BD44-12CE036A81B0}" type="presOf" srcId="{00B742B7-32B7-5941-81CE-ACEF266AC7AA}" destId="{5A68060F-4CFC-E94F-9126-7843A46B7311}" srcOrd="0" destOrd="0" presId="urn:microsoft.com/office/officeart/2009/3/layout/StepUpProcess"/>
    <dgm:cxn modelId="{1C06B4CA-0D39-FC40-A016-6990DBD467E6}" type="presOf" srcId="{8B0258CC-6FA6-BE41-8C42-E9DF5FD703A9}" destId="{133BCCB5-1373-9D49-84F3-AEB16B293404}" srcOrd="0" destOrd="1" presId="urn:microsoft.com/office/officeart/2009/3/layout/StepUpProcess"/>
    <dgm:cxn modelId="{E8BE74DB-880F-D842-9A36-BF8DBB3B273D}" type="presOf" srcId="{CF0E06FB-9AEE-CF4A-8763-B5E1B23D5F14}" destId="{6CE595D9-D28C-1244-93E9-38FA8B524A8A}" srcOrd="0" destOrd="0" presId="urn:microsoft.com/office/officeart/2009/3/layout/StepUpProcess"/>
    <dgm:cxn modelId="{169913DF-C199-3B4A-A9E8-4738EAEC17B8}" type="presOf" srcId="{515E632E-96B7-834B-9A65-2CEFEC078911}" destId="{9A133FE2-B96B-F64A-8A94-584379A6D9A9}" srcOrd="0" destOrd="1" presId="urn:microsoft.com/office/officeart/2009/3/layout/StepUpProcess"/>
    <dgm:cxn modelId="{9BFC16E8-31E7-1949-93E4-4EAB03AD0A7A}" type="presOf" srcId="{E56FC62B-B41B-9E4A-9BED-A9A474D29EB2}" destId="{133BCCB5-1373-9D49-84F3-AEB16B293404}" srcOrd="0" destOrd="0" presId="urn:microsoft.com/office/officeart/2009/3/layout/StepUpProcess"/>
    <dgm:cxn modelId="{19F4F5F5-F6F0-2D46-9F3D-33F9C30B0E13}" srcId="{CCFE5541-169C-344C-9B87-8BAE678BD81B}" destId="{E56FC62B-B41B-9E4A-9BED-A9A474D29EB2}" srcOrd="1" destOrd="0" parTransId="{D6972641-8AB8-6745-B96E-822D58CE513E}" sibTransId="{BD5D7F86-7518-EC40-886A-6D7F2F75F4F7}"/>
    <dgm:cxn modelId="{C86D3CFC-FCDA-904B-A104-784F09AF4A6C}" srcId="{78BA1A52-FA1D-274B-9D36-99442DE7FC95}" destId="{515E632E-96B7-834B-9A65-2CEFEC078911}" srcOrd="0" destOrd="0" parTransId="{C2BA3CCC-58C0-B046-A341-F3E360E093F2}" sibTransId="{E90AF8DD-1868-7C4D-856A-D4A9B88E83C1}"/>
    <dgm:cxn modelId="{3DCE38AF-19A8-3C4A-9B96-5622919FB7CE}" type="presParOf" srcId="{B60E4302-6C5C-9F4B-A540-3A90D7CF82F4}" destId="{6C6455F3-61D2-804F-97C0-BC70F9BDFCFE}" srcOrd="0" destOrd="0" presId="urn:microsoft.com/office/officeart/2009/3/layout/StepUpProcess"/>
    <dgm:cxn modelId="{4D702A8D-E136-3942-A7A0-90F6AD2566A3}" type="presParOf" srcId="{6C6455F3-61D2-804F-97C0-BC70F9BDFCFE}" destId="{23C63F59-15E5-5643-948C-43B0B6825046}" srcOrd="0" destOrd="0" presId="urn:microsoft.com/office/officeart/2009/3/layout/StepUpProcess"/>
    <dgm:cxn modelId="{3C82494F-B6F9-8540-AEC1-5BF0EFAB5BD6}" type="presParOf" srcId="{6C6455F3-61D2-804F-97C0-BC70F9BDFCFE}" destId="{5A68060F-4CFC-E94F-9126-7843A46B7311}" srcOrd="1" destOrd="0" presId="urn:microsoft.com/office/officeart/2009/3/layout/StepUpProcess"/>
    <dgm:cxn modelId="{F2478E65-81AB-0F48-9794-1E469EDECA2E}" type="presParOf" srcId="{6C6455F3-61D2-804F-97C0-BC70F9BDFCFE}" destId="{9CE68B8E-FFA4-2A41-8A5E-FF06A7C52EA6}" srcOrd="2" destOrd="0" presId="urn:microsoft.com/office/officeart/2009/3/layout/StepUpProcess"/>
    <dgm:cxn modelId="{0CEA6535-EE00-3A4D-A023-ED448F9BFB60}" type="presParOf" srcId="{B60E4302-6C5C-9F4B-A540-3A90D7CF82F4}" destId="{7BDDB888-4E9D-BF48-9293-551DA1CFDF86}" srcOrd="1" destOrd="0" presId="urn:microsoft.com/office/officeart/2009/3/layout/StepUpProcess"/>
    <dgm:cxn modelId="{665BCFA1-00D2-5D4C-83C6-85DAC23165BD}" type="presParOf" srcId="{7BDDB888-4E9D-BF48-9293-551DA1CFDF86}" destId="{2B33DAF2-1B64-094D-AA04-EA416BD7077B}" srcOrd="0" destOrd="0" presId="urn:microsoft.com/office/officeart/2009/3/layout/StepUpProcess"/>
    <dgm:cxn modelId="{6C54FC8A-871A-4149-B69B-6272DD0D5088}" type="presParOf" srcId="{B60E4302-6C5C-9F4B-A540-3A90D7CF82F4}" destId="{CEC3D6E5-686E-FC46-88B1-6B317C4C8A8A}" srcOrd="2" destOrd="0" presId="urn:microsoft.com/office/officeart/2009/3/layout/StepUpProcess"/>
    <dgm:cxn modelId="{B6E2D144-0AE9-8347-AA5A-1E74A3EEBBAB}" type="presParOf" srcId="{CEC3D6E5-686E-FC46-88B1-6B317C4C8A8A}" destId="{045E20EB-AE04-3B4D-AFC0-6E1AC23D365D}" srcOrd="0" destOrd="0" presId="urn:microsoft.com/office/officeart/2009/3/layout/StepUpProcess"/>
    <dgm:cxn modelId="{91C7FBFF-4B6C-394D-8061-525C5A9EF455}" type="presParOf" srcId="{CEC3D6E5-686E-FC46-88B1-6B317C4C8A8A}" destId="{133BCCB5-1373-9D49-84F3-AEB16B293404}" srcOrd="1" destOrd="0" presId="urn:microsoft.com/office/officeart/2009/3/layout/StepUpProcess"/>
    <dgm:cxn modelId="{D4D03041-C1F4-274C-8906-B7833F8EEAFB}" type="presParOf" srcId="{CEC3D6E5-686E-FC46-88B1-6B317C4C8A8A}" destId="{EB57C8B9-D8AD-EF45-AC3E-16DE15F812BA}" srcOrd="2" destOrd="0" presId="urn:microsoft.com/office/officeart/2009/3/layout/StepUpProcess"/>
    <dgm:cxn modelId="{3E464A7B-DB9B-DB46-8248-497594BEA49A}" type="presParOf" srcId="{B60E4302-6C5C-9F4B-A540-3A90D7CF82F4}" destId="{DE3A37CA-4172-F84B-8698-B7540E240C76}" srcOrd="3" destOrd="0" presId="urn:microsoft.com/office/officeart/2009/3/layout/StepUpProcess"/>
    <dgm:cxn modelId="{06259CFC-5B5A-1A40-BEBB-03EE1BF49550}" type="presParOf" srcId="{DE3A37CA-4172-F84B-8698-B7540E240C76}" destId="{E7A9601B-5725-A14B-8163-37B3D8481A11}" srcOrd="0" destOrd="0" presId="urn:microsoft.com/office/officeart/2009/3/layout/StepUpProcess"/>
    <dgm:cxn modelId="{E48A6250-055F-5247-B5A2-348D1504673C}" type="presParOf" srcId="{B60E4302-6C5C-9F4B-A540-3A90D7CF82F4}" destId="{7E26E231-7CA6-B447-BA78-047DE7DB0C60}" srcOrd="4" destOrd="0" presId="urn:microsoft.com/office/officeart/2009/3/layout/StepUpProcess"/>
    <dgm:cxn modelId="{1BB50811-2807-A147-A09B-6008909C87B5}" type="presParOf" srcId="{7E26E231-7CA6-B447-BA78-047DE7DB0C60}" destId="{C2407610-3771-CB46-A4AD-90D829D4FE68}" srcOrd="0" destOrd="0" presId="urn:microsoft.com/office/officeart/2009/3/layout/StepUpProcess"/>
    <dgm:cxn modelId="{08F90F5E-9ABB-EA45-A588-05B7D593DEBA}" type="presParOf" srcId="{7E26E231-7CA6-B447-BA78-047DE7DB0C60}" destId="{9A133FE2-B96B-F64A-8A94-584379A6D9A9}" srcOrd="1" destOrd="0" presId="urn:microsoft.com/office/officeart/2009/3/layout/StepUpProcess"/>
    <dgm:cxn modelId="{A8A7152B-4489-A447-9FFA-DD8B1EC718EC}" type="presParOf" srcId="{7E26E231-7CA6-B447-BA78-047DE7DB0C60}" destId="{D240F278-E1C2-CF4F-824F-DDDDDEEFD4EC}" srcOrd="2" destOrd="0" presId="urn:microsoft.com/office/officeart/2009/3/layout/StepUpProcess"/>
    <dgm:cxn modelId="{D9EF4C2D-5579-F547-90F3-5B18A20F7A3D}" type="presParOf" srcId="{B60E4302-6C5C-9F4B-A540-3A90D7CF82F4}" destId="{971862A0-3B94-0340-A510-BAB01F1FFE73}" srcOrd="5" destOrd="0" presId="urn:microsoft.com/office/officeart/2009/3/layout/StepUpProcess"/>
    <dgm:cxn modelId="{676A205B-5AE9-4A40-A0C6-41EA9759C494}" type="presParOf" srcId="{971862A0-3B94-0340-A510-BAB01F1FFE73}" destId="{2B48B781-D218-D040-B813-CE4C8A4DF1BC}" srcOrd="0" destOrd="0" presId="urn:microsoft.com/office/officeart/2009/3/layout/StepUpProcess"/>
    <dgm:cxn modelId="{A12E2535-8855-4141-8A49-CF47F0A5F852}" type="presParOf" srcId="{B60E4302-6C5C-9F4B-A540-3A90D7CF82F4}" destId="{6C144D84-2D28-014D-945B-34E5257D2644}" srcOrd="6" destOrd="0" presId="urn:microsoft.com/office/officeart/2009/3/layout/StepUpProcess"/>
    <dgm:cxn modelId="{E4B86195-72C1-444F-8416-3ABEFFA04F17}" type="presParOf" srcId="{6C144D84-2D28-014D-945B-34E5257D2644}" destId="{CD63CE9D-1BB3-9640-9899-4A41AA62C9A9}" srcOrd="0" destOrd="0" presId="urn:microsoft.com/office/officeart/2009/3/layout/StepUpProcess"/>
    <dgm:cxn modelId="{FCA610EE-290C-A54A-92EC-25E7BE6EC7AD}" type="presParOf" srcId="{6C144D84-2D28-014D-945B-34E5257D2644}" destId="{6CE595D9-D28C-1244-93E9-38FA8B524A8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4A57E-CB58-DC4A-8806-D959662F9239}">
      <dsp:nvSpPr>
        <dsp:cNvPr id="0" name=""/>
        <dsp:cNvSpPr/>
      </dsp:nvSpPr>
      <dsp:spPr>
        <a:xfrm>
          <a:off x="4409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– Business Impact</a:t>
          </a:r>
        </a:p>
      </dsp:txBody>
      <dsp:txXfrm>
        <a:off x="38733" y="141645"/>
        <a:ext cx="2275168" cy="1103260"/>
      </dsp:txXfrm>
    </dsp:sp>
    <dsp:sp modelId="{030B0C42-D938-8045-951D-7C393BD7A3CF}">
      <dsp:nvSpPr>
        <dsp:cNvPr id="0" name=""/>
        <dsp:cNvSpPr/>
      </dsp:nvSpPr>
      <dsp:spPr>
        <a:xfrm>
          <a:off x="238791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9CA08A-40F1-8D45-91B8-1410B102BCC2}">
      <dsp:nvSpPr>
        <dsp:cNvPr id="0" name=""/>
        <dsp:cNvSpPr/>
      </dsp:nvSpPr>
      <dsp:spPr>
        <a:xfrm>
          <a:off x="473173" y="1572206"/>
          <a:ext cx="2352010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Demonstrates impact on business (performance, cost, customer engagement etc.)</a:t>
          </a:r>
        </a:p>
      </dsp:txBody>
      <dsp:txXfrm>
        <a:off x="507497" y="1606530"/>
        <a:ext cx="2283362" cy="1103260"/>
      </dsp:txXfrm>
    </dsp:sp>
    <dsp:sp modelId="{92B37447-ED25-E44A-A4B7-916DE0023A84}">
      <dsp:nvSpPr>
        <dsp:cNvPr id="0" name=""/>
        <dsp:cNvSpPr/>
      </dsp:nvSpPr>
      <dsp:spPr>
        <a:xfrm>
          <a:off x="2942374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- Impact for Society and Sustainability </a:t>
          </a:r>
        </a:p>
      </dsp:txBody>
      <dsp:txXfrm>
        <a:off x="2976698" y="141645"/>
        <a:ext cx="2275168" cy="1103260"/>
      </dsp:txXfrm>
    </dsp:sp>
    <dsp:sp modelId="{E1EF31D2-5C2A-AD4B-A085-09CB1E50E110}">
      <dsp:nvSpPr>
        <dsp:cNvPr id="0" name=""/>
        <dsp:cNvSpPr/>
      </dsp:nvSpPr>
      <dsp:spPr>
        <a:xfrm>
          <a:off x="3176756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0B14A-6F45-934F-8C55-68550B2E4D92}">
      <dsp:nvSpPr>
        <dsp:cNvPr id="0" name=""/>
        <dsp:cNvSpPr/>
      </dsp:nvSpPr>
      <dsp:spPr>
        <a:xfrm>
          <a:off x="3411137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Potential to improve society &amp; contribute towards SDG goals.  </a:t>
          </a:r>
        </a:p>
      </dsp:txBody>
      <dsp:txXfrm>
        <a:off x="3445461" y="1606530"/>
        <a:ext cx="1806405" cy="1103260"/>
      </dsp:txXfrm>
    </dsp:sp>
    <dsp:sp modelId="{53EB3BFF-C234-3244-8D9F-720D8F4FE756}">
      <dsp:nvSpPr>
        <dsp:cNvPr id="0" name=""/>
        <dsp:cNvSpPr/>
      </dsp:nvSpPr>
      <dsp:spPr>
        <a:xfrm>
          <a:off x="5872145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Catalyst – Innovation</a:t>
          </a:r>
        </a:p>
      </dsp:txBody>
      <dsp:txXfrm>
        <a:off x="5906469" y="141645"/>
        <a:ext cx="2275168" cy="1103260"/>
      </dsp:txXfrm>
    </dsp:sp>
    <dsp:sp modelId="{D2991C17-4EC0-B94A-A1E4-659544716DC8}">
      <dsp:nvSpPr>
        <dsp:cNvPr id="0" name=""/>
        <dsp:cNvSpPr/>
      </dsp:nvSpPr>
      <dsp:spPr>
        <a:xfrm>
          <a:off x="6106526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A0D8-816C-A044-A01A-17347C155F2B}">
      <dsp:nvSpPr>
        <dsp:cNvPr id="0" name=""/>
        <dsp:cNvSpPr/>
      </dsp:nvSpPr>
      <dsp:spPr>
        <a:xfrm>
          <a:off x="6340908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Most innovative solution to advance digital business </a:t>
          </a:r>
        </a:p>
      </dsp:txBody>
      <dsp:txXfrm>
        <a:off x="6375232" y="1606530"/>
        <a:ext cx="1806405" cy="1103260"/>
      </dsp:txXfrm>
    </dsp:sp>
    <dsp:sp modelId="{7B3D5F14-22CE-5D4E-AC2C-4FEBC841D332}">
      <dsp:nvSpPr>
        <dsp:cNvPr id="0" name=""/>
        <dsp:cNvSpPr/>
      </dsp:nvSpPr>
      <dsp:spPr>
        <a:xfrm>
          <a:off x="8801915" y="107321"/>
          <a:ext cx="2343816" cy="11719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Outstanding Use of TM Forum Assets</a:t>
          </a:r>
        </a:p>
      </dsp:txBody>
      <dsp:txXfrm>
        <a:off x="8836239" y="141645"/>
        <a:ext cx="2275168" cy="1103260"/>
      </dsp:txXfrm>
    </dsp:sp>
    <dsp:sp modelId="{6C4887A5-3B12-3D43-9714-D9B56642BA7C}">
      <dsp:nvSpPr>
        <dsp:cNvPr id="0" name=""/>
        <dsp:cNvSpPr/>
      </dsp:nvSpPr>
      <dsp:spPr>
        <a:xfrm>
          <a:off x="9036297" y="1279229"/>
          <a:ext cx="234381" cy="8789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931"/>
              </a:lnTo>
              <a:lnTo>
                <a:pt x="234381" y="8789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0D12F-4F77-1840-A0FB-773620FE329A}">
      <dsp:nvSpPr>
        <dsp:cNvPr id="0" name=""/>
        <dsp:cNvSpPr/>
      </dsp:nvSpPr>
      <dsp:spPr>
        <a:xfrm>
          <a:off x="9270678" y="1572206"/>
          <a:ext cx="1875053" cy="11719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Display the use in their solution and quantify benefits of TMF assets</a:t>
          </a:r>
        </a:p>
      </dsp:txBody>
      <dsp:txXfrm>
        <a:off x="9305002" y="1606530"/>
        <a:ext cx="1806405" cy="11032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E4A57E-CB58-DC4A-8806-D959662F9239}">
      <dsp:nvSpPr>
        <dsp:cNvPr id="0" name=""/>
        <dsp:cNvSpPr/>
      </dsp:nvSpPr>
      <dsp:spPr>
        <a:xfrm>
          <a:off x="2066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Ecosystem Design</a:t>
          </a:r>
        </a:p>
      </dsp:txBody>
      <dsp:txXfrm>
        <a:off x="36849" y="445731"/>
        <a:ext cx="2305625" cy="1118029"/>
      </dsp:txXfrm>
    </dsp:sp>
    <dsp:sp modelId="{7D92C3A7-DF56-C34E-8B50-0A01116EEC90}">
      <dsp:nvSpPr>
        <dsp:cNvPr id="0" name=""/>
        <dsp:cNvSpPr/>
      </dsp:nvSpPr>
      <dsp:spPr>
        <a:xfrm>
          <a:off x="23958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CB592-5E90-AD48-A41E-1B6C3F8433BA}">
      <dsp:nvSpPr>
        <dsp:cNvPr id="0" name=""/>
        <dsp:cNvSpPr/>
      </dsp:nvSpPr>
      <dsp:spPr>
        <a:xfrm>
          <a:off x="47710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Best utilization of </a:t>
          </a:r>
          <a:r>
            <a:rPr lang="en-US" sz="1700" kern="1200" dirty="0" err="1">
              <a:latin typeface="Calibri" panose="020F0502020204030204"/>
              <a:ea typeface="+mn-ea"/>
              <a:cs typeface="+mn-cs"/>
            </a:rPr>
            <a:t>CurateFx</a:t>
          </a:r>
          <a:r>
            <a:rPr lang="en-US" sz="1700" kern="1200" dirty="0">
              <a:latin typeface="Calibri" panose="020F0502020204030204"/>
              <a:ea typeface="+mn-ea"/>
              <a:cs typeface="+mn-cs"/>
            </a:rPr>
            <a:t> throughout Project Lifecycle</a:t>
          </a:r>
        </a:p>
      </dsp:txBody>
      <dsp:txXfrm>
        <a:off x="511887" y="1930226"/>
        <a:ext cx="1830587" cy="1118029"/>
      </dsp:txXfrm>
    </dsp:sp>
    <dsp:sp modelId="{92B37447-ED25-E44A-A4B7-916DE0023A84}">
      <dsp:nvSpPr>
        <dsp:cNvPr id="0" name=""/>
        <dsp:cNvSpPr/>
      </dsp:nvSpPr>
      <dsp:spPr>
        <a:xfrm>
          <a:off x="2971056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Best New Catalyst in Show </a:t>
          </a:r>
          <a:r>
            <a:rPr lang="en-US" sz="20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Phase-I or New Catalyst only</a:t>
          </a:r>
          <a:endParaRPr lang="en-US" sz="1900" kern="1200" dirty="0">
            <a:solidFill>
              <a:schemeClr val="accent2"/>
            </a:solidFill>
            <a:latin typeface="Calibri" panose="020F0502020204030204"/>
            <a:ea typeface="+mn-ea"/>
            <a:cs typeface="+mn-cs"/>
          </a:endParaRPr>
        </a:p>
      </dsp:txBody>
      <dsp:txXfrm>
        <a:off x="3005839" y="445731"/>
        <a:ext cx="2305625" cy="1118029"/>
      </dsp:txXfrm>
    </dsp:sp>
    <dsp:sp modelId="{E1EF31D2-5C2A-AD4B-A085-09CB1E50E110}">
      <dsp:nvSpPr>
        <dsp:cNvPr id="0" name=""/>
        <dsp:cNvSpPr/>
      </dsp:nvSpPr>
      <dsp:spPr>
        <a:xfrm>
          <a:off x="320857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0B14A-6F45-934F-8C55-68550B2E4D92}">
      <dsp:nvSpPr>
        <dsp:cNvPr id="0" name=""/>
        <dsp:cNvSpPr/>
      </dsp:nvSpPr>
      <dsp:spPr>
        <a:xfrm>
          <a:off x="344609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Collaborative behavior towards compelling solutions</a:t>
          </a:r>
        </a:p>
      </dsp:txBody>
      <dsp:txXfrm>
        <a:off x="3480877" y="1930226"/>
        <a:ext cx="1830587" cy="1118029"/>
      </dsp:txXfrm>
    </dsp:sp>
    <dsp:sp modelId="{53EB3BFF-C234-3244-8D9F-720D8F4FE756}">
      <dsp:nvSpPr>
        <dsp:cNvPr id="0" name=""/>
        <dsp:cNvSpPr/>
      </dsp:nvSpPr>
      <dsp:spPr>
        <a:xfrm>
          <a:off x="5940045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Future </a:t>
          </a:r>
          <a:r>
            <a:rPr lang="en-US" sz="1900" kern="1200" dirty="0" err="1">
              <a:latin typeface="Calibri" panose="020F0502020204030204"/>
              <a:ea typeface="+mn-ea"/>
              <a:cs typeface="+mn-cs"/>
            </a:rPr>
            <a:t>Techco</a:t>
          </a:r>
          <a:r>
            <a:rPr lang="en-US" sz="1900" kern="1200" dirty="0">
              <a:latin typeface="Calibri" panose="020F0502020204030204"/>
              <a:ea typeface="+mn-ea"/>
              <a:cs typeface="+mn-cs"/>
            </a:rPr>
            <a:t>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New</a:t>
          </a:r>
          <a:r>
            <a:rPr lang="en-US" sz="240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kern="1200" baseline="30000" dirty="0">
            <a:latin typeface="Calibri" panose="020F0502020204030204"/>
            <a:ea typeface="+mn-ea"/>
            <a:cs typeface="+mn-cs"/>
          </a:endParaRPr>
        </a:p>
      </dsp:txBody>
      <dsp:txXfrm>
        <a:off x="5974828" y="445731"/>
        <a:ext cx="2305625" cy="1118029"/>
      </dsp:txXfrm>
    </dsp:sp>
    <dsp:sp modelId="{898274AD-CB61-D944-96DD-A8C81C948650}">
      <dsp:nvSpPr>
        <dsp:cNvPr id="0" name=""/>
        <dsp:cNvSpPr/>
      </dsp:nvSpPr>
      <dsp:spPr>
        <a:xfrm>
          <a:off x="6177565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B87A50-6B0F-4B4D-9F17-1FB2DBC1A40B}">
      <dsp:nvSpPr>
        <dsp:cNvPr id="0" name=""/>
        <dsp:cNvSpPr/>
      </dsp:nvSpPr>
      <dsp:spPr>
        <a:xfrm>
          <a:off x="6415084" y="1895443"/>
          <a:ext cx="236506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>
              <a:latin typeface="Calibri" panose="020F0502020204030204"/>
              <a:ea typeface="+mn-ea"/>
              <a:cs typeface="+mn-cs"/>
            </a:rPr>
            <a:t>Explores futuristic/ emerging technology &amp; quantify a disruptive business model</a:t>
          </a:r>
        </a:p>
      </dsp:txBody>
      <dsp:txXfrm>
        <a:off x="6449867" y="1930226"/>
        <a:ext cx="2295497" cy="1118029"/>
      </dsp:txXfrm>
    </dsp:sp>
    <dsp:sp modelId="{B6294FF6-1AD5-A549-ADF5-FE85DA76ED5C}">
      <dsp:nvSpPr>
        <dsp:cNvPr id="0" name=""/>
        <dsp:cNvSpPr/>
      </dsp:nvSpPr>
      <dsp:spPr>
        <a:xfrm>
          <a:off x="8909035" y="410948"/>
          <a:ext cx="2375191" cy="118759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Calibri" panose="020F0502020204030204"/>
              <a:ea typeface="+mn-ea"/>
              <a:cs typeface="+mn-cs"/>
            </a:rPr>
            <a:t>Catalyst People's Choice Award </a:t>
          </a:r>
          <a:r>
            <a:rPr lang="en-US" sz="2400" b="1" kern="1200" baseline="30000" dirty="0">
              <a:solidFill>
                <a:schemeClr val="accent2"/>
              </a:solidFill>
              <a:latin typeface="Calibri" panose="020F0502020204030204"/>
              <a:ea typeface="+mn-ea"/>
              <a:cs typeface="+mn-cs"/>
            </a:rPr>
            <a:t>Default</a:t>
          </a:r>
          <a:r>
            <a:rPr lang="en-US" sz="1900" b="0" kern="1200" baseline="30000" dirty="0">
              <a:latin typeface="Calibri" panose="020F0502020204030204"/>
              <a:ea typeface="+mn-ea"/>
              <a:cs typeface="+mn-cs"/>
            </a:rPr>
            <a:t> </a:t>
          </a:r>
          <a:endParaRPr lang="en-US" sz="1900" b="0" kern="1200" dirty="0">
            <a:latin typeface="Calibri" panose="020F0502020204030204"/>
            <a:ea typeface="+mn-ea"/>
            <a:cs typeface="+mn-cs"/>
          </a:endParaRPr>
        </a:p>
      </dsp:txBody>
      <dsp:txXfrm>
        <a:off x="8943818" y="445731"/>
        <a:ext cx="2305625" cy="1118029"/>
      </dsp:txXfrm>
    </dsp:sp>
    <dsp:sp modelId="{3D4F144C-09CA-8E47-AD5D-D6A079A5A407}">
      <dsp:nvSpPr>
        <dsp:cNvPr id="0" name=""/>
        <dsp:cNvSpPr/>
      </dsp:nvSpPr>
      <dsp:spPr>
        <a:xfrm>
          <a:off x="9146554" y="1598544"/>
          <a:ext cx="237519" cy="890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0696"/>
              </a:lnTo>
              <a:lnTo>
                <a:pt x="237519" y="8906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7EEFE-4C68-6B46-BB79-40D98DE624B7}">
      <dsp:nvSpPr>
        <dsp:cNvPr id="0" name=""/>
        <dsp:cNvSpPr/>
      </dsp:nvSpPr>
      <dsp:spPr>
        <a:xfrm>
          <a:off x="9384074" y="1895443"/>
          <a:ext cx="1900153" cy="11875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latin typeface="Calibri" panose="020F0502020204030204"/>
              <a:ea typeface="+mn-ea"/>
              <a:cs typeface="+mn-cs"/>
            </a:rPr>
            <a:t>Best Catalyst based on audience votes and unique views to Catalyst spaces</a:t>
          </a:r>
          <a:r>
            <a:rPr lang="en-US" sz="1600" kern="1200">
              <a:latin typeface="Calibri" panose="020F0502020204030204"/>
              <a:ea typeface="+mn-ea"/>
              <a:cs typeface="+mn-cs"/>
            </a:rPr>
            <a:t>. </a:t>
          </a:r>
          <a:endParaRPr lang="en-US" sz="1600" kern="1200" dirty="0">
            <a:latin typeface="Calibri" panose="020F0502020204030204"/>
            <a:ea typeface="+mn-ea"/>
            <a:cs typeface="+mn-cs"/>
          </a:endParaRPr>
        </a:p>
      </dsp:txBody>
      <dsp:txXfrm>
        <a:off x="9418857" y="1930226"/>
        <a:ext cx="1830587" cy="11180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63F59-15E5-5643-948C-43B0B6825046}">
      <dsp:nvSpPr>
        <dsp:cNvPr id="0" name=""/>
        <dsp:cNvSpPr/>
      </dsp:nvSpPr>
      <dsp:spPr>
        <a:xfrm rot="5400000">
          <a:off x="369025" y="3249443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8060F-4CFC-E94F-9126-7843A46B7311}">
      <dsp:nvSpPr>
        <dsp:cNvPr id="0" name=""/>
        <dsp:cNvSpPr/>
      </dsp:nvSpPr>
      <dsp:spPr>
        <a:xfrm>
          <a:off x="187319" y="3790638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</a:t>
          </a:r>
          <a:r>
            <a:rPr lang="en-US" sz="1600" b="1" kern="1200" baseline="30000" dirty="0"/>
            <a:t>st</a:t>
          </a:r>
          <a:r>
            <a:rPr lang="en-US" sz="1600" b="1" kern="1200" dirty="0"/>
            <a:t> July to 11</a:t>
          </a:r>
          <a:r>
            <a:rPr lang="en-US" sz="1600" b="1" kern="1200" baseline="30000" dirty="0"/>
            <a:t>th</a:t>
          </a:r>
          <a:r>
            <a:rPr lang="en-US" sz="1600" b="1" kern="1200" dirty="0"/>
            <a:t> July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Submit Awards Choices (</a:t>
          </a:r>
          <a:r>
            <a:rPr lang="en-US" sz="1600" kern="1200" dirty="0" err="1"/>
            <a:t>upto</a:t>
          </a:r>
          <a:r>
            <a:rPr lang="en-US" sz="1600" kern="1200" dirty="0"/>
            <a:t> 3)</a:t>
          </a:r>
        </a:p>
      </dsp:txBody>
      <dsp:txXfrm>
        <a:off x="187319" y="3790638"/>
        <a:ext cx="1635272" cy="1433412"/>
      </dsp:txXfrm>
    </dsp:sp>
    <dsp:sp modelId="{9CE68B8E-FFA4-2A41-8A5E-FF06A7C52EA6}">
      <dsp:nvSpPr>
        <dsp:cNvPr id="0" name=""/>
        <dsp:cNvSpPr/>
      </dsp:nvSpPr>
      <dsp:spPr>
        <a:xfrm>
          <a:off x="1514050" y="3116091"/>
          <a:ext cx="308542" cy="30854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E20EB-AE04-3B4D-AFC0-6E1AC23D365D}">
      <dsp:nvSpPr>
        <dsp:cNvPr id="0" name=""/>
        <dsp:cNvSpPr/>
      </dsp:nvSpPr>
      <dsp:spPr>
        <a:xfrm rot="5400000">
          <a:off x="2370918" y="2754072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BCCB5-1373-9D49-84F3-AEB16B293404}">
      <dsp:nvSpPr>
        <dsp:cNvPr id="0" name=""/>
        <dsp:cNvSpPr/>
      </dsp:nvSpPr>
      <dsp:spPr>
        <a:xfrm>
          <a:off x="2189212" y="3295267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18th July to 29</a:t>
          </a:r>
          <a:r>
            <a:rPr lang="en-US" sz="1600" b="1" kern="1200" baseline="30000" dirty="0"/>
            <a:t>th</a:t>
          </a:r>
          <a:r>
            <a:rPr lang="en-US" sz="1600" b="1" kern="1200" dirty="0"/>
            <a:t> Aug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Virtual teams to Create &amp; submit Awards Submission forms</a:t>
          </a:r>
        </a:p>
      </dsp:txBody>
      <dsp:txXfrm>
        <a:off x="2189212" y="3295267"/>
        <a:ext cx="1635272" cy="1433412"/>
      </dsp:txXfrm>
    </dsp:sp>
    <dsp:sp modelId="{EB57C8B9-D8AD-EF45-AC3E-16DE15F812BA}">
      <dsp:nvSpPr>
        <dsp:cNvPr id="0" name=""/>
        <dsp:cNvSpPr/>
      </dsp:nvSpPr>
      <dsp:spPr>
        <a:xfrm>
          <a:off x="3515943" y="2620720"/>
          <a:ext cx="308542" cy="30854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CAD15-1E48-0B43-88D3-0A1A1D087550}">
      <dsp:nvSpPr>
        <dsp:cNvPr id="0" name=""/>
        <dsp:cNvSpPr/>
      </dsp:nvSpPr>
      <dsp:spPr>
        <a:xfrm rot="5400000">
          <a:off x="4372812" y="2258702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6E1198-B4F0-1C42-94D8-FD8B69E1BE6D}">
      <dsp:nvSpPr>
        <dsp:cNvPr id="0" name=""/>
        <dsp:cNvSpPr/>
      </dsp:nvSpPr>
      <dsp:spPr>
        <a:xfrm>
          <a:off x="4191106" y="2799897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5</a:t>
          </a:r>
          <a:r>
            <a:rPr lang="en-US" sz="1600" b="1" kern="1200" baseline="30000" dirty="0"/>
            <a:t>th</a:t>
          </a:r>
          <a:r>
            <a:rPr lang="en-US" sz="1600" b="1" kern="1200" dirty="0"/>
            <a:t>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Last Date for Virtual teams to update their Catalyst Spaces &amp; submit presentations/ videos</a:t>
          </a:r>
        </a:p>
      </dsp:txBody>
      <dsp:txXfrm>
        <a:off x="4191106" y="2799897"/>
        <a:ext cx="1635272" cy="1433412"/>
      </dsp:txXfrm>
    </dsp:sp>
    <dsp:sp modelId="{4A8AD37F-E5ED-2C47-B2CF-E4E9C5977317}">
      <dsp:nvSpPr>
        <dsp:cNvPr id="0" name=""/>
        <dsp:cNvSpPr/>
      </dsp:nvSpPr>
      <dsp:spPr>
        <a:xfrm>
          <a:off x="5517836" y="2125350"/>
          <a:ext cx="308542" cy="30854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D84B7-7B25-F043-A41D-AE1450ABC1FA}">
      <dsp:nvSpPr>
        <dsp:cNvPr id="0" name=""/>
        <dsp:cNvSpPr/>
      </dsp:nvSpPr>
      <dsp:spPr>
        <a:xfrm rot="5400000">
          <a:off x="6374705" y="1763331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6EF38-D65D-3547-A1F8-B3A8E3423CF1}">
      <dsp:nvSpPr>
        <dsp:cNvPr id="0" name=""/>
        <dsp:cNvSpPr/>
      </dsp:nvSpPr>
      <dsp:spPr>
        <a:xfrm>
          <a:off x="6192999" y="2304527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7</a:t>
          </a:r>
          <a:r>
            <a:rPr lang="en-US" sz="1600" b="1" kern="1200" baseline="30000" dirty="0"/>
            <a:t>th</a:t>
          </a:r>
          <a:r>
            <a:rPr lang="en-US" sz="1600" b="1" kern="1200" dirty="0"/>
            <a:t> to 14</a:t>
          </a:r>
          <a:r>
            <a:rPr lang="en-US" sz="1600" b="1" kern="1200" baseline="30000" dirty="0"/>
            <a:t>th</a:t>
          </a:r>
          <a:r>
            <a:rPr lang="en-US" sz="1600" b="1" kern="1200" dirty="0"/>
            <a:t> Sept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Judges score virtual teams</a:t>
          </a:r>
        </a:p>
      </dsp:txBody>
      <dsp:txXfrm>
        <a:off x="6192999" y="2304527"/>
        <a:ext cx="1635272" cy="1433412"/>
      </dsp:txXfrm>
    </dsp:sp>
    <dsp:sp modelId="{7A8A3469-0286-F243-B2E2-2035EDA557B1}">
      <dsp:nvSpPr>
        <dsp:cNvPr id="0" name=""/>
        <dsp:cNvSpPr/>
      </dsp:nvSpPr>
      <dsp:spPr>
        <a:xfrm>
          <a:off x="7519730" y="1629979"/>
          <a:ext cx="308542" cy="30854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07610-3771-CB46-A4AD-90D829D4FE68}">
      <dsp:nvSpPr>
        <dsp:cNvPr id="0" name=""/>
        <dsp:cNvSpPr/>
      </dsp:nvSpPr>
      <dsp:spPr>
        <a:xfrm rot="5400000">
          <a:off x="8376598" y="1267961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33FE2-B96B-F64A-8A94-584379A6D9A9}">
      <dsp:nvSpPr>
        <dsp:cNvPr id="0" name=""/>
        <dsp:cNvSpPr/>
      </dsp:nvSpPr>
      <dsp:spPr>
        <a:xfrm>
          <a:off x="8194892" y="1809156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12</a:t>
          </a:r>
          <a:r>
            <a:rPr lang="en-US" sz="1600" b="1" kern="1200" baseline="30000" dirty="0"/>
            <a:t>th</a:t>
          </a:r>
          <a:r>
            <a:rPr lang="en-US" sz="1600" b="1" kern="1200" dirty="0"/>
            <a:t> Sept to 21</a:t>
          </a:r>
          <a:r>
            <a:rPr lang="en-US" sz="1600" b="1" kern="1200" baseline="30000" dirty="0"/>
            <a:t>st</a:t>
          </a:r>
          <a:r>
            <a:rPr lang="en-US" sz="1600" b="1" kern="1200" dirty="0"/>
            <a:t>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Online Voting - ALL catalyst teams (for People’s Choice award)</a:t>
          </a:r>
        </a:p>
      </dsp:txBody>
      <dsp:txXfrm>
        <a:off x="8194892" y="1809156"/>
        <a:ext cx="1635272" cy="1433412"/>
      </dsp:txXfrm>
    </dsp:sp>
    <dsp:sp modelId="{D240F278-E1C2-CF4F-824F-DDDDDEEFD4EC}">
      <dsp:nvSpPr>
        <dsp:cNvPr id="0" name=""/>
        <dsp:cNvSpPr/>
      </dsp:nvSpPr>
      <dsp:spPr>
        <a:xfrm>
          <a:off x="9521623" y="1134609"/>
          <a:ext cx="308542" cy="308542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3CE9D-1BB3-9640-9899-4A41AA62C9A9}">
      <dsp:nvSpPr>
        <dsp:cNvPr id="0" name=""/>
        <dsp:cNvSpPr/>
      </dsp:nvSpPr>
      <dsp:spPr>
        <a:xfrm rot="5400000">
          <a:off x="10378492" y="772590"/>
          <a:ext cx="1088550" cy="1811323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595D9-D28C-1244-93E9-38FA8B524A8A}">
      <dsp:nvSpPr>
        <dsp:cNvPr id="0" name=""/>
        <dsp:cNvSpPr/>
      </dsp:nvSpPr>
      <dsp:spPr>
        <a:xfrm>
          <a:off x="10196786" y="1313786"/>
          <a:ext cx="1635272" cy="1433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20</a:t>
          </a:r>
          <a:r>
            <a:rPr lang="en-US" sz="1600" b="1" kern="1200" baseline="30000" dirty="0"/>
            <a:t>th</a:t>
          </a:r>
          <a:r>
            <a:rPr lang="en-US" sz="1600" b="1" kern="1200" dirty="0"/>
            <a:t> to 22</a:t>
          </a:r>
          <a:r>
            <a:rPr lang="en-US" sz="1600" b="1" kern="1200" baseline="30000" dirty="0"/>
            <a:t>nd</a:t>
          </a:r>
          <a:r>
            <a:rPr lang="en-US" sz="1600" b="1" kern="1200" dirty="0"/>
            <a:t> 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Judges assess all scores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Awards Ceremony</a:t>
          </a:r>
        </a:p>
      </dsp:txBody>
      <dsp:txXfrm>
        <a:off x="10196786" y="1313786"/>
        <a:ext cx="1635272" cy="143341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63F59-15E5-5643-948C-43B0B6825046}">
      <dsp:nvSpPr>
        <dsp:cNvPr id="0" name=""/>
        <dsp:cNvSpPr/>
      </dsp:nvSpPr>
      <dsp:spPr>
        <a:xfrm rot="5400000">
          <a:off x="557253" y="2536908"/>
          <a:ext cx="1644849" cy="273699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68060F-4CFC-E94F-9126-7843A46B7311}">
      <dsp:nvSpPr>
        <dsp:cNvPr id="0" name=""/>
        <dsp:cNvSpPr/>
      </dsp:nvSpPr>
      <dsp:spPr>
        <a:xfrm>
          <a:off x="282687" y="3354679"/>
          <a:ext cx="2470971" cy="2165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</a:t>
          </a:r>
          <a:r>
            <a:rPr lang="en-US" sz="1600" b="1" kern="1200" baseline="30000" dirty="0"/>
            <a:t>st</a:t>
          </a:r>
          <a:r>
            <a:rPr lang="en-US" sz="1600" b="1" kern="1200" dirty="0"/>
            <a:t> July </a:t>
          </a:r>
          <a:r>
            <a:rPr lang="en-US" sz="1600" b="1" kern="1200"/>
            <a:t>to 11</a:t>
          </a:r>
          <a:r>
            <a:rPr lang="en-US" sz="1600" b="1" kern="1200" baseline="30000"/>
            <a:t>th</a:t>
          </a:r>
          <a:r>
            <a:rPr lang="en-US" sz="1600" b="1" kern="1200"/>
            <a:t> </a:t>
          </a:r>
          <a:r>
            <a:rPr lang="en-US" sz="1600" b="1" kern="1200" dirty="0"/>
            <a:t>July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Submit Awards Choices (</a:t>
          </a:r>
          <a:r>
            <a:rPr lang="en-US" sz="1600" kern="1200" dirty="0" err="1"/>
            <a:t>upto</a:t>
          </a:r>
          <a:r>
            <a:rPr lang="en-US" sz="1600" kern="1200" dirty="0"/>
            <a:t> 3)</a:t>
          </a:r>
        </a:p>
      </dsp:txBody>
      <dsp:txXfrm>
        <a:off x="282687" y="3354679"/>
        <a:ext cx="2470971" cy="2165951"/>
      </dsp:txXfrm>
    </dsp:sp>
    <dsp:sp modelId="{9CE68B8E-FFA4-2A41-8A5E-FF06A7C52EA6}">
      <dsp:nvSpPr>
        <dsp:cNvPr id="0" name=""/>
        <dsp:cNvSpPr/>
      </dsp:nvSpPr>
      <dsp:spPr>
        <a:xfrm>
          <a:off x="2287438" y="2335407"/>
          <a:ext cx="466221" cy="46622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5E20EB-AE04-3B4D-AFC0-6E1AC23D365D}">
      <dsp:nvSpPr>
        <dsp:cNvPr id="0" name=""/>
        <dsp:cNvSpPr/>
      </dsp:nvSpPr>
      <dsp:spPr>
        <a:xfrm rot="5400000">
          <a:off x="3582205" y="1788380"/>
          <a:ext cx="1644849" cy="273699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BCCB5-1373-9D49-84F3-AEB16B293404}">
      <dsp:nvSpPr>
        <dsp:cNvPr id="0" name=""/>
        <dsp:cNvSpPr/>
      </dsp:nvSpPr>
      <dsp:spPr>
        <a:xfrm>
          <a:off x="3307639" y="2606151"/>
          <a:ext cx="2470971" cy="2165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18th July to 5</a:t>
          </a:r>
          <a:r>
            <a:rPr lang="en-US" sz="1600" b="1" kern="1200" baseline="30000" dirty="0"/>
            <a:t>th</a:t>
          </a:r>
          <a:r>
            <a:rPr lang="en-US" sz="1600" b="1" kern="1200" dirty="0"/>
            <a:t>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Create &amp; submit Awards Submission forms</a:t>
          </a:r>
        </a:p>
      </dsp:txBody>
      <dsp:txXfrm>
        <a:off x="3307639" y="2606151"/>
        <a:ext cx="2470971" cy="2165951"/>
      </dsp:txXfrm>
    </dsp:sp>
    <dsp:sp modelId="{EB57C8B9-D8AD-EF45-AC3E-16DE15F812BA}">
      <dsp:nvSpPr>
        <dsp:cNvPr id="0" name=""/>
        <dsp:cNvSpPr/>
      </dsp:nvSpPr>
      <dsp:spPr>
        <a:xfrm>
          <a:off x="5312390" y="1586880"/>
          <a:ext cx="466221" cy="46622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407610-3771-CB46-A4AD-90D829D4FE68}">
      <dsp:nvSpPr>
        <dsp:cNvPr id="0" name=""/>
        <dsp:cNvSpPr/>
      </dsp:nvSpPr>
      <dsp:spPr>
        <a:xfrm rot="5400000">
          <a:off x="6607158" y="1039853"/>
          <a:ext cx="1644849" cy="273699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33FE2-B96B-F64A-8A94-584379A6D9A9}">
      <dsp:nvSpPr>
        <dsp:cNvPr id="0" name=""/>
        <dsp:cNvSpPr/>
      </dsp:nvSpPr>
      <dsp:spPr>
        <a:xfrm>
          <a:off x="6332591" y="1857624"/>
          <a:ext cx="2470971" cy="2165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12</a:t>
          </a:r>
          <a:r>
            <a:rPr lang="en-US" sz="1600" b="1" kern="1200" baseline="30000" dirty="0"/>
            <a:t>th</a:t>
          </a:r>
          <a:r>
            <a:rPr lang="en-US" sz="1600" b="1" kern="1200" dirty="0"/>
            <a:t> Sept to 21</a:t>
          </a:r>
          <a:r>
            <a:rPr lang="en-US" sz="1600" b="1" kern="1200" baseline="30000" dirty="0"/>
            <a:t>st</a:t>
          </a:r>
          <a:r>
            <a:rPr lang="en-US" sz="1600" b="1" kern="1200" dirty="0"/>
            <a:t>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Online Voting - ALL catalyst teams (for People’s Choice award)</a:t>
          </a:r>
        </a:p>
      </dsp:txBody>
      <dsp:txXfrm>
        <a:off x="6332591" y="1857624"/>
        <a:ext cx="2470971" cy="2165951"/>
      </dsp:txXfrm>
    </dsp:sp>
    <dsp:sp modelId="{D240F278-E1C2-CF4F-824F-DDDDDEEFD4EC}">
      <dsp:nvSpPr>
        <dsp:cNvPr id="0" name=""/>
        <dsp:cNvSpPr/>
      </dsp:nvSpPr>
      <dsp:spPr>
        <a:xfrm>
          <a:off x="8337342" y="838352"/>
          <a:ext cx="466221" cy="46622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3CE9D-1BB3-9640-9899-4A41AA62C9A9}">
      <dsp:nvSpPr>
        <dsp:cNvPr id="0" name=""/>
        <dsp:cNvSpPr/>
      </dsp:nvSpPr>
      <dsp:spPr>
        <a:xfrm rot="5400000">
          <a:off x="9632110" y="291325"/>
          <a:ext cx="1644849" cy="273699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E595D9-D28C-1244-93E9-38FA8B524A8A}">
      <dsp:nvSpPr>
        <dsp:cNvPr id="0" name=""/>
        <dsp:cNvSpPr/>
      </dsp:nvSpPr>
      <dsp:spPr>
        <a:xfrm>
          <a:off x="9357543" y="1109096"/>
          <a:ext cx="2470971" cy="2165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20</a:t>
          </a:r>
          <a:r>
            <a:rPr lang="en-US" sz="1600" b="1" kern="1200" baseline="30000" dirty="0"/>
            <a:t>th</a:t>
          </a:r>
          <a:r>
            <a:rPr lang="en-US" sz="1600" b="1" kern="1200" dirty="0"/>
            <a:t> to 22</a:t>
          </a:r>
          <a:r>
            <a:rPr lang="en-US" sz="1600" b="1" kern="1200" baseline="30000" dirty="0"/>
            <a:t>nd</a:t>
          </a:r>
          <a:r>
            <a:rPr lang="en-US" sz="1600" b="1" kern="1200" dirty="0"/>
            <a:t>  Sept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Judges score onsite teams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Awards Ceremony</a:t>
          </a:r>
        </a:p>
      </dsp:txBody>
      <dsp:txXfrm>
        <a:off x="9357543" y="1109096"/>
        <a:ext cx="2470971" cy="2165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B844D-903F-DA44-95C6-B7A760BD19F2}" type="datetimeFigureOut">
              <a:rPr lang="en-US" smtClean="0"/>
              <a:t>6/22/22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A40DC-E0D2-C040-B3F9-69A11D42C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62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A4C06-D3A0-C229-014A-FD97C5AC3A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E584C-FF67-336D-DA76-86073E338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E6FEA-8518-1675-9288-7E2F4A1C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01F4C-0A81-9FC1-443B-483F99F36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B3546-8A04-82CA-20BE-10428BF6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19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07F23-D718-4030-7633-68D3C5FCE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CA9069-54C0-11BA-FE3A-AF3AB48FC6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753BE-CE68-60C8-9902-19E5E7E29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87D7E-6389-79B4-D6F6-F903EE918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9951D-3386-844F-099A-B17333898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3D1DE8-A19D-5839-24B9-93444E3E70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1F9343-A98E-E777-5AAE-CCC3F70076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F8EDB-AC8B-E78F-BB93-1540BBB9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211F0-79D5-57C4-231E-E87688B0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410D2-9B54-B9E9-28D1-25DCD3868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932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 - Two Line">
    <p:bg>
      <p:bgPr>
        <a:solidFill>
          <a:srgbClr val="1827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67FC2DF1-C119-4B62-8DB4-C3FBC2AB9D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6006" y="1164205"/>
            <a:ext cx="6556295" cy="4415319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C707ED6-BC96-46BB-ADB6-5019472C4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19022" y="2056736"/>
            <a:ext cx="5726932" cy="995224"/>
          </a:xfrm>
        </p:spPr>
        <p:txBody>
          <a:bodyPr tIns="0" anchor="t">
            <a:noAutofit/>
          </a:bodyPr>
          <a:lstStyle>
            <a:lvl1pPr marL="0" indent="0">
              <a:lnSpc>
                <a:spcPct val="90000"/>
              </a:lnSpc>
              <a:buNone/>
              <a:defRPr sz="4800" b="1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A44D514-14D9-4A29-8860-048C6725E9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 flipH="1">
            <a:off x="7742299" y="3429001"/>
            <a:ext cx="2174684" cy="2150521"/>
          </a:xfrm>
          <a:prstGeom prst="rect">
            <a:avLst/>
          </a:prstGeom>
        </p:spPr>
      </p:pic>
      <p:sp>
        <p:nvSpPr>
          <p:cNvPr id="18" name="TextBox 17" hidden="1">
            <a:extLst>
              <a:ext uri="{FF2B5EF4-FFF2-40B4-BE49-F238E27FC236}">
                <a16:creationId xmlns:a16="http://schemas.microsoft.com/office/drawing/2014/main" id="{26B16AE6-DC24-4532-9183-F43C85FAE199}"/>
              </a:ext>
            </a:extLst>
          </p:cNvPr>
          <p:cNvSpPr txBox="1"/>
          <p:nvPr userDrawn="1"/>
        </p:nvSpPr>
        <p:spPr>
          <a:xfrm>
            <a:off x="3057876" y="2410327"/>
            <a:ext cx="1990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spc="-151">
                <a:solidFill>
                  <a:schemeClr val="bg1"/>
                </a:solidFill>
                <a:latin typeface="Gotham Bold" pitchFamily="50" charset="0"/>
                <a:cs typeface="Gotham Bold" pitchFamily="50" charset="0"/>
              </a:rPr>
              <a:t>digital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411BB75-A564-461B-92AB-AB7B2887F51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396777" y="827226"/>
            <a:ext cx="2174684" cy="453773"/>
          </a:xfrm>
          <a:prstGeom prst="rect">
            <a:avLst/>
          </a:prstGeom>
        </p:spPr>
      </p:pic>
      <p:pic>
        <p:nvPicPr>
          <p:cNvPr id="4" name="Title Outlined" hidden="1">
            <a:extLst>
              <a:ext uri="{FF2B5EF4-FFF2-40B4-BE49-F238E27FC236}">
                <a16:creationId xmlns:a16="http://schemas.microsoft.com/office/drawing/2014/main" id="{D913D4C7-F7CA-4CC8-B7D7-7B62185FD65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1426" y="2074381"/>
            <a:ext cx="9317524" cy="1405937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7E6A08E-F007-4E9C-9ACA-CCC787A5EC77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7867904" y="489908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200" b="0" i="1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Job title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BA808ED-9391-421E-B0EF-4956FE381DF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867906" y="467561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200" b="1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592E4624-FA0B-47F6-9F36-08827C8ED58D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867904" y="5187087"/>
            <a:ext cx="1802869" cy="288000"/>
          </a:xfrm>
        </p:spPr>
        <p:txBody>
          <a:bodyPr>
            <a:noAutofit/>
          </a:bodyPr>
          <a:lstStyle>
            <a:lvl1pPr marL="0" indent="0" algn="l">
              <a:lnSpc>
                <a:spcPct val="120000"/>
              </a:lnSpc>
              <a:buFont typeface="Arial" panose="020B0604020202020204" pitchFamily="34" charset="0"/>
              <a:buNone/>
              <a:defRPr sz="1051" b="0">
                <a:solidFill>
                  <a:schemeClr val="accent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610638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_White_No_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g object 16">
            <a:extLst>
              <a:ext uri="{FF2B5EF4-FFF2-40B4-BE49-F238E27FC236}">
                <a16:creationId xmlns:a16="http://schemas.microsoft.com/office/drawing/2014/main" id="{DDC193CD-2309-441C-AE1E-EA0162798559}"/>
              </a:ext>
            </a:extLst>
          </p:cNvPr>
          <p:cNvSpPr/>
          <p:nvPr userDrawn="1"/>
        </p:nvSpPr>
        <p:spPr>
          <a:xfrm>
            <a:off x="224468" y="226800"/>
            <a:ext cx="680720" cy="680720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7E67A5E-23F8-4802-8327-4CBC45C27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3" y="294640"/>
            <a:ext cx="116375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60315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2773C-3837-3633-6923-A57298511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85D51-0026-D25A-DC35-BEA856B90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DE613-FFED-73A2-D6D2-25FACACCC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3A249-3DF7-0B2B-AA9C-8213DC772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00329-85F3-142B-F684-B16CD01B9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23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6186F-9990-5BAE-DF89-AC012A13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384431-50E2-9BEA-090A-FAF9ADA3D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422C8-2748-1A88-D91D-1E159E28A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C2A25-119D-E28B-3CC1-27B664CC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815B9-1752-10FC-BBC4-6A0A977CF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65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D91B4-1764-D47B-5F28-7510D3C3C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A9D8E-8A93-ED2E-BE76-89648167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66D9B-D53C-4053-F2E2-F24295F3F7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7F581-C37A-5E6A-A8E9-7D11680F9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6CAB88-40A6-F717-5FB9-7F32FEDA0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D3CCF-7795-F207-E93B-9EC3B4FDE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55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BC6B-746F-DF07-A474-54A66A349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7B98E-29FF-97F9-98FF-8CB79EEA8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EB667D-916D-9C1E-63E5-60295C5E45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76BFA8-20BC-F4CD-084D-F31B6CD24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18417-2DD0-F273-51CD-EB7DBE16F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E1C9E-E5FD-847C-9D18-0E7E14E53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946D9B-EFCE-90A9-4EBB-2BE0BE924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FCFA7E-7387-496E-6293-B00CBAB4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49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D9DF6-611E-0B6B-BBE6-FB9BA3E4E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66087-E6CB-3EAB-C6E8-235BF3108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90E6DA-0269-8C0D-56EF-F40D0063E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303E6-9131-E1E5-085A-B8DC0E80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7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E07CE-EEE4-5AAC-743B-D8478396E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65212B-FDC7-8A9E-97C4-39731C3C0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42120-83E1-E474-0E2C-DC6A10B30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71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EEB69-9A47-2848-5F05-648D2976C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8B39A-60E9-996E-B7CD-8BE0C19D02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4E9541-52E6-DE40-1797-FB5E5FAB5A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6095EB-1DB0-C4D1-A296-0F50A45FF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272B1B-B076-5B3E-CF23-28B2C8A4E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8C7B26-ACC1-CC83-DFF0-EDF7B2D1C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7010F-34A7-7192-5481-6C4824E58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C96E3F-C777-2DF7-17DA-615AA3FDAF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1394B3-6B02-263C-3550-17F46682F9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B78A30-E95E-8DFA-304F-7EE215DD6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769AEA-86C7-B00C-8310-01ECC350E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0CC8C-EA45-AA4B-7131-6CC15588A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2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F6157F-7FE7-C263-B2AE-09F70F782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EB416-41AD-E9B8-CC0F-ED04CDE82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42BCA-1389-223F-194A-3C6F1074C3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AF4A9-7B49-5345-8AE8-E7815F306C4A}" type="datetimeFigureOut">
              <a:rPr lang="en-US" smtClean="0"/>
              <a:t>6/22/22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B5B18-F554-0E99-6AA5-3CA7FBF916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D3B6E-791A-6C19-7D98-048C30484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85761-ABB3-A54F-861D-FCB7ED628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80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53381B-2018-4351-8B43-56878D50C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>
                <a:solidFill>
                  <a:srgbClr val="182746"/>
                </a:solidFill>
              </a:rPr>
              <a:t>TM Forum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5B5981-5A38-408A-8E08-D450C0AE253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/>
              <a:t>TM Forum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5D06F2-4A6C-484B-9566-0E2061ADEA3E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CTO Team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469A8E-755A-4D03-8231-D8D35B685222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US" dirty="0"/>
              <a:t>June 2022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F8784CBA-5482-4759-A091-EE707081B762}"/>
              </a:ext>
            </a:extLst>
          </p:cNvPr>
          <p:cNvSpPr txBox="1">
            <a:spLocks/>
          </p:cNvSpPr>
          <p:nvPr/>
        </p:nvSpPr>
        <p:spPr>
          <a:xfrm>
            <a:off x="1419021" y="2666083"/>
            <a:ext cx="10499176" cy="995224"/>
          </a:xfrm>
          <a:prstGeom prst="rect">
            <a:avLst/>
          </a:prstGeom>
        </p:spPr>
        <p:txBody>
          <a:bodyPr vert="horz" lIns="91440" tIns="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r>
              <a:rPr lang="en-US" sz="6000" dirty="0">
                <a:solidFill>
                  <a:prstClr val="white"/>
                </a:solidFill>
                <a:latin typeface="Arial"/>
              </a:rPr>
              <a:t>Catalyst</a:t>
            </a: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11FB5DA5-948B-4DD8-B6DD-C4476D298C30}"/>
              </a:ext>
            </a:extLst>
          </p:cNvPr>
          <p:cNvSpPr txBox="1">
            <a:spLocks/>
          </p:cNvSpPr>
          <p:nvPr/>
        </p:nvSpPr>
        <p:spPr>
          <a:xfrm>
            <a:off x="1986398" y="3429000"/>
            <a:ext cx="5726932" cy="995224"/>
          </a:xfrm>
          <a:prstGeom prst="rect">
            <a:avLst/>
          </a:prstGeom>
        </p:spPr>
        <p:txBody>
          <a:bodyPr vert="horz" lIns="121920" tIns="0" rIns="121920" bIns="60960" rtlCol="0" anchor="t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spcBef>
                <a:spcPts val="1000"/>
              </a:spcBef>
              <a:defRPr/>
            </a:pPr>
            <a:endParaRPr lang="en-US" sz="4800" dirty="0">
              <a:solidFill>
                <a:srgbClr val="182746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05E95A-5EF2-B4E1-989D-A502D131E62D}"/>
              </a:ext>
            </a:extLst>
          </p:cNvPr>
          <p:cNvSpPr/>
          <p:nvPr/>
        </p:nvSpPr>
        <p:spPr>
          <a:xfrm>
            <a:off x="2533136" y="3679723"/>
            <a:ext cx="46128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  <a:defRPr/>
            </a:pPr>
            <a:r>
              <a:rPr lang="en-US" sz="4000" b="1" dirty="0">
                <a:solidFill>
                  <a:srgbClr val="182746"/>
                </a:solidFill>
                <a:latin typeface="Arial"/>
              </a:rPr>
              <a:t>Awards – DTW’22</a:t>
            </a:r>
          </a:p>
        </p:txBody>
      </p:sp>
    </p:spTree>
    <p:extLst>
      <p:ext uri="{BB962C8B-B14F-4D97-AF65-F5344CB8AC3E}">
        <p14:creationId xmlns:p14="http://schemas.microsoft.com/office/powerpoint/2010/main" val="3230943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7499-7BB8-68AB-E40E-04CBA872E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96" y="319353"/>
            <a:ext cx="11637548" cy="81746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Catalyst Award Categories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CC523E5-CFBF-CC7D-ECD4-68560C4DAA45}"/>
              </a:ext>
            </a:extLst>
          </p:cNvPr>
          <p:cNvSpPr txBox="1">
            <a:spLocks/>
          </p:cNvSpPr>
          <p:nvPr/>
        </p:nvSpPr>
        <p:spPr>
          <a:xfrm>
            <a:off x="743666" y="1136822"/>
            <a:ext cx="10105566" cy="4856205"/>
          </a:xfrm>
          <a:prstGeom prst="rect">
            <a:avLst/>
          </a:prstGeom>
        </p:spPr>
        <p:txBody>
          <a:bodyPr vert="horz" lIns="36000" tIns="36000" rIns="36000" bIns="3600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Outstanding Catalyst – Business Impact</a:t>
            </a:r>
          </a:p>
          <a:p>
            <a:r>
              <a:rPr lang="en-US" dirty="0"/>
              <a:t>Outstanding Catalyst - Impact on Society and Sustainability </a:t>
            </a:r>
          </a:p>
          <a:p>
            <a:r>
              <a:rPr lang="en-US" dirty="0"/>
              <a:t>Outstanding Catalyst – Innovation</a:t>
            </a:r>
          </a:p>
          <a:p>
            <a:r>
              <a:rPr lang="en-US" dirty="0"/>
              <a:t>Outstanding Use of TM Forum Assets</a:t>
            </a:r>
          </a:p>
          <a:p>
            <a:r>
              <a:rPr lang="en-US" dirty="0"/>
              <a:t>Best Ecosystem Design</a:t>
            </a:r>
          </a:p>
          <a:p>
            <a:r>
              <a:rPr lang="en-US" dirty="0"/>
              <a:t>Best New Catalyst in Show</a:t>
            </a:r>
          </a:p>
          <a:p>
            <a:r>
              <a:rPr lang="en-US" dirty="0"/>
              <a:t>Future </a:t>
            </a:r>
            <a:r>
              <a:rPr lang="en-US" dirty="0" err="1"/>
              <a:t>Techco</a:t>
            </a:r>
            <a:r>
              <a:rPr lang="en-US" dirty="0"/>
              <a:t> </a:t>
            </a:r>
            <a:r>
              <a:rPr lang="en-US" sz="3600" baseline="30000" dirty="0">
                <a:solidFill>
                  <a:srgbClr val="C00000"/>
                </a:solidFill>
              </a:rPr>
              <a:t>New</a:t>
            </a:r>
          </a:p>
          <a:p>
            <a:r>
              <a:rPr lang="en-US" dirty="0"/>
              <a:t>Catalyst People's Choice Award </a:t>
            </a:r>
            <a:r>
              <a:rPr lang="en-US" sz="3600" baseline="30000" dirty="0">
                <a:solidFill>
                  <a:srgbClr val="C00000"/>
                </a:solidFill>
              </a:rPr>
              <a:t>Default*</a:t>
            </a:r>
          </a:p>
          <a:p>
            <a:r>
              <a:rPr lang="en-US" i="1" dirty="0"/>
              <a:t>Outstanding Contribution to TM Forum Assets </a:t>
            </a:r>
            <a:r>
              <a:rPr lang="en-US" sz="3600" i="1" baseline="30000" dirty="0">
                <a:solidFill>
                  <a:srgbClr val="C00000"/>
                </a:solidFill>
              </a:rPr>
              <a:t>Post DTW</a:t>
            </a:r>
          </a:p>
          <a:p>
            <a:endParaRPr lang="en-US" sz="3600" b="1" baseline="30000" dirty="0">
              <a:solidFill>
                <a:srgbClr val="C00000"/>
              </a:solidFill>
            </a:endParaRPr>
          </a:p>
          <a:p>
            <a:endParaRPr lang="en-US" b="1" baseline="30000" dirty="0">
              <a:solidFill>
                <a:srgbClr val="C00000"/>
              </a:solidFill>
            </a:endParaRP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4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2C4E5-64F8-B514-0E61-99E9D8F2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912" y="269246"/>
            <a:ext cx="11637548" cy="549275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8 Award Categories at DTW’22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A0E6694-C14D-8E3C-DC85-4771FD6C2F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3099937"/>
              </p:ext>
            </p:extLst>
          </p:nvPr>
        </p:nvGraphicFramePr>
        <p:xfrm>
          <a:off x="452853" y="954446"/>
          <a:ext cx="11150142" cy="2851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772A5084-E4F1-542E-9C41-BB0257D3B9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284067"/>
              </p:ext>
            </p:extLst>
          </p:nvPr>
        </p:nvGraphicFramePr>
        <p:xfrm>
          <a:off x="452853" y="3526366"/>
          <a:ext cx="11286294" cy="3493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16280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7499-7BB8-68AB-E40E-04CBA872E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96" y="319353"/>
            <a:ext cx="11637548" cy="81746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Timeline – Virtual Teams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98B62C0-DBD3-64D1-7AE2-5584398872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9362189"/>
              </p:ext>
            </p:extLst>
          </p:nvPr>
        </p:nvGraphicFramePr>
        <p:xfrm>
          <a:off x="201881" y="719666"/>
          <a:ext cx="11839698" cy="63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6734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7499-7BB8-68AB-E40E-04CBA872E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96" y="319353"/>
            <a:ext cx="11637548" cy="817469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</a:rPr>
              <a:t>Timeline – Onsite Teams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98B62C0-DBD3-64D1-7AE2-5584398872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4848916"/>
              </p:ext>
            </p:extLst>
          </p:nvPr>
        </p:nvGraphicFramePr>
        <p:xfrm>
          <a:off x="201881" y="719666"/>
          <a:ext cx="11839698" cy="63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5104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326</Words>
  <Application>Microsoft Macintosh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Gotham Bold</vt:lpstr>
      <vt:lpstr>Office Theme</vt:lpstr>
      <vt:lpstr>PowerPoint Presentation</vt:lpstr>
      <vt:lpstr>Catalyst Award Categories </vt:lpstr>
      <vt:lpstr>8 Award Categories at DTW’22</vt:lpstr>
      <vt:lpstr>Timeline – Virtual Teams</vt:lpstr>
      <vt:lpstr>Timeline – Onsite Teams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Mahima Khurana</dc:creator>
  <cp:lastModifiedBy>Mahima Khurana</cp:lastModifiedBy>
  <cp:revision>2</cp:revision>
  <dcterms:created xsi:type="dcterms:W3CDTF">2022-06-12T21:16:08Z</dcterms:created>
  <dcterms:modified xsi:type="dcterms:W3CDTF">2022-06-22T23:26:13Z</dcterms:modified>
</cp:coreProperties>
</file>