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4" r:id="rId5"/>
    <p:sldMasterId id="2147483696" r:id="rId6"/>
    <p:sldMasterId id="2147483707" r:id="rId7"/>
  </p:sldMasterIdLst>
  <p:notesMasterIdLst>
    <p:notesMasterId r:id="rId34"/>
  </p:notesMasterIdLst>
  <p:sldIdLst>
    <p:sldId id="256" r:id="rId8"/>
    <p:sldId id="257" r:id="rId9"/>
    <p:sldId id="2076137168" r:id="rId10"/>
    <p:sldId id="2147473169" r:id="rId11"/>
    <p:sldId id="2147473488" r:id="rId12"/>
    <p:sldId id="2147473506" r:id="rId13"/>
    <p:sldId id="2147478165" r:id="rId14"/>
    <p:sldId id="2147473086" r:id="rId15"/>
    <p:sldId id="2147478167" r:id="rId16"/>
    <p:sldId id="2147473504" r:id="rId17"/>
    <p:sldId id="2147473098" r:id="rId18"/>
    <p:sldId id="2147473101" r:id="rId19"/>
    <p:sldId id="2147473510" r:id="rId20"/>
    <p:sldId id="2147473509" r:id="rId21"/>
    <p:sldId id="2147473505" r:id="rId22"/>
    <p:sldId id="2147473498" r:id="rId23"/>
    <p:sldId id="2147478168" r:id="rId24"/>
    <p:sldId id="2147473507" r:id="rId25"/>
    <p:sldId id="2147473080" r:id="rId26"/>
    <p:sldId id="2147473508" r:id="rId27"/>
    <p:sldId id="2147478170" r:id="rId28"/>
    <p:sldId id="2147478171" r:id="rId29"/>
    <p:sldId id="2147478172" r:id="rId30"/>
    <p:sldId id="2147473501" r:id="rId31"/>
    <p:sldId id="2147473514" r:id="rId32"/>
    <p:sldId id="2147473513"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3231D5-8609-5E40-B5FD-458E24C631B8}">
          <p14:sldIdLst>
            <p14:sldId id="256"/>
            <p14:sldId id="257"/>
            <p14:sldId id="2076137168"/>
            <p14:sldId id="2147473169"/>
            <p14:sldId id="2147473488"/>
            <p14:sldId id="2147473506"/>
            <p14:sldId id="2147478165"/>
            <p14:sldId id="2147473086"/>
            <p14:sldId id="2147478167"/>
            <p14:sldId id="2147473504"/>
            <p14:sldId id="2147473098"/>
            <p14:sldId id="2147473101"/>
            <p14:sldId id="2147473510"/>
            <p14:sldId id="2147473509"/>
            <p14:sldId id="2147473505"/>
            <p14:sldId id="2147473498"/>
            <p14:sldId id="2147478168"/>
            <p14:sldId id="2147473507"/>
            <p14:sldId id="2147473080"/>
            <p14:sldId id="2147473508"/>
            <p14:sldId id="2147478170"/>
            <p14:sldId id="2147478171"/>
            <p14:sldId id="2147478172"/>
            <p14:sldId id="2147473501"/>
            <p14:sldId id="2147473514"/>
            <p14:sldId id="2147473513"/>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7E8E35-FAA3-2A3F-C19C-B3EBFF0A06D8}" name="Ashlee Kiel" initials="AK" userId="S::akiel@tmforum.org::efc76af4-8f83-4be7-93c2-5ad765fcb3d7" providerId="AD"/>
  <p188:author id="{37FC364D-A986-67C3-2D81-4AF722435942}" name="Mahima Khurana" initials="MK" userId="S::mkhurana@tmforum.org::70510be9-2dc9-4a9c-8e68-7747b087b549" providerId="AD"/>
  <p188:author id="{D115FA55-CA0D-3FF8-FAEF-62FA0C0E785B}" name="Ailis Claassen" initials="AC" userId="S::aclaassen@tmforum.org::9878b159-d09a-4651-8696-54c87fc90c08" providerId="AD"/>
  <p188:author id="{E951CA7E-AB97-A053-DE5D-5327C7E1931E}" name="Aaron Boasman-Patel" initials="AB" userId="S::aboasman@tmforum.org::b0f07514-66f9-4aea-ad02-634728ba969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ABE3B"/>
    <a:srgbClr val="EDEBE9"/>
    <a:srgbClr val="515151"/>
    <a:srgbClr val="FFFFFF"/>
    <a:srgbClr val="D2D5DB"/>
    <a:srgbClr val="989898"/>
    <a:srgbClr val="1A2645"/>
    <a:srgbClr val="50C100"/>
    <a:srgbClr val="00C211"/>
    <a:srgbClr val="72C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986707-852F-D242-B06C-0FBC788809B4}" v="10" dt="2024-09-25T14:30:51.5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12"/>
    <p:restoredTop sz="94534"/>
  </p:normalViewPr>
  <p:slideViewPr>
    <p:cSldViewPr snapToGrid="0">
      <p:cViewPr varScale="1">
        <p:scale>
          <a:sx n="129" d="100"/>
          <a:sy n="129" d="100"/>
        </p:scale>
        <p:origin x="166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microsoft.com/office/2016/11/relationships/changesInfo" Target="changesInfos/changesInfo1.xml"/><Relationship Id="rId21" Type="http://schemas.openxmlformats.org/officeDocument/2006/relationships/slide" Target="slides/slide14.xml"/><Relationship Id="rId34" Type="http://schemas.openxmlformats.org/officeDocument/2006/relationships/notesMaster" Target="notesMasters/notes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presProps" Target="presProps.xml"/><Relationship Id="rId8" Type="http://schemas.openxmlformats.org/officeDocument/2006/relationships/slide" Target="slides/slide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hima Khurana" userId="70510be9-2dc9-4a9c-8e68-7747b087b549" providerId="ADAL" clId="{94986707-852F-D242-B06C-0FBC788809B4}"/>
    <pc:docChg chg="undo custSel addSld delSld modSld modSection">
      <pc:chgData name="Mahima Khurana" userId="70510be9-2dc9-4a9c-8e68-7747b087b549" providerId="ADAL" clId="{94986707-852F-D242-B06C-0FBC788809B4}" dt="2024-09-26T07:59:44.948" v="714" actId="20577"/>
      <pc:docMkLst>
        <pc:docMk/>
      </pc:docMkLst>
      <pc:sldChg chg="modNotesTx">
        <pc:chgData name="Mahima Khurana" userId="70510be9-2dc9-4a9c-8e68-7747b087b549" providerId="ADAL" clId="{94986707-852F-D242-B06C-0FBC788809B4}" dt="2024-09-26T07:46:43.637" v="698"/>
        <pc:sldMkLst>
          <pc:docMk/>
          <pc:sldMk cId="2495005795" sldId="256"/>
        </pc:sldMkLst>
      </pc:sldChg>
      <pc:sldChg chg="modSp mod">
        <pc:chgData name="Mahima Khurana" userId="70510be9-2dc9-4a9c-8e68-7747b087b549" providerId="ADAL" clId="{94986707-852F-D242-B06C-0FBC788809B4}" dt="2024-09-26T07:59:44.948" v="714" actId="20577"/>
        <pc:sldMkLst>
          <pc:docMk/>
          <pc:sldMk cId="2171160514" sldId="257"/>
        </pc:sldMkLst>
        <pc:spChg chg="mod">
          <ac:chgData name="Mahima Khurana" userId="70510be9-2dc9-4a9c-8e68-7747b087b549" providerId="ADAL" clId="{94986707-852F-D242-B06C-0FBC788809B4}" dt="2024-09-25T12:20:49.947" v="1" actId="1076"/>
          <ac:spMkLst>
            <pc:docMk/>
            <pc:sldMk cId="2171160514" sldId="257"/>
            <ac:spMk id="5" creationId="{B2D3936C-946D-DFA6-5DC0-71E2A64B7EB3}"/>
          </ac:spMkLst>
        </pc:spChg>
        <pc:spChg chg="mod">
          <ac:chgData name="Mahima Khurana" userId="70510be9-2dc9-4a9c-8e68-7747b087b549" providerId="ADAL" clId="{94986707-852F-D242-B06C-0FBC788809B4}" dt="2024-09-26T07:59:44.948" v="714" actId="20577"/>
          <ac:spMkLst>
            <pc:docMk/>
            <pc:sldMk cId="2171160514" sldId="257"/>
            <ac:spMk id="16" creationId="{96CFAC41-DAB1-4C61-266B-3687A5E45D5B}"/>
          </ac:spMkLst>
        </pc:spChg>
        <pc:spChg chg="mod">
          <ac:chgData name="Mahima Khurana" userId="70510be9-2dc9-4a9c-8e68-7747b087b549" providerId="ADAL" clId="{94986707-852F-D242-B06C-0FBC788809B4}" dt="2024-09-25T14:01:18.942" v="26" actId="1076"/>
          <ac:spMkLst>
            <pc:docMk/>
            <pc:sldMk cId="2171160514" sldId="257"/>
            <ac:spMk id="19" creationId="{C1F470ED-E475-49F0-2435-C8FCC5360116}"/>
          </ac:spMkLst>
        </pc:spChg>
        <pc:spChg chg="mod">
          <ac:chgData name="Mahima Khurana" userId="70510be9-2dc9-4a9c-8e68-7747b087b549" providerId="ADAL" clId="{94986707-852F-D242-B06C-0FBC788809B4}" dt="2024-09-25T14:00:57.519" v="5" actId="20577"/>
          <ac:spMkLst>
            <pc:docMk/>
            <pc:sldMk cId="2171160514" sldId="257"/>
            <ac:spMk id="20" creationId="{E3986378-2858-78F2-E9DC-F4FB32B1C650}"/>
          </ac:spMkLst>
        </pc:spChg>
        <pc:spChg chg="mod">
          <ac:chgData name="Mahima Khurana" userId="70510be9-2dc9-4a9c-8e68-7747b087b549" providerId="ADAL" clId="{94986707-852F-D242-B06C-0FBC788809B4}" dt="2024-09-25T14:01:14.438" v="25" actId="20577"/>
          <ac:spMkLst>
            <pc:docMk/>
            <pc:sldMk cId="2171160514" sldId="257"/>
            <ac:spMk id="21" creationId="{D640519E-F028-26D7-3E3F-FB327F037D19}"/>
          </ac:spMkLst>
        </pc:spChg>
      </pc:sldChg>
      <pc:sldChg chg="del">
        <pc:chgData name="Mahima Khurana" userId="70510be9-2dc9-4a9c-8e68-7747b087b549" providerId="ADAL" clId="{94986707-852F-D242-B06C-0FBC788809B4}" dt="2024-09-25T14:08:35.867" v="85" actId="2696"/>
        <pc:sldMkLst>
          <pc:docMk/>
          <pc:sldMk cId="3617645084" sldId="269"/>
        </pc:sldMkLst>
      </pc:sldChg>
      <pc:sldChg chg="modSp mod">
        <pc:chgData name="Mahima Khurana" userId="70510be9-2dc9-4a9c-8e68-7747b087b549" providerId="ADAL" clId="{94986707-852F-D242-B06C-0FBC788809B4}" dt="2024-09-25T14:02:38.934" v="66" actId="14100"/>
        <pc:sldMkLst>
          <pc:docMk/>
          <pc:sldMk cId="1654838768" sldId="2076137168"/>
        </pc:sldMkLst>
        <pc:spChg chg="mod">
          <ac:chgData name="Mahima Khurana" userId="70510be9-2dc9-4a9c-8e68-7747b087b549" providerId="ADAL" clId="{94986707-852F-D242-B06C-0FBC788809B4}" dt="2024-09-25T14:02:38.934" v="66" actId="14100"/>
          <ac:spMkLst>
            <pc:docMk/>
            <pc:sldMk cId="1654838768" sldId="2076137168"/>
            <ac:spMk id="26" creationId="{F7FFA369-C2F6-4373-B0D8-149FDC10C429}"/>
          </ac:spMkLst>
        </pc:spChg>
        <pc:spChg chg="mod">
          <ac:chgData name="Mahima Khurana" userId="70510be9-2dc9-4a9c-8e68-7747b087b549" providerId="ADAL" clId="{94986707-852F-D242-B06C-0FBC788809B4}" dt="2024-09-25T14:02:12.789" v="65" actId="120"/>
          <ac:spMkLst>
            <pc:docMk/>
            <pc:sldMk cId="1654838768" sldId="2076137168"/>
            <ac:spMk id="44" creationId="{D4981ECC-097F-4497-A41D-74058D6FAB6C}"/>
          </ac:spMkLst>
        </pc:spChg>
      </pc:sldChg>
      <pc:sldChg chg="modSp mod">
        <pc:chgData name="Mahima Khurana" userId="70510be9-2dc9-4a9c-8e68-7747b087b549" providerId="ADAL" clId="{94986707-852F-D242-B06C-0FBC788809B4}" dt="2024-09-26T07:49:43.999" v="706" actId="113"/>
        <pc:sldMkLst>
          <pc:docMk/>
          <pc:sldMk cId="3024129246" sldId="2147473080"/>
        </pc:sldMkLst>
        <pc:spChg chg="mod">
          <ac:chgData name="Mahima Khurana" userId="70510be9-2dc9-4a9c-8e68-7747b087b549" providerId="ADAL" clId="{94986707-852F-D242-B06C-0FBC788809B4}" dt="2024-09-26T07:49:43.999" v="706" actId="113"/>
          <ac:spMkLst>
            <pc:docMk/>
            <pc:sldMk cId="3024129246" sldId="2147473080"/>
            <ac:spMk id="44" creationId="{28FD57D0-726D-4E56-B9D3-F2552943BD57}"/>
          </ac:spMkLst>
        </pc:spChg>
      </pc:sldChg>
      <pc:sldChg chg="modSp mod">
        <pc:chgData name="Mahima Khurana" userId="70510be9-2dc9-4a9c-8e68-7747b087b549" providerId="ADAL" clId="{94986707-852F-D242-B06C-0FBC788809B4}" dt="2024-09-25T14:17:02.901" v="377" actId="20577"/>
        <pc:sldMkLst>
          <pc:docMk/>
          <pc:sldMk cId="1177528343" sldId="2147473086"/>
        </pc:sldMkLst>
        <pc:spChg chg="mod">
          <ac:chgData name="Mahima Khurana" userId="70510be9-2dc9-4a9c-8e68-7747b087b549" providerId="ADAL" clId="{94986707-852F-D242-B06C-0FBC788809B4}" dt="2024-09-25T14:17:02.901" v="377" actId="20577"/>
          <ac:spMkLst>
            <pc:docMk/>
            <pc:sldMk cId="1177528343" sldId="2147473086"/>
            <ac:spMk id="3" creationId="{5EA9885A-FB6D-4832-28C4-8FE76E77E6F5}"/>
          </ac:spMkLst>
        </pc:spChg>
      </pc:sldChg>
      <pc:sldChg chg="modSp mod">
        <pc:chgData name="Mahima Khurana" userId="70510be9-2dc9-4a9c-8e68-7747b087b549" providerId="ADAL" clId="{94986707-852F-D242-B06C-0FBC788809B4}" dt="2024-09-25T14:18:05.904" v="392" actId="20577"/>
        <pc:sldMkLst>
          <pc:docMk/>
          <pc:sldMk cId="839329077" sldId="2147473098"/>
        </pc:sldMkLst>
        <pc:spChg chg="mod">
          <ac:chgData name="Mahima Khurana" userId="70510be9-2dc9-4a9c-8e68-7747b087b549" providerId="ADAL" clId="{94986707-852F-D242-B06C-0FBC788809B4}" dt="2024-09-25T14:18:05.904" v="392" actId="20577"/>
          <ac:spMkLst>
            <pc:docMk/>
            <pc:sldMk cId="839329077" sldId="2147473098"/>
            <ac:spMk id="3" creationId="{5EA9885A-FB6D-4832-28C4-8FE76E77E6F5}"/>
          </ac:spMkLst>
        </pc:spChg>
      </pc:sldChg>
      <pc:sldChg chg="addSp delSp modSp mod">
        <pc:chgData name="Mahima Khurana" userId="70510be9-2dc9-4a9c-8e68-7747b087b549" providerId="ADAL" clId="{94986707-852F-D242-B06C-0FBC788809B4}" dt="2024-09-25T14:21:25.994" v="429" actId="14100"/>
        <pc:sldMkLst>
          <pc:docMk/>
          <pc:sldMk cId="3057446940" sldId="2147473101"/>
        </pc:sldMkLst>
        <pc:spChg chg="mod">
          <ac:chgData name="Mahima Khurana" userId="70510be9-2dc9-4a9c-8e68-7747b087b549" providerId="ADAL" clId="{94986707-852F-D242-B06C-0FBC788809B4}" dt="2024-09-25T14:19:57.957" v="421" actId="20577"/>
          <ac:spMkLst>
            <pc:docMk/>
            <pc:sldMk cId="3057446940" sldId="2147473101"/>
            <ac:spMk id="3" creationId="{5EA9885A-FB6D-4832-28C4-8FE76E77E6F5}"/>
          </ac:spMkLst>
        </pc:spChg>
        <pc:spChg chg="mod">
          <ac:chgData name="Mahima Khurana" userId="70510be9-2dc9-4a9c-8e68-7747b087b549" providerId="ADAL" clId="{94986707-852F-D242-B06C-0FBC788809B4}" dt="2024-09-25T14:19:24.661" v="404" actId="1076"/>
          <ac:spMkLst>
            <pc:docMk/>
            <pc:sldMk cId="3057446940" sldId="2147473101"/>
            <ac:spMk id="10" creationId="{D3851711-BD66-68D9-5AFC-52FDB0FC1198}"/>
          </ac:spMkLst>
        </pc:spChg>
        <pc:picChg chg="add mod">
          <ac:chgData name="Mahima Khurana" userId="70510be9-2dc9-4a9c-8e68-7747b087b549" providerId="ADAL" clId="{94986707-852F-D242-B06C-0FBC788809B4}" dt="2024-09-25T14:21:25.994" v="429" actId="14100"/>
          <ac:picMkLst>
            <pc:docMk/>
            <pc:sldMk cId="3057446940" sldId="2147473101"/>
            <ac:picMk id="2" creationId="{AE4FC5EC-ED59-9C9D-9DC4-3CC589EFF03B}"/>
          </ac:picMkLst>
        </pc:picChg>
        <pc:picChg chg="del">
          <ac:chgData name="Mahima Khurana" userId="70510be9-2dc9-4a9c-8e68-7747b087b549" providerId="ADAL" clId="{94986707-852F-D242-B06C-0FBC788809B4}" dt="2024-09-25T14:20:04.762" v="422" actId="478"/>
          <ac:picMkLst>
            <pc:docMk/>
            <pc:sldMk cId="3057446940" sldId="2147473101"/>
            <ac:picMk id="7" creationId="{14FA70C0-D6EF-DA51-AFB5-B6DD32ACAFE4}"/>
          </ac:picMkLst>
        </pc:picChg>
      </pc:sldChg>
      <pc:sldChg chg="del">
        <pc:chgData name="Mahima Khurana" userId="70510be9-2dc9-4a9c-8e68-7747b087b549" providerId="ADAL" clId="{94986707-852F-D242-B06C-0FBC788809B4}" dt="2024-09-25T14:31:29.259" v="663" actId="2696"/>
        <pc:sldMkLst>
          <pc:docMk/>
          <pc:sldMk cId="3219921201" sldId="2147473110"/>
        </pc:sldMkLst>
      </pc:sldChg>
      <pc:sldChg chg="modSp mod">
        <pc:chgData name="Mahima Khurana" userId="70510be9-2dc9-4a9c-8e68-7747b087b549" providerId="ADAL" clId="{94986707-852F-D242-B06C-0FBC788809B4}" dt="2024-09-26T07:59:40.498" v="710" actId="20577"/>
        <pc:sldMkLst>
          <pc:docMk/>
          <pc:sldMk cId="855417879" sldId="2147473169"/>
        </pc:sldMkLst>
        <pc:spChg chg="mod">
          <ac:chgData name="Mahima Khurana" userId="70510be9-2dc9-4a9c-8e68-7747b087b549" providerId="ADAL" clId="{94986707-852F-D242-B06C-0FBC788809B4}" dt="2024-09-26T07:59:40.498" v="710" actId="20577"/>
          <ac:spMkLst>
            <pc:docMk/>
            <pc:sldMk cId="855417879" sldId="2147473169"/>
            <ac:spMk id="9" creationId="{C30C42F9-14B1-5C89-544C-6A5F98239269}"/>
          </ac:spMkLst>
        </pc:spChg>
      </pc:sldChg>
      <pc:sldChg chg="modSp mod">
        <pc:chgData name="Mahima Khurana" userId="70510be9-2dc9-4a9c-8e68-7747b087b549" providerId="ADAL" clId="{94986707-852F-D242-B06C-0FBC788809B4}" dt="2024-09-25T14:03:13.110" v="83" actId="20577"/>
        <pc:sldMkLst>
          <pc:docMk/>
          <pc:sldMk cId="3827055540" sldId="2147473488"/>
        </pc:sldMkLst>
        <pc:spChg chg="mod">
          <ac:chgData name="Mahima Khurana" userId="70510be9-2dc9-4a9c-8e68-7747b087b549" providerId="ADAL" clId="{94986707-852F-D242-B06C-0FBC788809B4}" dt="2024-09-25T14:03:13.110" v="83" actId="20577"/>
          <ac:spMkLst>
            <pc:docMk/>
            <pc:sldMk cId="3827055540" sldId="2147473488"/>
            <ac:spMk id="2" creationId="{6210AFAC-592C-0924-F963-5C9F21C7139F}"/>
          </ac:spMkLst>
        </pc:spChg>
      </pc:sldChg>
      <pc:sldChg chg="modSp mod setBg">
        <pc:chgData name="Mahima Khurana" userId="70510be9-2dc9-4a9c-8e68-7747b087b549" providerId="ADAL" clId="{94986707-852F-D242-B06C-0FBC788809B4}" dt="2024-09-25T14:29:07.288" v="653" actId="20577"/>
        <pc:sldMkLst>
          <pc:docMk/>
          <pc:sldMk cId="3313219404" sldId="2147473498"/>
        </pc:sldMkLst>
        <pc:spChg chg="mod">
          <ac:chgData name="Mahima Khurana" userId="70510be9-2dc9-4a9c-8e68-7747b087b549" providerId="ADAL" clId="{94986707-852F-D242-B06C-0FBC788809B4}" dt="2024-09-25T14:27:50.641" v="587" actId="1076"/>
          <ac:spMkLst>
            <pc:docMk/>
            <pc:sldMk cId="3313219404" sldId="2147473498"/>
            <ac:spMk id="4" creationId="{81B38712-0ACF-6045-0FE7-68A2D0C40A72}"/>
          </ac:spMkLst>
        </pc:spChg>
        <pc:spChg chg="mod">
          <ac:chgData name="Mahima Khurana" userId="70510be9-2dc9-4a9c-8e68-7747b087b549" providerId="ADAL" clId="{94986707-852F-D242-B06C-0FBC788809B4}" dt="2024-09-25T14:29:07.288" v="653" actId="20577"/>
          <ac:spMkLst>
            <pc:docMk/>
            <pc:sldMk cId="3313219404" sldId="2147473498"/>
            <ac:spMk id="7" creationId="{0CBDD0F7-2E38-CC2F-7A97-FE95CF23BD9B}"/>
          </ac:spMkLst>
        </pc:spChg>
      </pc:sldChg>
      <pc:sldChg chg="del">
        <pc:chgData name="Mahima Khurana" userId="70510be9-2dc9-4a9c-8e68-7747b087b549" providerId="ADAL" clId="{94986707-852F-D242-B06C-0FBC788809B4}" dt="2024-09-25T14:31:29.174" v="660" actId="2696"/>
        <pc:sldMkLst>
          <pc:docMk/>
          <pc:sldMk cId="1040542036" sldId="2147473500"/>
        </pc:sldMkLst>
      </pc:sldChg>
      <pc:sldChg chg="add">
        <pc:chgData name="Mahima Khurana" userId="70510be9-2dc9-4a9c-8e68-7747b087b549" providerId="ADAL" clId="{94986707-852F-D242-B06C-0FBC788809B4}" dt="2024-09-25T14:30:51.492" v="657"/>
        <pc:sldMkLst>
          <pc:docMk/>
          <pc:sldMk cId="3256694872" sldId="2147473501"/>
        </pc:sldMkLst>
      </pc:sldChg>
      <pc:sldChg chg="modSp mod">
        <pc:chgData name="Mahima Khurana" userId="70510be9-2dc9-4a9c-8e68-7747b087b549" providerId="ADAL" clId="{94986707-852F-D242-B06C-0FBC788809B4}" dt="2024-09-25T14:25:07.748" v="563" actId="1076"/>
        <pc:sldMkLst>
          <pc:docMk/>
          <pc:sldMk cId="2793857699" sldId="2147473509"/>
        </pc:sldMkLst>
        <pc:spChg chg="mod">
          <ac:chgData name="Mahima Khurana" userId="70510be9-2dc9-4a9c-8e68-7747b087b549" providerId="ADAL" clId="{94986707-852F-D242-B06C-0FBC788809B4}" dt="2024-09-25T14:25:07.748" v="563" actId="1076"/>
          <ac:spMkLst>
            <pc:docMk/>
            <pc:sldMk cId="2793857699" sldId="2147473509"/>
            <ac:spMk id="3" creationId="{8E5E93E6-02B1-AA16-4EC2-0291806D28F7}"/>
          </ac:spMkLst>
        </pc:spChg>
      </pc:sldChg>
      <pc:sldChg chg="modSp mod">
        <pc:chgData name="Mahima Khurana" userId="70510be9-2dc9-4a9c-8e68-7747b087b549" providerId="ADAL" clId="{94986707-852F-D242-B06C-0FBC788809B4}" dt="2024-09-25T14:21:36.164" v="430" actId="20577"/>
        <pc:sldMkLst>
          <pc:docMk/>
          <pc:sldMk cId="3643587753" sldId="2147473510"/>
        </pc:sldMkLst>
        <pc:spChg chg="mod">
          <ac:chgData name="Mahima Khurana" userId="70510be9-2dc9-4a9c-8e68-7747b087b549" providerId="ADAL" clId="{94986707-852F-D242-B06C-0FBC788809B4}" dt="2024-09-25T14:21:36.164" v="430" actId="20577"/>
          <ac:spMkLst>
            <pc:docMk/>
            <pc:sldMk cId="3643587753" sldId="2147473510"/>
            <ac:spMk id="6" creationId="{073CB0A1-B7F8-7C04-C083-3AF9745E0944}"/>
          </ac:spMkLst>
        </pc:spChg>
      </pc:sldChg>
      <pc:sldChg chg="del">
        <pc:chgData name="Mahima Khurana" userId="70510be9-2dc9-4a9c-8e68-7747b087b549" providerId="ADAL" clId="{94986707-852F-D242-B06C-0FBC788809B4}" dt="2024-09-25T14:31:29.246" v="662" actId="2696"/>
        <pc:sldMkLst>
          <pc:docMk/>
          <pc:sldMk cId="3629579126" sldId="2147473512"/>
        </pc:sldMkLst>
      </pc:sldChg>
      <pc:sldChg chg="del">
        <pc:chgData name="Mahima Khurana" userId="70510be9-2dc9-4a9c-8e68-7747b087b549" providerId="ADAL" clId="{94986707-852F-D242-B06C-0FBC788809B4}" dt="2024-09-25T14:25:51.625" v="565" actId="2696"/>
        <pc:sldMkLst>
          <pc:docMk/>
          <pc:sldMk cId="2383424822" sldId="2147478153"/>
        </pc:sldMkLst>
      </pc:sldChg>
      <pc:sldChg chg="del">
        <pc:chgData name="Mahima Khurana" userId="70510be9-2dc9-4a9c-8e68-7747b087b549" providerId="ADAL" clId="{94986707-852F-D242-B06C-0FBC788809B4}" dt="2024-09-25T14:31:29.237" v="661" actId="2696"/>
        <pc:sldMkLst>
          <pc:docMk/>
          <pc:sldMk cId="346432871" sldId="2147478154"/>
        </pc:sldMkLst>
      </pc:sldChg>
      <pc:sldChg chg="del">
        <pc:chgData name="Mahima Khurana" userId="70510be9-2dc9-4a9c-8e68-7747b087b549" providerId="ADAL" clId="{94986707-852F-D242-B06C-0FBC788809B4}" dt="2024-09-25T14:02:57.820" v="69" actId="2696"/>
        <pc:sldMkLst>
          <pc:docMk/>
          <pc:sldMk cId="3013332123" sldId="2147478155"/>
        </pc:sldMkLst>
      </pc:sldChg>
      <pc:sldChg chg="del">
        <pc:chgData name="Mahima Khurana" userId="70510be9-2dc9-4a9c-8e68-7747b087b549" providerId="ADAL" clId="{94986707-852F-D242-B06C-0FBC788809B4}" dt="2024-09-25T14:02:57.818" v="68" actId="2696"/>
        <pc:sldMkLst>
          <pc:docMk/>
          <pc:sldMk cId="3956353013" sldId="2147478156"/>
        </pc:sldMkLst>
      </pc:sldChg>
      <pc:sldChg chg="del">
        <pc:chgData name="Mahima Khurana" userId="70510be9-2dc9-4a9c-8e68-7747b087b549" providerId="ADAL" clId="{94986707-852F-D242-B06C-0FBC788809B4}" dt="2024-09-25T14:02:57.815" v="67" actId="2696"/>
        <pc:sldMkLst>
          <pc:docMk/>
          <pc:sldMk cId="2102681859" sldId="2147478163"/>
        </pc:sldMkLst>
      </pc:sldChg>
      <pc:sldChg chg="del">
        <pc:chgData name="Mahima Khurana" userId="70510be9-2dc9-4a9c-8e68-7747b087b549" providerId="ADAL" clId="{94986707-852F-D242-B06C-0FBC788809B4}" dt="2024-09-25T14:15:35.198" v="336" actId="2696"/>
        <pc:sldMkLst>
          <pc:docMk/>
          <pc:sldMk cId="3239588813" sldId="2147478164"/>
        </pc:sldMkLst>
      </pc:sldChg>
      <pc:sldChg chg="add">
        <pc:chgData name="Mahima Khurana" userId="70510be9-2dc9-4a9c-8e68-7747b087b549" providerId="ADAL" clId="{94986707-852F-D242-B06C-0FBC788809B4}" dt="2024-09-25T14:08:29.888" v="84"/>
        <pc:sldMkLst>
          <pc:docMk/>
          <pc:sldMk cId="1709288176" sldId="2147478165"/>
        </pc:sldMkLst>
      </pc:sldChg>
      <pc:sldChg chg="addSp modSp add mod">
        <pc:chgData name="Mahima Khurana" userId="70510be9-2dc9-4a9c-8e68-7747b087b549" providerId="ADAL" clId="{94986707-852F-D242-B06C-0FBC788809B4}" dt="2024-09-25T14:17:24.905" v="379" actId="207"/>
        <pc:sldMkLst>
          <pc:docMk/>
          <pc:sldMk cId="2244087746" sldId="2147478167"/>
        </pc:sldMkLst>
        <pc:spChg chg="add mod">
          <ac:chgData name="Mahima Khurana" userId="70510be9-2dc9-4a9c-8e68-7747b087b549" providerId="ADAL" clId="{94986707-852F-D242-B06C-0FBC788809B4}" dt="2024-09-25T14:15:32.265" v="335" actId="1076"/>
          <ac:spMkLst>
            <pc:docMk/>
            <pc:sldMk cId="2244087746" sldId="2147478167"/>
            <ac:spMk id="2" creationId="{50B858E1-F855-0BBC-08F1-D1146B2D12D2}"/>
          </ac:spMkLst>
        </pc:spChg>
        <pc:graphicFrameChg chg="modGraphic">
          <ac:chgData name="Mahima Khurana" userId="70510be9-2dc9-4a9c-8e68-7747b087b549" providerId="ADAL" clId="{94986707-852F-D242-B06C-0FBC788809B4}" dt="2024-09-25T14:17:24.905" v="379" actId="207"/>
          <ac:graphicFrameMkLst>
            <pc:docMk/>
            <pc:sldMk cId="2244087746" sldId="2147478167"/>
            <ac:graphicFrameMk id="5" creationId="{10638583-C6DE-4BFA-2182-3E284477D471}"/>
          </ac:graphicFrameMkLst>
        </pc:graphicFrameChg>
      </pc:sldChg>
      <pc:sldChg chg="modSp add mod setBg">
        <pc:chgData name="Mahima Khurana" userId="70510be9-2dc9-4a9c-8e68-7747b087b549" providerId="ADAL" clId="{94986707-852F-D242-B06C-0FBC788809B4}" dt="2024-09-26T07:49:22.944" v="704" actId="20577"/>
        <pc:sldMkLst>
          <pc:docMk/>
          <pc:sldMk cId="2935491243" sldId="2147478168"/>
        </pc:sldMkLst>
        <pc:spChg chg="mod">
          <ac:chgData name="Mahima Khurana" userId="70510be9-2dc9-4a9c-8e68-7747b087b549" providerId="ADAL" clId="{94986707-852F-D242-B06C-0FBC788809B4}" dt="2024-09-26T07:49:22.944" v="704" actId="20577"/>
          <ac:spMkLst>
            <pc:docMk/>
            <pc:sldMk cId="2935491243" sldId="2147478168"/>
            <ac:spMk id="7" creationId="{4D39395F-F83B-3B1C-33B4-416C01E8DC73}"/>
          </ac:spMkLst>
        </pc:spChg>
      </pc:sldChg>
      <pc:sldChg chg="modSp add del mod">
        <pc:chgData name="Mahima Khurana" userId="70510be9-2dc9-4a9c-8e68-7747b087b549" providerId="ADAL" clId="{94986707-852F-D242-B06C-0FBC788809B4}" dt="2024-09-25T14:29:10.447" v="654" actId="2696"/>
        <pc:sldMkLst>
          <pc:docMk/>
          <pc:sldMk cId="299431056" sldId="2147478169"/>
        </pc:sldMkLst>
        <pc:spChg chg="mod">
          <ac:chgData name="Mahima Khurana" userId="70510be9-2dc9-4a9c-8e68-7747b087b549" providerId="ADAL" clId="{94986707-852F-D242-B06C-0FBC788809B4}" dt="2024-09-25T14:26:52.807" v="574" actId="21"/>
          <ac:spMkLst>
            <pc:docMk/>
            <pc:sldMk cId="299431056" sldId="2147478169"/>
            <ac:spMk id="7" creationId="{0CBDD0F7-2E38-CC2F-7A97-FE95CF23BD9B}"/>
          </ac:spMkLst>
        </pc:spChg>
      </pc:sldChg>
      <pc:sldChg chg="add del">
        <pc:chgData name="Mahima Khurana" userId="70510be9-2dc9-4a9c-8e68-7747b087b549" providerId="ADAL" clId="{94986707-852F-D242-B06C-0FBC788809B4}" dt="2024-09-25T14:30:17.904" v="656" actId="2696"/>
        <pc:sldMkLst>
          <pc:docMk/>
          <pc:sldMk cId="1461991267" sldId="2147478169"/>
        </pc:sldMkLst>
      </pc:sldChg>
      <pc:sldChg chg="add del">
        <pc:chgData name="Mahima Khurana" userId="70510be9-2dc9-4a9c-8e68-7747b087b549" providerId="ADAL" clId="{94986707-852F-D242-B06C-0FBC788809B4}" dt="2024-09-25T14:30:56.122" v="658" actId="2696"/>
        <pc:sldMkLst>
          <pc:docMk/>
          <pc:sldMk cId="3721927437" sldId="2147478169"/>
        </pc:sldMkLst>
      </pc:sldChg>
      <pc:sldChg chg="delSp add mod">
        <pc:chgData name="Mahima Khurana" userId="70510be9-2dc9-4a9c-8e68-7747b087b549" providerId="ADAL" clId="{94986707-852F-D242-B06C-0FBC788809B4}" dt="2024-09-25T14:31:03.886" v="659" actId="478"/>
        <pc:sldMkLst>
          <pc:docMk/>
          <pc:sldMk cId="610349941" sldId="2147478170"/>
        </pc:sldMkLst>
        <pc:picChg chg="del">
          <ac:chgData name="Mahima Khurana" userId="70510be9-2dc9-4a9c-8e68-7747b087b549" providerId="ADAL" clId="{94986707-852F-D242-B06C-0FBC788809B4}" dt="2024-09-25T14:31:03.886" v="659" actId="478"/>
          <ac:picMkLst>
            <pc:docMk/>
            <pc:sldMk cId="610349941" sldId="2147478170"/>
            <ac:picMk id="4" creationId="{9E97E06F-6767-CCE0-64A0-CFD2FC1C6883}"/>
          </ac:picMkLst>
        </pc:picChg>
      </pc:sldChg>
      <pc:sldChg chg="add">
        <pc:chgData name="Mahima Khurana" userId="70510be9-2dc9-4a9c-8e68-7747b087b549" providerId="ADAL" clId="{94986707-852F-D242-B06C-0FBC788809B4}" dt="2024-09-25T14:30:51.492" v="657"/>
        <pc:sldMkLst>
          <pc:docMk/>
          <pc:sldMk cId="1107876752" sldId="2147478171"/>
        </pc:sldMkLst>
      </pc:sldChg>
      <pc:sldChg chg="delSp add mod">
        <pc:chgData name="Mahima Khurana" userId="70510be9-2dc9-4a9c-8e68-7747b087b549" providerId="ADAL" clId="{94986707-852F-D242-B06C-0FBC788809B4}" dt="2024-09-25T14:32:01.107" v="664" actId="478"/>
        <pc:sldMkLst>
          <pc:docMk/>
          <pc:sldMk cId="3648816424" sldId="2147478172"/>
        </pc:sldMkLst>
        <pc:picChg chg="del">
          <ac:chgData name="Mahima Khurana" userId="70510be9-2dc9-4a9c-8e68-7747b087b549" providerId="ADAL" clId="{94986707-852F-D242-B06C-0FBC788809B4}" dt="2024-09-25T14:32:01.107" v="664" actId="478"/>
          <ac:picMkLst>
            <pc:docMk/>
            <pc:sldMk cId="3648816424" sldId="2147478172"/>
            <ac:picMk id="5" creationId="{553870D7-A992-037C-7790-4F1B439983A9}"/>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image" Target="../media/image37.jpeg"/><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image" Target="../media/image37.jpeg"/><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2CC18F-7945-8740-9376-353BE3688084}" type="doc">
      <dgm:prSet loTypeId="urn:microsoft.com/office/officeart/2008/layout/PictureStrips" loCatId="" qsTypeId="urn:microsoft.com/office/officeart/2005/8/quickstyle/3d2" qsCatId="3D" csTypeId="urn:microsoft.com/office/officeart/2005/8/colors/accent2_4" csCatId="accent2" phldr="1"/>
      <dgm:spPr/>
      <dgm:t>
        <a:bodyPr/>
        <a:lstStyle/>
        <a:p>
          <a:endParaRPr lang="en-US"/>
        </a:p>
      </dgm:t>
    </dgm:pt>
    <dgm:pt modelId="{D3A78B04-3E27-6E44-8AF1-5599AD6E1178}">
      <dgm:prSet phldrT="[Text]"/>
      <dgm:spPr>
        <a:solidFill>
          <a:schemeClr val="lt1">
            <a:hueOff val="0"/>
            <a:satOff val="0"/>
            <a:lumOff val="0"/>
            <a:alpha val="80000"/>
          </a:schemeClr>
        </a:solidFill>
      </dgm:spPr>
      <dgm:t>
        <a:bodyPr/>
        <a:lstStyle/>
        <a:p>
          <a:pPr marL="11113" lvl="0" indent="-11113" algn="ctr" defTabSz="844550">
            <a:lnSpc>
              <a:spcPct val="90000"/>
            </a:lnSpc>
            <a:spcBef>
              <a:spcPct val="0"/>
            </a:spcBef>
            <a:spcAft>
              <a:spcPct val="35000"/>
            </a:spcAft>
            <a:buNone/>
            <a:tabLst/>
          </a:pPr>
          <a:r>
            <a:rPr lang="en-US" sz="1900" b="1" kern="1200">
              <a:solidFill>
                <a:schemeClr val="accent1"/>
              </a:solidFill>
            </a:rPr>
            <a:t>BUSINESS OUTCOME</a:t>
          </a:r>
        </a:p>
      </dgm:t>
    </dgm:pt>
    <dgm:pt modelId="{64D1AC46-6DCD-AC4A-9201-62E8A256EDBB}" type="parTrans" cxnId="{47292008-EB22-4E4F-A891-AA03A42DDB3B}">
      <dgm:prSet/>
      <dgm:spPr/>
      <dgm:t>
        <a:bodyPr/>
        <a:lstStyle/>
        <a:p>
          <a:endParaRPr lang="en-US"/>
        </a:p>
      </dgm:t>
    </dgm:pt>
    <dgm:pt modelId="{105E0FD1-74A9-2746-968F-733A4C224133}" type="sibTrans" cxnId="{47292008-EB22-4E4F-A891-AA03A42DDB3B}">
      <dgm:prSet/>
      <dgm:spPr/>
      <dgm:t>
        <a:bodyPr/>
        <a:lstStyle/>
        <a:p>
          <a:endParaRPr lang="en-US"/>
        </a:p>
      </dgm:t>
    </dgm:pt>
    <dgm:pt modelId="{70B01218-5518-924A-9A6A-047581A1CB79}">
      <dgm:prSet phldrT="[Text]" custT="1"/>
      <dgm:spPr>
        <a:solidFill>
          <a:schemeClr val="lt1">
            <a:hueOff val="0"/>
            <a:satOff val="0"/>
            <a:lumOff val="0"/>
            <a:alpha val="80000"/>
          </a:schemeClr>
        </a:solidFill>
      </dgm:spPr>
      <dgm:t>
        <a:bodyPr/>
        <a:lstStyle/>
        <a:p>
          <a:pPr marL="0" lvl="0" indent="0" algn="ctr" defTabSz="844550">
            <a:lnSpc>
              <a:spcPct val="90000"/>
            </a:lnSpc>
            <a:spcBef>
              <a:spcPct val="0"/>
            </a:spcBef>
            <a:spcAft>
              <a:spcPct val="35000"/>
            </a:spcAft>
            <a:buNone/>
          </a:pPr>
          <a:r>
            <a:rPr lang="en-US" sz="1900" b="1" kern="1200">
              <a:solidFill>
                <a:schemeClr val="accent1"/>
              </a:solidFill>
              <a:latin typeface="Arial"/>
              <a:ea typeface="+mn-ea"/>
              <a:cs typeface="+mn-cs"/>
            </a:rPr>
            <a:t>TEAM COLLABORATION</a:t>
          </a:r>
        </a:p>
      </dgm:t>
    </dgm:pt>
    <dgm:pt modelId="{6742C20E-D047-2D48-A456-DCB0DDC397B9}" type="parTrans" cxnId="{2E18BF7E-768B-FC44-80AF-2318276D300A}">
      <dgm:prSet/>
      <dgm:spPr/>
      <dgm:t>
        <a:bodyPr/>
        <a:lstStyle/>
        <a:p>
          <a:endParaRPr lang="en-US"/>
        </a:p>
      </dgm:t>
    </dgm:pt>
    <dgm:pt modelId="{3ECAAD78-CA73-EB41-862A-F8989EE19DFF}" type="sibTrans" cxnId="{2E18BF7E-768B-FC44-80AF-2318276D300A}">
      <dgm:prSet/>
      <dgm:spPr/>
      <dgm:t>
        <a:bodyPr/>
        <a:lstStyle/>
        <a:p>
          <a:endParaRPr lang="en-US"/>
        </a:p>
      </dgm:t>
    </dgm:pt>
    <dgm:pt modelId="{C11E7BD4-48BE-2B4B-BCE7-E7327A5F1B6E}">
      <dgm:prSet phldrT="[Text]"/>
      <dgm:spPr>
        <a:solidFill>
          <a:schemeClr val="lt1">
            <a:hueOff val="0"/>
            <a:satOff val="0"/>
            <a:lumOff val="0"/>
            <a:alpha val="80000"/>
          </a:schemeClr>
        </a:solidFill>
      </dgm:spPr>
      <dgm:t>
        <a:bodyPr/>
        <a:lstStyle/>
        <a:p>
          <a:pPr marL="0" lvl="0" algn="ctr" defTabSz="844550">
            <a:lnSpc>
              <a:spcPct val="90000"/>
            </a:lnSpc>
            <a:spcBef>
              <a:spcPct val="0"/>
            </a:spcBef>
            <a:spcAft>
              <a:spcPct val="35000"/>
            </a:spcAft>
            <a:buNone/>
          </a:pPr>
          <a:r>
            <a:rPr lang="en-US" sz="1900" b="1" kern="1200">
              <a:solidFill>
                <a:schemeClr val="accent1"/>
              </a:solidFill>
            </a:rPr>
            <a:t>SOLUTION</a:t>
          </a:r>
        </a:p>
      </dgm:t>
    </dgm:pt>
    <dgm:pt modelId="{53D6B9F2-833A-6543-B61A-8B18F77C122F}" type="parTrans" cxnId="{9536B291-FBFA-F34C-B86F-834E8BD51F80}">
      <dgm:prSet/>
      <dgm:spPr/>
      <dgm:t>
        <a:bodyPr/>
        <a:lstStyle/>
        <a:p>
          <a:endParaRPr lang="en-US"/>
        </a:p>
      </dgm:t>
    </dgm:pt>
    <dgm:pt modelId="{2D2D8772-3D3E-DE42-92A2-A509803254D7}" type="sibTrans" cxnId="{9536B291-FBFA-F34C-B86F-834E8BD51F80}">
      <dgm:prSet/>
      <dgm:spPr/>
      <dgm:t>
        <a:bodyPr/>
        <a:lstStyle/>
        <a:p>
          <a:endParaRPr lang="en-US"/>
        </a:p>
      </dgm:t>
    </dgm:pt>
    <dgm:pt modelId="{725F579A-BCFF-6C4E-8337-FA814CDEA39C}">
      <dgm:prSet phldrT="[Text]"/>
      <dgm:spPr>
        <a:solidFill>
          <a:schemeClr val="lt1">
            <a:hueOff val="0"/>
            <a:satOff val="0"/>
            <a:lumOff val="0"/>
            <a:alpha val="80000"/>
          </a:schemeClr>
        </a:solidFill>
      </dgm:spPr>
      <dgm:t>
        <a:bodyPr/>
        <a:lstStyle/>
        <a:p>
          <a:pPr marL="11113" lvl="0" indent="0" algn="ctr" defTabSz="844550">
            <a:lnSpc>
              <a:spcPct val="90000"/>
            </a:lnSpc>
            <a:spcBef>
              <a:spcPct val="0"/>
            </a:spcBef>
            <a:spcAft>
              <a:spcPct val="35000"/>
            </a:spcAft>
            <a:buNone/>
            <a:tabLst/>
          </a:pPr>
          <a:r>
            <a:rPr lang="en-US" sz="1900" b="1" kern="1200">
              <a:solidFill>
                <a:schemeClr val="accent1"/>
              </a:solidFill>
            </a:rPr>
            <a:t>POTENTIAL IMPACT ON INDUSTRY </a:t>
          </a:r>
        </a:p>
      </dgm:t>
    </dgm:pt>
    <dgm:pt modelId="{48BFB723-148D-B04B-A4AC-B53C422DEE05}" type="parTrans" cxnId="{00E809C2-54A9-F14D-AC6F-A234F2776067}">
      <dgm:prSet/>
      <dgm:spPr/>
      <dgm:t>
        <a:bodyPr/>
        <a:lstStyle/>
        <a:p>
          <a:endParaRPr lang="en-US"/>
        </a:p>
      </dgm:t>
    </dgm:pt>
    <dgm:pt modelId="{E434494A-22BC-4B48-A0E6-DC063A705F48}" type="sibTrans" cxnId="{00E809C2-54A9-F14D-AC6F-A234F2776067}">
      <dgm:prSet/>
      <dgm:spPr/>
      <dgm:t>
        <a:bodyPr/>
        <a:lstStyle/>
        <a:p>
          <a:endParaRPr lang="en-US"/>
        </a:p>
      </dgm:t>
    </dgm:pt>
    <dgm:pt modelId="{96D7AC27-236E-874F-9F6E-542D47BF2FB1}">
      <dgm:prSet phldrT="[Text]"/>
      <dgm:spPr>
        <a:solidFill>
          <a:schemeClr val="lt1">
            <a:hueOff val="0"/>
            <a:satOff val="0"/>
            <a:lumOff val="0"/>
            <a:alpha val="80000"/>
          </a:schemeClr>
        </a:solidFill>
      </dgm:spPr>
      <dgm:t>
        <a:bodyPr/>
        <a:lstStyle/>
        <a:p>
          <a:pPr marL="0" lvl="0" algn="ctr" defTabSz="844550">
            <a:lnSpc>
              <a:spcPct val="90000"/>
            </a:lnSpc>
            <a:spcBef>
              <a:spcPct val="0"/>
            </a:spcBef>
            <a:spcAft>
              <a:spcPct val="35000"/>
            </a:spcAft>
            <a:buNone/>
          </a:pPr>
          <a:r>
            <a:rPr lang="en-US" sz="1900" b="1" kern="1200">
              <a:solidFill>
                <a:schemeClr val="accent1"/>
              </a:solidFill>
            </a:rPr>
            <a:t>PITCH</a:t>
          </a:r>
        </a:p>
      </dgm:t>
    </dgm:pt>
    <dgm:pt modelId="{2B9755B6-10A0-034B-B1C7-E3DA6FDEB7BE}" type="parTrans" cxnId="{640FB4E2-3F01-5046-B101-3C993B6AA2AD}">
      <dgm:prSet/>
      <dgm:spPr/>
      <dgm:t>
        <a:bodyPr/>
        <a:lstStyle/>
        <a:p>
          <a:endParaRPr lang="en-US"/>
        </a:p>
      </dgm:t>
    </dgm:pt>
    <dgm:pt modelId="{DA6F144B-C030-F54B-A255-ABEDC5398061}" type="sibTrans" cxnId="{640FB4E2-3F01-5046-B101-3C993B6AA2AD}">
      <dgm:prSet/>
      <dgm:spPr/>
      <dgm:t>
        <a:bodyPr/>
        <a:lstStyle/>
        <a:p>
          <a:endParaRPr lang="en-US"/>
        </a:p>
      </dgm:t>
    </dgm:pt>
    <dgm:pt modelId="{4170D515-0D40-C64B-B906-AD60E6A904F8}">
      <dgm:prSet phldrT="[Text]" custT="1"/>
      <dgm:spPr>
        <a:solidFill>
          <a:schemeClr val="lt1">
            <a:hueOff val="0"/>
            <a:satOff val="0"/>
            <a:lumOff val="0"/>
            <a:alpha val="80000"/>
          </a:schemeClr>
        </a:solidFill>
      </dgm:spPr>
      <dgm:t>
        <a:bodyPr/>
        <a:lstStyle/>
        <a:p>
          <a:pPr marL="11113" lvl="1" indent="-11113" algn="ctr" defTabSz="711200">
            <a:lnSpc>
              <a:spcPct val="90000"/>
            </a:lnSpc>
            <a:spcBef>
              <a:spcPct val="0"/>
            </a:spcBef>
            <a:spcAft>
              <a:spcPct val="15000"/>
            </a:spcAft>
            <a:buNone/>
            <a:tabLst/>
          </a:pPr>
          <a:r>
            <a:rPr lang="en-US" sz="1500" b="1" kern="1200">
              <a:latin typeface="+mj-lt"/>
            </a:rPr>
            <a:t>Is the Catalyst able to quantify with proof points, the business outcomes (in terms of number, dollar, %age)? </a:t>
          </a:r>
        </a:p>
      </dgm:t>
    </dgm:pt>
    <dgm:pt modelId="{AC3FE9C4-52DF-174C-B0F3-2531785CE882}" type="parTrans" cxnId="{7011D316-EDF9-1844-A978-992864988FC7}">
      <dgm:prSet/>
      <dgm:spPr/>
      <dgm:t>
        <a:bodyPr/>
        <a:lstStyle/>
        <a:p>
          <a:endParaRPr lang="en-US"/>
        </a:p>
      </dgm:t>
    </dgm:pt>
    <dgm:pt modelId="{7A0FBF30-5A34-4546-9B1A-8B05BC945C15}" type="sibTrans" cxnId="{7011D316-EDF9-1844-A978-992864988FC7}">
      <dgm:prSet/>
      <dgm:spPr/>
      <dgm:t>
        <a:bodyPr/>
        <a:lstStyle/>
        <a:p>
          <a:endParaRPr lang="en-US"/>
        </a:p>
      </dgm:t>
    </dgm:pt>
    <dgm:pt modelId="{FDE0B9DC-6BFD-7A44-A6B0-1810773DA22C}">
      <dgm:prSet phldrT="[Text]" custT="1"/>
      <dgm:spPr>
        <a:solidFill>
          <a:schemeClr val="lt1">
            <a:hueOff val="0"/>
            <a:satOff val="0"/>
            <a:lumOff val="0"/>
            <a:alpha val="80000"/>
          </a:schemeClr>
        </a:solidFill>
      </dgm:spPr>
      <dgm:t>
        <a:bodyPr/>
        <a:lstStyle/>
        <a:p>
          <a:pPr marL="11113" lvl="1" indent="0" algn="ctr" defTabSz="711200">
            <a:lnSpc>
              <a:spcPct val="90000"/>
            </a:lnSpc>
            <a:spcBef>
              <a:spcPct val="0"/>
            </a:spcBef>
            <a:spcAft>
              <a:spcPct val="15000"/>
            </a:spcAft>
            <a:buNone/>
            <a:tabLst/>
          </a:pPr>
          <a:r>
            <a:rPr lang="en-US" sz="1500" b="1" kern="1200">
              <a:solidFill>
                <a:prstClr val="black">
                  <a:hueOff val="0"/>
                  <a:satOff val="0"/>
                  <a:lumOff val="0"/>
                  <a:alphaOff val="0"/>
                </a:prstClr>
              </a:solidFill>
              <a:latin typeface="Arial"/>
              <a:ea typeface="+mn-ea"/>
              <a:cs typeface="+mn-cs"/>
            </a:rPr>
            <a:t>How well does the Catalyst demonstrate their solution and successfully achieve the Moonshot ambition? </a:t>
          </a:r>
        </a:p>
      </dgm:t>
    </dgm:pt>
    <dgm:pt modelId="{A4C11E10-A027-394F-87D5-3D54251AC9B2}" type="parTrans" cxnId="{A64142CA-3798-014E-BB43-F6C4F93C1837}">
      <dgm:prSet/>
      <dgm:spPr/>
      <dgm:t>
        <a:bodyPr/>
        <a:lstStyle/>
        <a:p>
          <a:endParaRPr lang="en-US"/>
        </a:p>
      </dgm:t>
    </dgm:pt>
    <dgm:pt modelId="{D4947457-41E6-3047-9D37-EFE4C0450822}" type="sibTrans" cxnId="{A64142CA-3798-014E-BB43-F6C4F93C1837}">
      <dgm:prSet/>
      <dgm:spPr/>
      <dgm:t>
        <a:bodyPr/>
        <a:lstStyle/>
        <a:p>
          <a:endParaRPr lang="en-US"/>
        </a:p>
      </dgm:t>
    </dgm:pt>
    <dgm:pt modelId="{92DD1C82-4DF1-EA48-8D99-1D79F53F53C2}">
      <dgm:prSet phldrT="[Text]" custT="1"/>
      <dgm:spPr>
        <a:solidFill>
          <a:schemeClr val="lt1">
            <a:hueOff val="0"/>
            <a:satOff val="0"/>
            <a:lumOff val="0"/>
            <a:alpha val="80000"/>
          </a:schemeClr>
        </a:solidFill>
      </dgm:spPr>
      <dgm:t>
        <a:bodyPr/>
        <a:lstStyle/>
        <a:p>
          <a:pPr marL="11113" lvl="1" indent="0" algn="ctr" defTabSz="711200">
            <a:lnSpc>
              <a:spcPct val="90000"/>
            </a:lnSpc>
            <a:spcBef>
              <a:spcPct val="0"/>
            </a:spcBef>
            <a:spcAft>
              <a:spcPct val="15000"/>
            </a:spcAft>
            <a:buClr>
              <a:srgbClr val="000000"/>
            </a:buClr>
            <a:buFont typeface="Arial" panose="020B0604020202020204" pitchFamily="34" charset="0"/>
            <a:buNone/>
            <a:tabLst/>
          </a:pPr>
          <a:r>
            <a:rPr lang="en-US" sz="1500" b="1" kern="1200">
              <a:solidFill>
                <a:prstClr val="black">
                  <a:hueOff val="0"/>
                  <a:satOff val="0"/>
                  <a:lumOff val="0"/>
                  <a:alphaOff val="0"/>
                </a:prstClr>
              </a:solidFill>
              <a:latin typeface="Arial"/>
              <a:ea typeface="+mn-ea"/>
              <a:cs typeface="+mn-cs"/>
            </a:rPr>
            <a:t>What is the potential impact of the Catalyst solution in revolutionizing &amp; solving the moonshot challenge?</a:t>
          </a:r>
        </a:p>
      </dgm:t>
    </dgm:pt>
    <dgm:pt modelId="{1C26C565-0F82-8140-80B8-C3312427CBE4}" type="parTrans" cxnId="{9670E2F3-1A6C-DF4A-9E0A-706FCDBA8F1B}">
      <dgm:prSet/>
      <dgm:spPr/>
      <dgm:t>
        <a:bodyPr/>
        <a:lstStyle/>
        <a:p>
          <a:endParaRPr lang="en-US"/>
        </a:p>
      </dgm:t>
    </dgm:pt>
    <dgm:pt modelId="{A1146454-99C5-F84C-8E0E-33032B74A28E}" type="sibTrans" cxnId="{9670E2F3-1A6C-DF4A-9E0A-706FCDBA8F1B}">
      <dgm:prSet/>
      <dgm:spPr/>
      <dgm:t>
        <a:bodyPr/>
        <a:lstStyle/>
        <a:p>
          <a:endParaRPr lang="en-US"/>
        </a:p>
      </dgm:t>
    </dgm:pt>
    <dgm:pt modelId="{9C7E3E1C-37F8-7A41-9C49-046F535C6780}">
      <dgm:prSet phldrT="[Text]" custT="1"/>
      <dgm:spPr>
        <a:solidFill>
          <a:schemeClr val="lt1">
            <a:hueOff val="0"/>
            <a:satOff val="0"/>
            <a:lumOff val="0"/>
            <a:alpha val="80000"/>
          </a:schemeClr>
        </a:solidFill>
      </dgm:spPr>
      <dgm:t>
        <a:bodyPr/>
        <a:lstStyle/>
        <a:p>
          <a:pPr marL="11113" lvl="1" indent="0" algn="ctr" defTabSz="711200">
            <a:lnSpc>
              <a:spcPct val="90000"/>
            </a:lnSpc>
            <a:spcBef>
              <a:spcPct val="0"/>
            </a:spcBef>
            <a:spcAft>
              <a:spcPct val="15000"/>
            </a:spcAft>
            <a:buNone/>
            <a:tabLst/>
          </a:pPr>
          <a:r>
            <a:rPr lang="en-US" sz="1500" b="1" kern="1200">
              <a:solidFill>
                <a:prstClr val="black">
                  <a:hueOff val="0"/>
                  <a:satOff val="0"/>
                  <a:lumOff val="0"/>
                  <a:alphaOff val="0"/>
                </a:prstClr>
              </a:solidFill>
              <a:latin typeface="Arial"/>
              <a:ea typeface="+mn-ea"/>
              <a:cs typeface="+mn-cs"/>
            </a:rPr>
            <a:t>How well did the team pitch their Catalyst idea and solution to the Judges (showing relevance to their challenge outcomes and impact on the industry)? </a:t>
          </a:r>
          <a:endParaRPr lang="en-US" sz="1500" kern="1200">
            <a:solidFill>
              <a:prstClr val="black">
                <a:hueOff val="0"/>
                <a:satOff val="0"/>
                <a:lumOff val="0"/>
                <a:alphaOff val="0"/>
              </a:prstClr>
            </a:solidFill>
            <a:latin typeface="Arial"/>
            <a:ea typeface="+mn-ea"/>
            <a:cs typeface="+mn-cs"/>
          </a:endParaRPr>
        </a:p>
      </dgm:t>
    </dgm:pt>
    <dgm:pt modelId="{409979ED-853B-7B4D-99AC-55F5FDA63507}" type="parTrans" cxnId="{390B4FE4-8A84-8E46-921D-425AD0912C2B}">
      <dgm:prSet/>
      <dgm:spPr/>
      <dgm:t>
        <a:bodyPr/>
        <a:lstStyle/>
        <a:p>
          <a:endParaRPr lang="en-US"/>
        </a:p>
      </dgm:t>
    </dgm:pt>
    <dgm:pt modelId="{AD265AEF-7B55-B944-B251-22958F1B4532}" type="sibTrans" cxnId="{390B4FE4-8A84-8E46-921D-425AD0912C2B}">
      <dgm:prSet/>
      <dgm:spPr/>
      <dgm:t>
        <a:bodyPr/>
        <a:lstStyle/>
        <a:p>
          <a:endParaRPr lang="en-US"/>
        </a:p>
      </dgm:t>
    </dgm:pt>
    <dgm:pt modelId="{60F83E0D-EACC-0240-BE5C-654EA522B89D}">
      <dgm:prSet phldrT="[Text]" custT="1"/>
      <dgm:spPr>
        <a:solidFill>
          <a:schemeClr val="lt1">
            <a:hueOff val="0"/>
            <a:satOff val="0"/>
            <a:lumOff val="0"/>
            <a:alpha val="80000"/>
          </a:schemeClr>
        </a:solidFill>
      </dgm:spPr>
      <dgm:t>
        <a:bodyPr/>
        <a:lstStyle/>
        <a:p>
          <a:pPr marL="171450" lvl="1" indent="0" algn="ctr" defTabSz="711200">
            <a:lnSpc>
              <a:spcPct val="90000"/>
            </a:lnSpc>
            <a:spcBef>
              <a:spcPct val="0"/>
            </a:spcBef>
            <a:spcAft>
              <a:spcPct val="15000"/>
            </a:spcAft>
            <a:buClr>
              <a:srgbClr val="000000"/>
            </a:buClr>
            <a:buNone/>
          </a:pPr>
          <a:r>
            <a:rPr lang="en-US" sz="1500" b="1" kern="1200"/>
            <a:t>How well has the participants &amp; champions contributed &amp; collaborated towards catalyst </a:t>
          </a:r>
          <a:r>
            <a:rPr lang="en-US" sz="1500" b="1" kern="1200">
              <a:solidFill>
                <a:prstClr val="black">
                  <a:hueOff val="0"/>
                  <a:satOff val="0"/>
                  <a:lumOff val="0"/>
                  <a:alphaOff val="0"/>
                </a:prstClr>
              </a:solidFill>
              <a:latin typeface="Arial"/>
              <a:ea typeface="+mn-ea"/>
              <a:cs typeface="+mn-cs"/>
            </a:rPr>
            <a:t>success? </a:t>
          </a:r>
        </a:p>
      </dgm:t>
    </dgm:pt>
    <dgm:pt modelId="{E318F249-5A81-F748-A428-4F6CA2ADF14B}" type="parTrans" cxnId="{14A1E10A-BA8C-8144-B9A3-7CC15E0DA188}">
      <dgm:prSet/>
      <dgm:spPr/>
      <dgm:t>
        <a:bodyPr/>
        <a:lstStyle/>
        <a:p>
          <a:endParaRPr lang="en-US"/>
        </a:p>
      </dgm:t>
    </dgm:pt>
    <dgm:pt modelId="{F5CE3A41-5CDB-404D-8649-84E22E520878}" type="sibTrans" cxnId="{14A1E10A-BA8C-8144-B9A3-7CC15E0DA188}">
      <dgm:prSet/>
      <dgm:spPr/>
      <dgm:t>
        <a:bodyPr/>
        <a:lstStyle/>
        <a:p>
          <a:endParaRPr lang="en-US"/>
        </a:p>
      </dgm:t>
    </dgm:pt>
    <dgm:pt modelId="{3A10F626-6779-6B4C-B65D-0D6EEEE796DA}">
      <dgm:prSet phldrT="[Text]"/>
      <dgm:spPr>
        <a:solidFill>
          <a:schemeClr val="bg1">
            <a:alpha val="80000"/>
          </a:schemeClr>
        </a:solidFill>
      </dgm:spPr>
      <dgm:t>
        <a:bodyPr/>
        <a:lstStyle/>
        <a:p>
          <a:pPr algn="ctr">
            <a:buNone/>
          </a:pPr>
          <a:r>
            <a:rPr lang="en-US" sz="1900" b="1" kern="1200" dirty="0">
              <a:solidFill>
                <a:schemeClr val="accent1"/>
              </a:solidFill>
            </a:rPr>
            <a:t>MOONSHOT AMBITION</a:t>
          </a:r>
        </a:p>
      </dgm:t>
    </dgm:pt>
    <dgm:pt modelId="{B6A6B952-E55D-954E-8094-2245EA2F2CAA}" type="sibTrans" cxnId="{B8FB83CD-A055-4341-B00A-B5D6376BB4D1}">
      <dgm:prSet/>
      <dgm:spPr/>
      <dgm:t>
        <a:bodyPr/>
        <a:lstStyle/>
        <a:p>
          <a:endParaRPr lang="en-US"/>
        </a:p>
      </dgm:t>
    </dgm:pt>
    <dgm:pt modelId="{AB066A4D-8C12-CA4E-8A30-FF5646A582D8}" type="parTrans" cxnId="{B8FB83CD-A055-4341-B00A-B5D6376BB4D1}">
      <dgm:prSet/>
      <dgm:spPr/>
      <dgm:t>
        <a:bodyPr/>
        <a:lstStyle/>
        <a:p>
          <a:endParaRPr lang="en-US"/>
        </a:p>
      </dgm:t>
    </dgm:pt>
    <dgm:pt modelId="{47710221-E9EE-5F48-8D15-B180B0DDBF4F}">
      <dgm:prSet phldrT="[Text]" custT="1"/>
      <dgm:spPr>
        <a:solidFill>
          <a:schemeClr val="bg1">
            <a:alpha val="80000"/>
          </a:schemeClr>
        </a:solidFill>
      </dgm:spPr>
      <dgm:t>
        <a:bodyPr/>
        <a:lstStyle/>
        <a:p>
          <a:pPr algn="ctr">
            <a:buNone/>
          </a:pPr>
          <a:r>
            <a:rPr lang="en-US" sz="1500" b="1" kern="1200" dirty="0">
              <a:solidFill>
                <a:prstClr val="black">
                  <a:hueOff val="0"/>
                  <a:satOff val="0"/>
                  <a:lumOff val="0"/>
                  <a:alphaOff val="0"/>
                </a:prstClr>
              </a:solidFill>
              <a:latin typeface="Arial"/>
              <a:ea typeface="+mn-ea"/>
              <a:cs typeface="+mn-cs"/>
            </a:rPr>
            <a:t>How well has the team defined the problem statement for their moonshot challenge?</a:t>
          </a:r>
        </a:p>
      </dgm:t>
    </dgm:pt>
    <dgm:pt modelId="{7D83BFDD-E809-B342-882D-EA931C2916A1}" type="sibTrans" cxnId="{A98F153A-BE5C-1C4D-952F-06D54FD51223}">
      <dgm:prSet/>
      <dgm:spPr/>
      <dgm:t>
        <a:bodyPr/>
        <a:lstStyle/>
        <a:p>
          <a:endParaRPr lang="en-US"/>
        </a:p>
      </dgm:t>
    </dgm:pt>
    <dgm:pt modelId="{0695D397-4580-804C-BE58-E876A2A2C8E7}" type="parTrans" cxnId="{A98F153A-BE5C-1C4D-952F-06D54FD51223}">
      <dgm:prSet/>
      <dgm:spPr/>
      <dgm:t>
        <a:bodyPr/>
        <a:lstStyle/>
        <a:p>
          <a:endParaRPr lang="en-US"/>
        </a:p>
      </dgm:t>
    </dgm:pt>
    <dgm:pt modelId="{1925BC16-E0C9-D442-8A19-767634039D86}">
      <dgm:prSet phldrT="[Text]" custT="1"/>
      <dgm:spPr>
        <a:solidFill>
          <a:schemeClr val="lt1">
            <a:hueOff val="0"/>
            <a:satOff val="0"/>
            <a:lumOff val="0"/>
            <a:alpha val="80000"/>
          </a:schemeClr>
        </a:solidFill>
      </dgm:spPr>
      <dgm:t>
        <a:bodyPr/>
        <a:lstStyle/>
        <a:p>
          <a:pPr marL="11113" lvl="1" indent="0" algn="ctr" defTabSz="711200">
            <a:lnSpc>
              <a:spcPct val="90000"/>
            </a:lnSpc>
            <a:spcBef>
              <a:spcPct val="0"/>
            </a:spcBef>
            <a:spcAft>
              <a:spcPct val="15000"/>
            </a:spcAft>
            <a:buClr>
              <a:srgbClr val="000000"/>
            </a:buClr>
            <a:buFont typeface="Arial" panose="020B0604020202020204" pitchFamily="34" charset="0"/>
            <a:buNone/>
            <a:tabLst/>
          </a:pPr>
          <a:r>
            <a:rPr lang="en-US" sz="1500" b="0" kern="1200">
              <a:solidFill>
                <a:prstClr val="black">
                  <a:hueOff val="0"/>
                  <a:satOff val="0"/>
                  <a:lumOff val="0"/>
                  <a:alphaOff val="0"/>
                </a:prstClr>
              </a:solidFill>
              <a:latin typeface="Arial"/>
              <a:ea typeface="+mn-ea"/>
              <a:cs typeface="+mn-cs"/>
            </a:rPr>
            <a:t>(1=Not much impact, 10=Potential to create a ripple effect &amp; solving the industry challenge completely)</a:t>
          </a:r>
        </a:p>
      </dgm:t>
    </dgm:pt>
    <dgm:pt modelId="{F3ACA749-65B4-2D42-88DB-35CE4510E926}" type="parTrans" cxnId="{20721A10-358B-C942-9656-489CE841D749}">
      <dgm:prSet/>
      <dgm:spPr/>
      <dgm:t>
        <a:bodyPr/>
        <a:lstStyle/>
        <a:p>
          <a:endParaRPr lang="en-US"/>
        </a:p>
      </dgm:t>
    </dgm:pt>
    <dgm:pt modelId="{D9822815-9B7A-B74D-8A41-6403A02FDA3E}" type="sibTrans" cxnId="{20721A10-358B-C942-9656-489CE841D749}">
      <dgm:prSet/>
      <dgm:spPr/>
      <dgm:t>
        <a:bodyPr/>
        <a:lstStyle/>
        <a:p>
          <a:endParaRPr lang="en-US"/>
        </a:p>
      </dgm:t>
    </dgm:pt>
    <dgm:pt modelId="{05E94355-BF93-054A-BC67-B66C3EFF174B}">
      <dgm:prSet custT="1"/>
      <dgm:spPr/>
      <dgm:t>
        <a:bodyPr/>
        <a:lstStyle/>
        <a:p>
          <a:pPr algn="ctr">
            <a:buNone/>
          </a:pPr>
          <a:r>
            <a:rPr lang="en-US" sz="1500" kern="1200">
              <a:solidFill>
                <a:prstClr val="black">
                  <a:hueOff val="0"/>
                  <a:satOff val="0"/>
                  <a:lumOff val="0"/>
                  <a:alphaOff val="0"/>
                </a:prstClr>
              </a:solidFill>
              <a:latin typeface="Arial"/>
              <a:ea typeface="+mn-ea"/>
              <a:cs typeface="+mn-cs"/>
            </a:rPr>
            <a:t>(1=Did not define correctly, 10=Super clear &amp; focused definition of the problem statement / Moonshot goals)</a:t>
          </a:r>
        </a:p>
      </dgm:t>
    </dgm:pt>
    <dgm:pt modelId="{88F52162-31C7-8F41-9E62-77B3701D3465}" type="parTrans" cxnId="{DB19C7FE-0207-5B4B-9C5C-812261A90F92}">
      <dgm:prSet/>
      <dgm:spPr/>
      <dgm:t>
        <a:bodyPr/>
        <a:lstStyle/>
        <a:p>
          <a:endParaRPr lang="en-US"/>
        </a:p>
      </dgm:t>
    </dgm:pt>
    <dgm:pt modelId="{E3FD5DD1-DA9C-0245-9DD9-1E707FF39722}" type="sibTrans" cxnId="{DB19C7FE-0207-5B4B-9C5C-812261A90F92}">
      <dgm:prSet/>
      <dgm:spPr/>
      <dgm:t>
        <a:bodyPr/>
        <a:lstStyle/>
        <a:p>
          <a:endParaRPr lang="en-US"/>
        </a:p>
      </dgm:t>
    </dgm:pt>
    <dgm:pt modelId="{F98BA710-FEC9-8241-904E-D34D2801AD2E}">
      <dgm:prSet phldrT="[Text]" custT="1"/>
      <dgm:spPr>
        <a:solidFill>
          <a:schemeClr val="lt1">
            <a:hueOff val="0"/>
            <a:satOff val="0"/>
            <a:lumOff val="0"/>
            <a:alpha val="80000"/>
          </a:schemeClr>
        </a:solidFill>
      </dgm:spPr>
      <dgm:t>
        <a:bodyPr/>
        <a:lstStyle/>
        <a:p>
          <a:pPr marL="11113" lvl="1" indent="0" algn="ctr" defTabSz="711200">
            <a:lnSpc>
              <a:spcPct val="90000"/>
            </a:lnSpc>
            <a:spcBef>
              <a:spcPct val="0"/>
            </a:spcBef>
            <a:spcAft>
              <a:spcPct val="15000"/>
            </a:spcAft>
            <a:buNone/>
            <a:tabLst/>
          </a:pPr>
          <a:r>
            <a:rPr lang="en-US" sz="1500" kern="1200">
              <a:solidFill>
                <a:prstClr val="black">
                  <a:hueOff val="0"/>
                  <a:satOff val="0"/>
                  <a:lumOff val="0"/>
                  <a:alphaOff val="0"/>
                </a:prstClr>
              </a:solidFill>
              <a:latin typeface="Arial"/>
              <a:ea typeface="+mn-ea"/>
              <a:cs typeface="+mn-cs"/>
            </a:rPr>
            <a:t>(1=Unimpressive solution, 10=Most innovative solution to their Moonshot ambitions)</a:t>
          </a:r>
        </a:p>
      </dgm:t>
    </dgm:pt>
    <dgm:pt modelId="{6D33CBC1-9B4A-B246-AD03-672BFF382B1B}" type="parTrans" cxnId="{62A0F03E-4292-7644-B75B-05196ED2C2F1}">
      <dgm:prSet/>
      <dgm:spPr/>
      <dgm:t>
        <a:bodyPr/>
        <a:lstStyle/>
        <a:p>
          <a:endParaRPr lang="en-US"/>
        </a:p>
      </dgm:t>
    </dgm:pt>
    <dgm:pt modelId="{927CCF88-6867-BB4E-8650-E40997440C17}" type="sibTrans" cxnId="{62A0F03E-4292-7644-B75B-05196ED2C2F1}">
      <dgm:prSet/>
      <dgm:spPr/>
      <dgm:t>
        <a:bodyPr/>
        <a:lstStyle/>
        <a:p>
          <a:endParaRPr lang="en-US"/>
        </a:p>
      </dgm:t>
    </dgm:pt>
    <dgm:pt modelId="{C99C5B38-83D1-9E41-85FA-F586A371D4D1}">
      <dgm:prSet phldrT="[Text]" custT="1"/>
      <dgm:spPr>
        <a:solidFill>
          <a:schemeClr val="lt1">
            <a:hueOff val="0"/>
            <a:satOff val="0"/>
            <a:lumOff val="0"/>
            <a:alpha val="80000"/>
          </a:schemeClr>
        </a:solidFill>
      </dgm:spPr>
      <dgm:t>
        <a:bodyPr/>
        <a:lstStyle/>
        <a:p>
          <a:pPr marL="11113" lvl="1" indent="0" algn="ctr" defTabSz="711200">
            <a:lnSpc>
              <a:spcPct val="90000"/>
            </a:lnSpc>
            <a:spcBef>
              <a:spcPct val="0"/>
            </a:spcBef>
            <a:spcAft>
              <a:spcPct val="15000"/>
            </a:spcAft>
            <a:buNone/>
            <a:tabLst/>
          </a:pPr>
          <a:r>
            <a:rPr lang="en-US" sz="1500" kern="1200">
              <a:solidFill>
                <a:prstClr val="black">
                  <a:hueOff val="0"/>
                  <a:satOff val="0"/>
                  <a:lumOff val="0"/>
                  <a:alphaOff val="0"/>
                </a:prstClr>
              </a:solidFill>
              <a:latin typeface="Arial"/>
              <a:ea typeface="+mn-ea"/>
              <a:cs typeface="+mn-cs"/>
            </a:rPr>
            <a:t>(1=Not engaging/boring, 10= Engaging, interactive &amp; clear demo/pitch with high relevancy to outcomes &amp; impact)</a:t>
          </a:r>
        </a:p>
      </dgm:t>
    </dgm:pt>
    <dgm:pt modelId="{3B747580-F283-FE4F-BBB1-BE3897ABB9E8}" type="parTrans" cxnId="{55828946-016A-5A49-9AB6-AA0F89A2BCCA}">
      <dgm:prSet/>
      <dgm:spPr/>
      <dgm:t>
        <a:bodyPr/>
        <a:lstStyle/>
        <a:p>
          <a:endParaRPr lang="en-US"/>
        </a:p>
      </dgm:t>
    </dgm:pt>
    <dgm:pt modelId="{869D9E7D-109E-D946-8CFA-EDBB0614B7EE}" type="sibTrans" cxnId="{55828946-016A-5A49-9AB6-AA0F89A2BCCA}">
      <dgm:prSet/>
      <dgm:spPr/>
      <dgm:t>
        <a:bodyPr/>
        <a:lstStyle/>
        <a:p>
          <a:endParaRPr lang="en-US"/>
        </a:p>
      </dgm:t>
    </dgm:pt>
    <dgm:pt modelId="{931E09BF-4644-AC44-A596-8E7FBFA53C46}">
      <dgm:prSet custT="1"/>
      <dgm:spPr/>
      <dgm:t>
        <a:bodyPr/>
        <a:lstStyle/>
        <a:p>
          <a:pPr marL="11113" lvl="1" indent="-11113" algn="ctr" defTabSz="711200">
            <a:lnSpc>
              <a:spcPct val="90000"/>
            </a:lnSpc>
            <a:spcBef>
              <a:spcPct val="0"/>
            </a:spcBef>
            <a:spcAft>
              <a:spcPct val="15000"/>
            </a:spcAft>
            <a:buNone/>
            <a:tabLst/>
          </a:pPr>
          <a:r>
            <a:rPr lang="en-US" sz="1500" kern="1200">
              <a:solidFill>
                <a:prstClr val="black">
                  <a:hueOff val="0"/>
                  <a:satOff val="0"/>
                  <a:lumOff val="0"/>
                  <a:alphaOff val="0"/>
                </a:prstClr>
              </a:solidFill>
              <a:latin typeface="+mj-lt"/>
              <a:ea typeface="+mn-ea"/>
              <a:cs typeface="+mn-cs"/>
            </a:rPr>
            <a:t>(1=Vague results, 10=Clear &amp; precise quantifiable business outcomes)</a:t>
          </a:r>
        </a:p>
      </dgm:t>
    </dgm:pt>
    <dgm:pt modelId="{B558ECD1-88F8-6347-A5BE-2A8BC4AFE98A}" type="sibTrans" cxnId="{CAB76A2B-203A-8D47-9D8F-66454004F9B9}">
      <dgm:prSet/>
      <dgm:spPr/>
      <dgm:t>
        <a:bodyPr/>
        <a:lstStyle/>
        <a:p>
          <a:endParaRPr lang="en-US"/>
        </a:p>
      </dgm:t>
    </dgm:pt>
    <dgm:pt modelId="{320B8666-A005-2E4C-81DE-BF6CEDF77E8D}" type="parTrans" cxnId="{CAB76A2B-203A-8D47-9D8F-66454004F9B9}">
      <dgm:prSet/>
      <dgm:spPr/>
      <dgm:t>
        <a:bodyPr/>
        <a:lstStyle/>
        <a:p>
          <a:endParaRPr lang="en-US"/>
        </a:p>
      </dgm:t>
    </dgm:pt>
    <dgm:pt modelId="{4B22F7C8-41D1-9F48-834E-76B178D9637A}">
      <dgm:prSet phldrT="[Text]" custT="1"/>
      <dgm:spPr>
        <a:solidFill>
          <a:schemeClr val="lt1">
            <a:hueOff val="0"/>
            <a:satOff val="0"/>
            <a:lumOff val="0"/>
            <a:alpha val="80000"/>
          </a:schemeClr>
        </a:solidFill>
      </dgm:spPr>
      <dgm:t>
        <a:bodyPr/>
        <a:lstStyle/>
        <a:p>
          <a:pPr marL="171450" lvl="1" indent="0" algn="ctr" defTabSz="711200">
            <a:lnSpc>
              <a:spcPct val="90000"/>
            </a:lnSpc>
            <a:spcBef>
              <a:spcPct val="0"/>
            </a:spcBef>
            <a:spcAft>
              <a:spcPct val="15000"/>
            </a:spcAft>
            <a:buClr>
              <a:srgbClr val="000000"/>
            </a:buClr>
            <a:buNone/>
          </a:pPr>
          <a:r>
            <a:rPr lang="en-US" sz="1500" kern="1200">
              <a:solidFill>
                <a:prstClr val="black">
                  <a:hueOff val="0"/>
                  <a:satOff val="0"/>
                  <a:lumOff val="0"/>
                  <a:alphaOff val="0"/>
                </a:prstClr>
              </a:solidFill>
              <a:latin typeface="Arial"/>
              <a:ea typeface="+mn-ea"/>
              <a:cs typeface="+mn-cs"/>
            </a:rPr>
            <a:t>(1=Low level of team collaboration, 10= Excellent team collaboration with highest engagement from Champions and Participants)</a:t>
          </a:r>
        </a:p>
      </dgm:t>
    </dgm:pt>
    <dgm:pt modelId="{C254A058-F66F-5648-8108-4DC772FDADFC}" type="parTrans" cxnId="{166608B1-E129-7A43-8041-459C5E6798A7}">
      <dgm:prSet/>
      <dgm:spPr/>
      <dgm:t>
        <a:bodyPr/>
        <a:lstStyle/>
        <a:p>
          <a:endParaRPr lang="en-US"/>
        </a:p>
      </dgm:t>
    </dgm:pt>
    <dgm:pt modelId="{0952BB82-B0CC-2D4B-8D00-94C8C86F6E3F}" type="sibTrans" cxnId="{166608B1-E129-7A43-8041-459C5E6798A7}">
      <dgm:prSet/>
      <dgm:spPr/>
      <dgm:t>
        <a:bodyPr/>
        <a:lstStyle/>
        <a:p>
          <a:endParaRPr lang="en-US"/>
        </a:p>
      </dgm:t>
    </dgm:pt>
    <dgm:pt modelId="{2CCA0B03-5B60-1042-B8C0-CC21B5CED19D}" type="pres">
      <dgm:prSet presAssocID="{392CC18F-7945-8740-9376-353BE3688084}" presName="Name0" presStyleCnt="0">
        <dgm:presLayoutVars>
          <dgm:dir/>
          <dgm:resizeHandles val="exact"/>
        </dgm:presLayoutVars>
      </dgm:prSet>
      <dgm:spPr/>
    </dgm:pt>
    <dgm:pt modelId="{4460DF33-FFB7-BF48-9E05-E282D70E9299}" type="pres">
      <dgm:prSet presAssocID="{3A10F626-6779-6B4C-B65D-0D6EEEE796DA}" presName="composite" presStyleCnt="0"/>
      <dgm:spPr/>
    </dgm:pt>
    <dgm:pt modelId="{47A1781C-890C-7D48-966B-1715C0900D8C}" type="pres">
      <dgm:prSet presAssocID="{3A10F626-6779-6B4C-B65D-0D6EEEE796DA}" presName="rect1" presStyleLbl="trAlignAcc1" presStyleIdx="0" presStyleCnt="6" custScaleY="108583">
        <dgm:presLayoutVars>
          <dgm:bulletEnabled val="1"/>
        </dgm:presLayoutVars>
      </dgm:prSet>
      <dgm:spPr/>
    </dgm:pt>
    <dgm:pt modelId="{4DB304D9-4FAE-9342-8098-A77F9E6BE254}" type="pres">
      <dgm:prSet presAssocID="{3A10F626-6779-6B4C-B65D-0D6EEEE796DA}" presName="rect2" presStyleLbl="fgImgPlace1" presStyleIdx="0" presStyleCnt="6"/>
      <dgm:spPr>
        <a:blipFill>
          <a:blip xmlns:r="http://schemas.openxmlformats.org/officeDocument/2006/relationships" r:embed="rId1">
            <a:extLst>
              <a:ext uri="{28A0092B-C50C-407E-A947-70E740481C1C}">
                <a14:useLocalDpi xmlns:a14="http://schemas.microsoft.com/office/drawing/2010/main" val="0"/>
              </a:ext>
            </a:extLst>
          </a:blip>
          <a:srcRect/>
          <a:stretch>
            <a:fillRect l="-62000" r="-62000"/>
          </a:stretch>
        </a:blipFill>
      </dgm:spPr>
    </dgm:pt>
    <dgm:pt modelId="{8A5DC620-78B6-D245-92F4-19985E2872AA}" type="pres">
      <dgm:prSet presAssocID="{B6A6B952-E55D-954E-8094-2245EA2F2CAA}" presName="sibTrans" presStyleCnt="0"/>
      <dgm:spPr/>
    </dgm:pt>
    <dgm:pt modelId="{B5834DAC-01A5-3A4C-9CBF-096053772491}" type="pres">
      <dgm:prSet presAssocID="{D3A78B04-3E27-6E44-8AF1-5599AD6E1178}" presName="composite" presStyleCnt="0"/>
      <dgm:spPr/>
    </dgm:pt>
    <dgm:pt modelId="{861E2170-B7B1-5D4C-AF25-19372F60810A}" type="pres">
      <dgm:prSet presAssocID="{D3A78B04-3E27-6E44-8AF1-5599AD6E1178}" presName="rect1" presStyleLbl="trAlignAcc1" presStyleIdx="1" presStyleCnt="6">
        <dgm:presLayoutVars>
          <dgm:bulletEnabled val="1"/>
        </dgm:presLayoutVars>
      </dgm:prSet>
      <dgm:spPr/>
    </dgm:pt>
    <dgm:pt modelId="{E161BEB5-9082-4C4E-9363-3AC87092E0A1}" type="pres">
      <dgm:prSet presAssocID="{D3A78B04-3E27-6E44-8AF1-5599AD6E1178}" presName="rect2" presStyleLbl="fgImgPlace1" presStyleIdx="1" presStyleCnt="6"/>
      <dgm:spPr>
        <a:blipFill>
          <a:blip xmlns:r="http://schemas.openxmlformats.org/officeDocument/2006/relationships" r:embed="rId2">
            <a:extLst>
              <a:ext uri="{28A0092B-C50C-407E-A947-70E740481C1C}">
                <a14:useLocalDpi xmlns:a14="http://schemas.microsoft.com/office/drawing/2010/main" val="0"/>
              </a:ext>
            </a:extLst>
          </a:blip>
          <a:srcRect/>
          <a:stretch>
            <a:fillRect l="-70000" r="-70000"/>
          </a:stretch>
        </a:blipFill>
      </dgm:spPr>
    </dgm:pt>
    <dgm:pt modelId="{1DBB9772-5893-4044-9406-FFF163AB0869}" type="pres">
      <dgm:prSet presAssocID="{105E0FD1-74A9-2746-968F-733A4C224133}" presName="sibTrans" presStyleCnt="0"/>
      <dgm:spPr/>
    </dgm:pt>
    <dgm:pt modelId="{B00555E9-2B13-814A-8ECD-4EC3D9A73877}" type="pres">
      <dgm:prSet presAssocID="{C11E7BD4-48BE-2B4B-BCE7-E7327A5F1B6E}" presName="composite" presStyleCnt="0"/>
      <dgm:spPr/>
    </dgm:pt>
    <dgm:pt modelId="{ABBAD6CB-3C54-5E44-A57B-B4CD90C3102E}" type="pres">
      <dgm:prSet presAssocID="{C11E7BD4-48BE-2B4B-BCE7-E7327A5F1B6E}" presName="rect1" presStyleLbl="trAlignAcc1" presStyleIdx="2" presStyleCnt="6" custScaleY="123020">
        <dgm:presLayoutVars>
          <dgm:bulletEnabled val="1"/>
        </dgm:presLayoutVars>
      </dgm:prSet>
      <dgm:spPr/>
    </dgm:pt>
    <dgm:pt modelId="{FE7ADFC5-72F2-DA40-A913-23B3D3B9BCD9}" type="pres">
      <dgm:prSet presAssocID="{C11E7BD4-48BE-2B4B-BCE7-E7327A5F1B6E}" presName="rect2" presStyleLbl="fgImgPlace1" presStyleIdx="2" presStyleCnt="6"/>
      <dgm:spPr>
        <a:blipFill>
          <a:blip xmlns:r="http://schemas.openxmlformats.org/officeDocument/2006/relationships" r:embed="rId3">
            <a:extLst>
              <a:ext uri="{28A0092B-C50C-407E-A947-70E740481C1C}">
                <a14:useLocalDpi xmlns:a14="http://schemas.microsoft.com/office/drawing/2010/main" val="0"/>
              </a:ext>
            </a:extLst>
          </a:blip>
          <a:srcRect/>
          <a:stretch>
            <a:fillRect t="-6000" b="-6000"/>
          </a:stretch>
        </a:blipFill>
      </dgm:spPr>
    </dgm:pt>
    <dgm:pt modelId="{6713324F-CBA5-4B4F-94C4-94726E930040}" type="pres">
      <dgm:prSet presAssocID="{2D2D8772-3D3E-DE42-92A2-A509803254D7}" presName="sibTrans" presStyleCnt="0"/>
      <dgm:spPr/>
    </dgm:pt>
    <dgm:pt modelId="{B0D96C3A-D312-2F46-B015-24348BE594A1}" type="pres">
      <dgm:prSet presAssocID="{725F579A-BCFF-6C4E-8337-FA814CDEA39C}" presName="composite" presStyleCnt="0"/>
      <dgm:spPr/>
    </dgm:pt>
    <dgm:pt modelId="{4F1F4A80-EB8D-1349-9056-A204CB6F1783}" type="pres">
      <dgm:prSet presAssocID="{725F579A-BCFF-6C4E-8337-FA814CDEA39C}" presName="rect1" presStyleLbl="trAlignAcc1" presStyleIdx="3" presStyleCnt="6" custScaleY="132343">
        <dgm:presLayoutVars>
          <dgm:bulletEnabled val="1"/>
        </dgm:presLayoutVars>
      </dgm:prSet>
      <dgm:spPr/>
    </dgm:pt>
    <dgm:pt modelId="{14A0284E-41D5-1948-A49E-38EEA4F026F8}" type="pres">
      <dgm:prSet presAssocID="{725F579A-BCFF-6C4E-8337-FA814CDEA39C}" presName="rect2" presStyleLbl="fgImgPlace1" presStyleIdx="3" presStyleCnt="6"/>
      <dgm:spPr>
        <a:blipFill>
          <a:blip xmlns:r="http://schemas.openxmlformats.org/officeDocument/2006/relationships" r:embed="rId4">
            <a:extLst>
              <a:ext uri="{28A0092B-C50C-407E-A947-70E740481C1C}">
                <a14:useLocalDpi xmlns:a14="http://schemas.microsoft.com/office/drawing/2010/main" val="0"/>
              </a:ext>
            </a:extLst>
          </a:blip>
          <a:srcRect/>
          <a:stretch>
            <a:fillRect l="-62000" r="-62000"/>
          </a:stretch>
        </a:blipFill>
      </dgm:spPr>
    </dgm:pt>
    <dgm:pt modelId="{C47577F1-4F96-E846-9812-5232163D0560}" type="pres">
      <dgm:prSet presAssocID="{E434494A-22BC-4B48-A0E6-DC063A705F48}" presName="sibTrans" presStyleCnt="0"/>
      <dgm:spPr/>
    </dgm:pt>
    <dgm:pt modelId="{54929D65-94FE-2F4D-A697-7CBA311E3329}" type="pres">
      <dgm:prSet presAssocID="{96D7AC27-236E-874F-9F6E-542D47BF2FB1}" presName="composite" presStyleCnt="0"/>
      <dgm:spPr/>
    </dgm:pt>
    <dgm:pt modelId="{46A9A82D-2937-6640-80F8-1800A435EBD2}" type="pres">
      <dgm:prSet presAssocID="{96D7AC27-236E-874F-9F6E-542D47BF2FB1}" presName="rect1" presStyleLbl="trAlignAcc1" presStyleIdx="4" presStyleCnt="6" custScaleY="120455">
        <dgm:presLayoutVars>
          <dgm:bulletEnabled val="1"/>
        </dgm:presLayoutVars>
      </dgm:prSet>
      <dgm:spPr/>
    </dgm:pt>
    <dgm:pt modelId="{5EBFCAB5-942F-ED4B-844D-7CC62BD4811E}" type="pres">
      <dgm:prSet presAssocID="{96D7AC27-236E-874F-9F6E-542D47BF2FB1}" presName="rect2" presStyleLbl="fgImgPlace1" presStyleIdx="4" presStyleCnt="6"/>
      <dgm:spPr>
        <a:blipFill>
          <a:blip xmlns:r="http://schemas.openxmlformats.org/officeDocument/2006/relationships" r:embed="rId5">
            <a:extLst>
              <a:ext uri="{28A0092B-C50C-407E-A947-70E740481C1C}">
                <a14:useLocalDpi xmlns:a14="http://schemas.microsoft.com/office/drawing/2010/main" val="0"/>
              </a:ext>
            </a:extLst>
          </a:blip>
          <a:srcRect/>
          <a:stretch>
            <a:fillRect l="-62000" r="-62000"/>
          </a:stretch>
        </a:blipFill>
      </dgm:spPr>
    </dgm:pt>
    <dgm:pt modelId="{A3402B9A-224B-9B4D-9C07-80D454BA6FC8}" type="pres">
      <dgm:prSet presAssocID="{DA6F144B-C030-F54B-A255-ABEDC5398061}" presName="sibTrans" presStyleCnt="0"/>
      <dgm:spPr/>
    </dgm:pt>
    <dgm:pt modelId="{67D8D52F-5EE3-7B4E-9CC1-BF6737C9A3C5}" type="pres">
      <dgm:prSet presAssocID="{70B01218-5518-924A-9A6A-047581A1CB79}" presName="composite" presStyleCnt="0"/>
      <dgm:spPr/>
    </dgm:pt>
    <dgm:pt modelId="{E68FA261-5021-7749-AEE6-4362B55D5B66}" type="pres">
      <dgm:prSet presAssocID="{70B01218-5518-924A-9A6A-047581A1CB79}" presName="rect1" presStyleLbl="trAlignAcc1" presStyleIdx="5" presStyleCnt="6" custScaleY="123684">
        <dgm:presLayoutVars>
          <dgm:bulletEnabled val="1"/>
        </dgm:presLayoutVars>
      </dgm:prSet>
      <dgm:spPr/>
    </dgm:pt>
    <dgm:pt modelId="{F50270AA-13CA-4942-8F64-25A2190A9CB9}" type="pres">
      <dgm:prSet presAssocID="{70B01218-5518-924A-9A6A-047581A1CB79}" presName="rect2" presStyleLbl="fgImgPlace1" presStyleIdx="5" presStyleCnt="6"/>
      <dgm:spPr>
        <a:blipFill>
          <a:blip xmlns:r="http://schemas.openxmlformats.org/officeDocument/2006/relationships" r:embed="rId6">
            <a:extLst>
              <a:ext uri="{28A0092B-C50C-407E-A947-70E740481C1C}">
                <a14:useLocalDpi xmlns:a14="http://schemas.microsoft.com/office/drawing/2010/main" val="0"/>
              </a:ext>
            </a:extLst>
          </a:blip>
          <a:srcRect/>
          <a:stretch>
            <a:fillRect l="-62000" r="-62000"/>
          </a:stretch>
        </a:blipFill>
      </dgm:spPr>
    </dgm:pt>
  </dgm:ptLst>
  <dgm:cxnLst>
    <dgm:cxn modelId="{47292008-EB22-4E4F-A891-AA03A42DDB3B}" srcId="{392CC18F-7945-8740-9376-353BE3688084}" destId="{D3A78B04-3E27-6E44-8AF1-5599AD6E1178}" srcOrd="1" destOrd="0" parTransId="{64D1AC46-6DCD-AC4A-9201-62E8A256EDBB}" sibTransId="{105E0FD1-74A9-2746-968F-733A4C224133}"/>
    <dgm:cxn modelId="{14A1E10A-BA8C-8144-B9A3-7CC15E0DA188}" srcId="{70B01218-5518-924A-9A6A-047581A1CB79}" destId="{60F83E0D-EACC-0240-BE5C-654EA522B89D}" srcOrd="0" destOrd="0" parTransId="{E318F249-5A81-F748-A428-4F6CA2ADF14B}" sibTransId="{F5CE3A41-5CDB-404D-8649-84E22E520878}"/>
    <dgm:cxn modelId="{20721A10-358B-C942-9656-489CE841D749}" srcId="{725F579A-BCFF-6C4E-8337-FA814CDEA39C}" destId="{1925BC16-E0C9-D442-8A19-767634039D86}" srcOrd="1" destOrd="0" parTransId="{F3ACA749-65B4-2D42-88DB-35CE4510E926}" sibTransId="{D9822815-9B7A-B74D-8A41-6403A02FDA3E}"/>
    <dgm:cxn modelId="{7011D316-EDF9-1844-A978-992864988FC7}" srcId="{D3A78B04-3E27-6E44-8AF1-5599AD6E1178}" destId="{4170D515-0D40-C64B-B906-AD60E6A904F8}" srcOrd="0" destOrd="0" parTransId="{AC3FE9C4-52DF-174C-B0F3-2531785CE882}" sibTransId="{7A0FBF30-5A34-4546-9B1A-8B05BC945C15}"/>
    <dgm:cxn modelId="{9180C729-F1F5-E947-8006-A3BC9A8F9CF9}" type="presOf" srcId="{60F83E0D-EACC-0240-BE5C-654EA522B89D}" destId="{E68FA261-5021-7749-AEE6-4362B55D5B66}" srcOrd="0" destOrd="1" presId="urn:microsoft.com/office/officeart/2008/layout/PictureStrips"/>
    <dgm:cxn modelId="{CAB76A2B-203A-8D47-9D8F-66454004F9B9}" srcId="{D3A78B04-3E27-6E44-8AF1-5599AD6E1178}" destId="{931E09BF-4644-AC44-A596-8E7FBFA53C46}" srcOrd="1" destOrd="0" parTransId="{320B8666-A005-2E4C-81DE-BF6CEDF77E8D}" sibTransId="{B558ECD1-88F8-6347-A5BE-2A8BC4AFE98A}"/>
    <dgm:cxn modelId="{A98F153A-BE5C-1C4D-952F-06D54FD51223}" srcId="{3A10F626-6779-6B4C-B65D-0D6EEEE796DA}" destId="{47710221-E9EE-5F48-8D15-B180B0DDBF4F}" srcOrd="0" destOrd="0" parTransId="{0695D397-4580-804C-BE58-E876A2A2C8E7}" sibTransId="{7D83BFDD-E809-B342-882D-EA931C2916A1}"/>
    <dgm:cxn modelId="{62A0F03E-4292-7644-B75B-05196ED2C2F1}" srcId="{C11E7BD4-48BE-2B4B-BCE7-E7327A5F1B6E}" destId="{F98BA710-FEC9-8241-904E-D34D2801AD2E}" srcOrd="1" destOrd="0" parTransId="{6D33CBC1-9B4A-B246-AD03-672BFF382B1B}" sibTransId="{927CCF88-6867-BB4E-8650-E40997440C17}"/>
    <dgm:cxn modelId="{55828946-016A-5A49-9AB6-AA0F89A2BCCA}" srcId="{96D7AC27-236E-874F-9F6E-542D47BF2FB1}" destId="{C99C5B38-83D1-9E41-85FA-F586A371D4D1}" srcOrd="1" destOrd="0" parTransId="{3B747580-F283-FE4F-BBB1-BE3897ABB9E8}" sibTransId="{869D9E7D-109E-D946-8CFA-EDBB0614B7EE}"/>
    <dgm:cxn modelId="{BC6C9946-6B15-6147-9D34-E582A2BCDE1E}" type="presOf" srcId="{05E94355-BF93-054A-BC67-B66C3EFF174B}" destId="{47A1781C-890C-7D48-966B-1715C0900D8C}" srcOrd="0" destOrd="2" presId="urn:microsoft.com/office/officeart/2008/layout/PictureStrips"/>
    <dgm:cxn modelId="{9440204A-5FAC-1146-B039-FAC592FC4AE6}" type="presOf" srcId="{3A10F626-6779-6B4C-B65D-0D6EEEE796DA}" destId="{47A1781C-890C-7D48-966B-1715C0900D8C}" srcOrd="0" destOrd="0" presId="urn:microsoft.com/office/officeart/2008/layout/PictureStrips"/>
    <dgm:cxn modelId="{0233644C-48DE-764E-9BC6-6C02BFC02E8E}" type="presOf" srcId="{392CC18F-7945-8740-9376-353BE3688084}" destId="{2CCA0B03-5B60-1042-B8C0-CC21B5CED19D}" srcOrd="0" destOrd="0" presId="urn:microsoft.com/office/officeart/2008/layout/PictureStrips"/>
    <dgm:cxn modelId="{A5BBF953-E59C-ED46-A716-3C2F4640DC01}" type="presOf" srcId="{1925BC16-E0C9-D442-8A19-767634039D86}" destId="{4F1F4A80-EB8D-1349-9056-A204CB6F1783}" srcOrd="0" destOrd="2" presId="urn:microsoft.com/office/officeart/2008/layout/PictureStrips"/>
    <dgm:cxn modelId="{3AF17C67-A80D-5246-A403-E331D36E43A2}" type="presOf" srcId="{96D7AC27-236E-874F-9F6E-542D47BF2FB1}" destId="{46A9A82D-2937-6640-80F8-1800A435EBD2}" srcOrd="0" destOrd="0" presId="urn:microsoft.com/office/officeart/2008/layout/PictureStrips"/>
    <dgm:cxn modelId="{7D348467-8AA9-4F49-A113-B950A2F6BF62}" type="presOf" srcId="{4170D515-0D40-C64B-B906-AD60E6A904F8}" destId="{861E2170-B7B1-5D4C-AF25-19372F60810A}" srcOrd="0" destOrd="1" presId="urn:microsoft.com/office/officeart/2008/layout/PictureStrips"/>
    <dgm:cxn modelId="{12E3F06A-35DA-E446-A910-B8702AD6B3C2}" type="presOf" srcId="{C11E7BD4-48BE-2B4B-BCE7-E7327A5F1B6E}" destId="{ABBAD6CB-3C54-5E44-A57B-B4CD90C3102E}" srcOrd="0" destOrd="0" presId="urn:microsoft.com/office/officeart/2008/layout/PictureStrips"/>
    <dgm:cxn modelId="{B2AC4077-9B86-3441-AD72-55F9D2C3EE7D}" type="presOf" srcId="{4B22F7C8-41D1-9F48-834E-76B178D9637A}" destId="{E68FA261-5021-7749-AEE6-4362B55D5B66}" srcOrd="0" destOrd="2" presId="urn:microsoft.com/office/officeart/2008/layout/PictureStrips"/>
    <dgm:cxn modelId="{2E18BF7E-768B-FC44-80AF-2318276D300A}" srcId="{392CC18F-7945-8740-9376-353BE3688084}" destId="{70B01218-5518-924A-9A6A-047581A1CB79}" srcOrd="5" destOrd="0" parTransId="{6742C20E-D047-2D48-A456-DCB0DDC397B9}" sibTransId="{3ECAAD78-CA73-EB41-862A-F8989EE19DFF}"/>
    <dgm:cxn modelId="{9536B291-FBFA-F34C-B86F-834E8BD51F80}" srcId="{392CC18F-7945-8740-9376-353BE3688084}" destId="{C11E7BD4-48BE-2B4B-BCE7-E7327A5F1B6E}" srcOrd="2" destOrd="0" parTransId="{53D6B9F2-833A-6543-B61A-8B18F77C122F}" sibTransId="{2D2D8772-3D3E-DE42-92A2-A509803254D7}"/>
    <dgm:cxn modelId="{C1A3E599-3C26-AF46-8C5E-F71B78CE63DF}" type="presOf" srcId="{9C7E3E1C-37F8-7A41-9C49-046F535C6780}" destId="{46A9A82D-2937-6640-80F8-1800A435EBD2}" srcOrd="0" destOrd="1" presId="urn:microsoft.com/office/officeart/2008/layout/PictureStrips"/>
    <dgm:cxn modelId="{166608B1-E129-7A43-8041-459C5E6798A7}" srcId="{70B01218-5518-924A-9A6A-047581A1CB79}" destId="{4B22F7C8-41D1-9F48-834E-76B178D9637A}" srcOrd="1" destOrd="0" parTransId="{C254A058-F66F-5648-8108-4DC772FDADFC}" sibTransId="{0952BB82-B0CC-2D4B-8D00-94C8C86F6E3F}"/>
    <dgm:cxn modelId="{E9314DB1-045F-284C-91BD-60895C61CDFE}" type="presOf" srcId="{F98BA710-FEC9-8241-904E-D34D2801AD2E}" destId="{ABBAD6CB-3C54-5E44-A57B-B4CD90C3102E}" srcOrd="0" destOrd="2" presId="urn:microsoft.com/office/officeart/2008/layout/PictureStrips"/>
    <dgm:cxn modelId="{C7802CB2-E9A0-474A-ABFF-710F59F5B3EA}" type="presOf" srcId="{931E09BF-4644-AC44-A596-8E7FBFA53C46}" destId="{861E2170-B7B1-5D4C-AF25-19372F60810A}" srcOrd="0" destOrd="2" presId="urn:microsoft.com/office/officeart/2008/layout/PictureStrips"/>
    <dgm:cxn modelId="{EA43B3B5-ACEF-FE47-8A77-2C8F83E1D3C3}" type="presOf" srcId="{725F579A-BCFF-6C4E-8337-FA814CDEA39C}" destId="{4F1F4A80-EB8D-1349-9056-A204CB6F1783}" srcOrd="0" destOrd="0" presId="urn:microsoft.com/office/officeart/2008/layout/PictureStrips"/>
    <dgm:cxn modelId="{4743FDC0-2CBD-1541-9AAD-EB8E6A41DCA2}" type="presOf" srcId="{D3A78B04-3E27-6E44-8AF1-5599AD6E1178}" destId="{861E2170-B7B1-5D4C-AF25-19372F60810A}" srcOrd="0" destOrd="0" presId="urn:microsoft.com/office/officeart/2008/layout/PictureStrips"/>
    <dgm:cxn modelId="{00E809C2-54A9-F14D-AC6F-A234F2776067}" srcId="{392CC18F-7945-8740-9376-353BE3688084}" destId="{725F579A-BCFF-6C4E-8337-FA814CDEA39C}" srcOrd="3" destOrd="0" parTransId="{48BFB723-148D-B04B-A4AC-B53C422DEE05}" sibTransId="{E434494A-22BC-4B48-A0E6-DC063A705F48}"/>
    <dgm:cxn modelId="{A64142CA-3798-014E-BB43-F6C4F93C1837}" srcId="{C11E7BD4-48BE-2B4B-BCE7-E7327A5F1B6E}" destId="{FDE0B9DC-6BFD-7A44-A6B0-1810773DA22C}" srcOrd="0" destOrd="0" parTransId="{A4C11E10-A027-394F-87D5-3D54251AC9B2}" sibTransId="{D4947457-41E6-3047-9D37-EFE4C0450822}"/>
    <dgm:cxn modelId="{B8FB83CD-A055-4341-B00A-B5D6376BB4D1}" srcId="{392CC18F-7945-8740-9376-353BE3688084}" destId="{3A10F626-6779-6B4C-B65D-0D6EEEE796DA}" srcOrd="0" destOrd="0" parTransId="{AB066A4D-8C12-CA4E-8A30-FF5646A582D8}" sibTransId="{B6A6B952-E55D-954E-8094-2245EA2F2CAA}"/>
    <dgm:cxn modelId="{B7E9DFCD-C4DD-5F44-8CAA-24945BB4EF5D}" type="presOf" srcId="{C99C5B38-83D1-9E41-85FA-F586A371D4D1}" destId="{46A9A82D-2937-6640-80F8-1800A435EBD2}" srcOrd="0" destOrd="2" presId="urn:microsoft.com/office/officeart/2008/layout/PictureStrips"/>
    <dgm:cxn modelId="{4CEBB6CF-2148-FD46-8F80-2A6859C0B09F}" type="presOf" srcId="{FDE0B9DC-6BFD-7A44-A6B0-1810773DA22C}" destId="{ABBAD6CB-3C54-5E44-A57B-B4CD90C3102E}" srcOrd="0" destOrd="1" presId="urn:microsoft.com/office/officeart/2008/layout/PictureStrips"/>
    <dgm:cxn modelId="{F25012DB-AA4E-2545-9F4A-ED743F7ED95A}" type="presOf" srcId="{92DD1C82-4DF1-EA48-8D99-1D79F53F53C2}" destId="{4F1F4A80-EB8D-1349-9056-A204CB6F1783}" srcOrd="0" destOrd="1" presId="urn:microsoft.com/office/officeart/2008/layout/PictureStrips"/>
    <dgm:cxn modelId="{640FB4E2-3F01-5046-B101-3C993B6AA2AD}" srcId="{392CC18F-7945-8740-9376-353BE3688084}" destId="{96D7AC27-236E-874F-9F6E-542D47BF2FB1}" srcOrd="4" destOrd="0" parTransId="{2B9755B6-10A0-034B-B1C7-E3DA6FDEB7BE}" sibTransId="{DA6F144B-C030-F54B-A255-ABEDC5398061}"/>
    <dgm:cxn modelId="{390B4FE4-8A84-8E46-921D-425AD0912C2B}" srcId="{96D7AC27-236E-874F-9F6E-542D47BF2FB1}" destId="{9C7E3E1C-37F8-7A41-9C49-046F535C6780}" srcOrd="0" destOrd="0" parTransId="{409979ED-853B-7B4D-99AC-55F5FDA63507}" sibTransId="{AD265AEF-7B55-B944-B251-22958F1B4532}"/>
    <dgm:cxn modelId="{242F0CED-8F48-8A4E-9310-A9274F588491}" type="presOf" srcId="{70B01218-5518-924A-9A6A-047581A1CB79}" destId="{E68FA261-5021-7749-AEE6-4362B55D5B66}" srcOrd="0" destOrd="0" presId="urn:microsoft.com/office/officeart/2008/layout/PictureStrips"/>
    <dgm:cxn modelId="{9670E2F3-1A6C-DF4A-9E0A-706FCDBA8F1B}" srcId="{725F579A-BCFF-6C4E-8337-FA814CDEA39C}" destId="{92DD1C82-4DF1-EA48-8D99-1D79F53F53C2}" srcOrd="0" destOrd="0" parTransId="{1C26C565-0F82-8140-80B8-C3312427CBE4}" sibTransId="{A1146454-99C5-F84C-8E0E-33032B74A28E}"/>
    <dgm:cxn modelId="{3E935FFE-A10D-054E-BEF4-568C1B9BF59A}" type="presOf" srcId="{47710221-E9EE-5F48-8D15-B180B0DDBF4F}" destId="{47A1781C-890C-7D48-966B-1715C0900D8C}" srcOrd="0" destOrd="1" presId="urn:microsoft.com/office/officeart/2008/layout/PictureStrips"/>
    <dgm:cxn modelId="{DB19C7FE-0207-5B4B-9C5C-812261A90F92}" srcId="{3A10F626-6779-6B4C-B65D-0D6EEEE796DA}" destId="{05E94355-BF93-054A-BC67-B66C3EFF174B}" srcOrd="1" destOrd="0" parTransId="{88F52162-31C7-8F41-9E62-77B3701D3465}" sibTransId="{E3FD5DD1-DA9C-0245-9DD9-1E707FF39722}"/>
    <dgm:cxn modelId="{D450A809-6A3E-FB41-9F68-B0A14CEC8599}" type="presParOf" srcId="{2CCA0B03-5B60-1042-B8C0-CC21B5CED19D}" destId="{4460DF33-FFB7-BF48-9E05-E282D70E9299}" srcOrd="0" destOrd="0" presId="urn:microsoft.com/office/officeart/2008/layout/PictureStrips"/>
    <dgm:cxn modelId="{1BF98AE2-55E4-874D-83AD-025287A4A328}" type="presParOf" srcId="{4460DF33-FFB7-BF48-9E05-E282D70E9299}" destId="{47A1781C-890C-7D48-966B-1715C0900D8C}" srcOrd="0" destOrd="0" presId="urn:microsoft.com/office/officeart/2008/layout/PictureStrips"/>
    <dgm:cxn modelId="{968220F4-67FE-5049-A7B3-3CF48FFA8B7B}" type="presParOf" srcId="{4460DF33-FFB7-BF48-9E05-E282D70E9299}" destId="{4DB304D9-4FAE-9342-8098-A77F9E6BE254}" srcOrd="1" destOrd="0" presId="urn:microsoft.com/office/officeart/2008/layout/PictureStrips"/>
    <dgm:cxn modelId="{472AF546-088E-1B41-B372-E94B4333EBC6}" type="presParOf" srcId="{2CCA0B03-5B60-1042-B8C0-CC21B5CED19D}" destId="{8A5DC620-78B6-D245-92F4-19985E2872AA}" srcOrd="1" destOrd="0" presId="urn:microsoft.com/office/officeart/2008/layout/PictureStrips"/>
    <dgm:cxn modelId="{0D16E65D-BF46-A043-AA82-CBE3E89F67B9}" type="presParOf" srcId="{2CCA0B03-5B60-1042-B8C0-CC21B5CED19D}" destId="{B5834DAC-01A5-3A4C-9CBF-096053772491}" srcOrd="2" destOrd="0" presId="urn:microsoft.com/office/officeart/2008/layout/PictureStrips"/>
    <dgm:cxn modelId="{41DA74A3-A795-D34A-8512-D37BD099BCBC}" type="presParOf" srcId="{B5834DAC-01A5-3A4C-9CBF-096053772491}" destId="{861E2170-B7B1-5D4C-AF25-19372F60810A}" srcOrd="0" destOrd="0" presId="urn:microsoft.com/office/officeart/2008/layout/PictureStrips"/>
    <dgm:cxn modelId="{CE14BE61-0AA7-F346-B77C-F73E33EC6ED2}" type="presParOf" srcId="{B5834DAC-01A5-3A4C-9CBF-096053772491}" destId="{E161BEB5-9082-4C4E-9363-3AC87092E0A1}" srcOrd="1" destOrd="0" presId="urn:microsoft.com/office/officeart/2008/layout/PictureStrips"/>
    <dgm:cxn modelId="{8FA74478-B66E-9E42-824E-26AD96BCD2FA}" type="presParOf" srcId="{2CCA0B03-5B60-1042-B8C0-CC21B5CED19D}" destId="{1DBB9772-5893-4044-9406-FFF163AB0869}" srcOrd="3" destOrd="0" presId="urn:microsoft.com/office/officeart/2008/layout/PictureStrips"/>
    <dgm:cxn modelId="{5FB7EDAF-23D3-0D46-8193-6C8EB0B1C016}" type="presParOf" srcId="{2CCA0B03-5B60-1042-B8C0-CC21B5CED19D}" destId="{B00555E9-2B13-814A-8ECD-4EC3D9A73877}" srcOrd="4" destOrd="0" presId="urn:microsoft.com/office/officeart/2008/layout/PictureStrips"/>
    <dgm:cxn modelId="{4AE8519D-4E05-054B-97AA-ECC97D27C8C4}" type="presParOf" srcId="{B00555E9-2B13-814A-8ECD-4EC3D9A73877}" destId="{ABBAD6CB-3C54-5E44-A57B-B4CD90C3102E}" srcOrd="0" destOrd="0" presId="urn:microsoft.com/office/officeart/2008/layout/PictureStrips"/>
    <dgm:cxn modelId="{BA0AC99C-F88A-7541-8122-F13053DB59B0}" type="presParOf" srcId="{B00555E9-2B13-814A-8ECD-4EC3D9A73877}" destId="{FE7ADFC5-72F2-DA40-A913-23B3D3B9BCD9}" srcOrd="1" destOrd="0" presId="urn:microsoft.com/office/officeart/2008/layout/PictureStrips"/>
    <dgm:cxn modelId="{76950FFD-E5F3-D044-9BE9-D607ACBC5F13}" type="presParOf" srcId="{2CCA0B03-5B60-1042-B8C0-CC21B5CED19D}" destId="{6713324F-CBA5-4B4F-94C4-94726E930040}" srcOrd="5" destOrd="0" presId="urn:microsoft.com/office/officeart/2008/layout/PictureStrips"/>
    <dgm:cxn modelId="{994CD2C3-4A84-0D47-8A16-338DB0AF9C7B}" type="presParOf" srcId="{2CCA0B03-5B60-1042-B8C0-CC21B5CED19D}" destId="{B0D96C3A-D312-2F46-B015-24348BE594A1}" srcOrd="6" destOrd="0" presId="urn:microsoft.com/office/officeart/2008/layout/PictureStrips"/>
    <dgm:cxn modelId="{B43DD1DA-334D-A241-9F63-77CA999ED030}" type="presParOf" srcId="{B0D96C3A-D312-2F46-B015-24348BE594A1}" destId="{4F1F4A80-EB8D-1349-9056-A204CB6F1783}" srcOrd="0" destOrd="0" presId="urn:microsoft.com/office/officeart/2008/layout/PictureStrips"/>
    <dgm:cxn modelId="{61BBD7CA-DF84-0342-BA76-235F90F222F3}" type="presParOf" srcId="{B0D96C3A-D312-2F46-B015-24348BE594A1}" destId="{14A0284E-41D5-1948-A49E-38EEA4F026F8}" srcOrd="1" destOrd="0" presId="urn:microsoft.com/office/officeart/2008/layout/PictureStrips"/>
    <dgm:cxn modelId="{DA9C66DC-99FB-E743-92D3-BD32E76B9435}" type="presParOf" srcId="{2CCA0B03-5B60-1042-B8C0-CC21B5CED19D}" destId="{C47577F1-4F96-E846-9812-5232163D0560}" srcOrd="7" destOrd="0" presId="urn:microsoft.com/office/officeart/2008/layout/PictureStrips"/>
    <dgm:cxn modelId="{68FDE66A-2360-8640-8AD9-C28020ACACF8}" type="presParOf" srcId="{2CCA0B03-5B60-1042-B8C0-CC21B5CED19D}" destId="{54929D65-94FE-2F4D-A697-7CBA311E3329}" srcOrd="8" destOrd="0" presId="urn:microsoft.com/office/officeart/2008/layout/PictureStrips"/>
    <dgm:cxn modelId="{273790A4-4BCD-4447-8334-4715BFC76787}" type="presParOf" srcId="{54929D65-94FE-2F4D-A697-7CBA311E3329}" destId="{46A9A82D-2937-6640-80F8-1800A435EBD2}" srcOrd="0" destOrd="0" presId="urn:microsoft.com/office/officeart/2008/layout/PictureStrips"/>
    <dgm:cxn modelId="{EF19EA83-E384-B14E-B87C-DCD9C3BEF985}" type="presParOf" srcId="{54929D65-94FE-2F4D-A697-7CBA311E3329}" destId="{5EBFCAB5-942F-ED4B-844D-7CC62BD4811E}" srcOrd="1" destOrd="0" presId="urn:microsoft.com/office/officeart/2008/layout/PictureStrips"/>
    <dgm:cxn modelId="{7788D524-2271-F24A-9BC1-075574039ED1}" type="presParOf" srcId="{2CCA0B03-5B60-1042-B8C0-CC21B5CED19D}" destId="{A3402B9A-224B-9B4D-9C07-80D454BA6FC8}" srcOrd="9" destOrd="0" presId="urn:microsoft.com/office/officeart/2008/layout/PictureStrips"/>
    <dgm:cxn modelId="{4F0217D2-EA92-7147-832C-B479EFEB9E01}" type="presParOf" srcId="{2CCA0B03-5B60-1042-B8C0-CC21B5CED19D}" destId="{67D8D52F-5EE3-7B4E-9CC1-BF6737C9A3C5}" srcOrd="10" destOrd="0" presId="urn:microsoft.com/office/officeart/2008/layout/PictureStrips"/>
    <dgm:cxn modelId="{FC9A38EB-0E59-1D4B-8354-0F3180F9B10F}" type="presParOf" srcId="{67D8D52F-5EE3-7B4E-9CC1-BF6737C9A3C5}" destId="{E68FA261-5021-7749-AEE6-4362B55D5B66}" srcOrd="0" destOrd="0" presId="urn:microsoft.com/office/officeart/2008/layout/PictureStrips"/>
    <dgm:cxn modelId="{ECADD3B8-19CB-6E4F-96BC-F34353E49862}" type="presParOf" srcId="{67D8D52F-5EE3-7B4E-9CC1-BF6737C9A3C5}" destId="{F50270AA-13CA-4942-8F64-25A2190A9CB9}" srcOrd="1" destOrd="0" presId="urn:microsoft.com/office/officeart/2008/layout/PictureStrip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1781C-890C-7D48-966B-1715C0900D8C}">
      <dsp:nvSpPr>
        <dsp:cNvPr id="0" name=""/>
        <dsp:cNvSpPr/>
      </dsp:nvSpPr>
      <dsp:spPr>
        <a:xfrm>
          <a:off x="936423" y="251184"/>
          <a:ext cx="4890226" cy="1659360"/>
        </a:xfrm>
        <a:prstGeom prst="rect">
          <a:avLst/>
        </a:prstGeom>
        <a:solidFill>
          <a:schemeClr val="bg1">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35098" tIns="57150" rIns="57150" bIns="57150" numCol="1" spcCol="1270" anchor="t" anchorCtr="0">
          <a:noAutofit/>
        </a:bodyPr>
        <a:lstStyle/>
        <a:p>
          <a:pPr marL="0" lvl="0" indent="0" algn="ctr" defTabSz="844550">
            <a:lnSpc>
              <a:spcPct val="90000"/>
            </a:lnSpc>
            <a:spcBef>
              <a:spcPct val="0"/>
            </a:spcBef>
            <a:spcAft>
              <a:spcPct val="35000"/>
            </a:spcAft>
            <a:buNone/>
          </a:pPr>
          <a:r>
            <a:rPr lang="en-US" sz="1900" b="1" kern="1200" dirty="0">
              <a:solidFill>
                <a:schemeClr val="accent1"/>
              </a:solidFill>
            </a:rPr>
            <a:t>MOONSHOT AMBITION</a:t>
          </a:r>
        </a:p>
        <a:p>
          <a:pPr marL="114300" lvl="1" indent="-114300" algn="ctr" defTabSz="666750">
            <a:lnSpc>
              <a:spcPct val="90000"/>
            </a:lnSpc>
            <a:spcBef>
              <a:spcPct val="0"/>
            </a:spcBef>
            <a:spcAft>
              <a:spcPct val="15000"/>
            </a:spcAft>
            <a:buNone/>
          </a:pPr>
          <a:r>
            <a:rPr lang="en-US" sz="1500" b="1" kern="1200" dirty="0">
              <a:solidFill>
                <a:prstClr val="black">
                  <a:hueOff val="0"/>
                  <a:satOff val="0"/>
                  <a:lumOff val="0"/>
                  <a:alphaOff val="0"/>
                </a:prstClr>
              </a:solidFill>
              <a:latin typeface="Arial"/>
              <a:ea typeface="+mn-ea"/>
              <a:cs typeface="+mn-cs"/>
            </a:rPr>
            <a:t>How well has the team defined the problem statement for their moonshot challenge?</a:t>
          </a:r>
        </a:p>
        <a:p>
          <a:pPr marL="114300" lvl="1" indent="-114300" algn="ctr" defTabSz="666750">
            <a:lnSpc>
              <a:spcPct val="90000"/>
            </a:lnSpc>
            <a:spcBef>
              <a:spcPct val="0"/>
            </a:spcBef>
            <a:spcAft>
              <a:spcPct val="15000"/>
            </a:spcAft>
            <a:buNone/>
          </a:pPr>
          <a:r>
            <a:rPr lang="en-US" sz="1500" kern="1200">
              <a:solidFill>
                <a:prstClr val="black">
                  <a:hueOff val="0"/>
                  <a:satOff val="0"/>
                  <a:lumOff val="0"/>
                  <a:alphaOff val="0"/>
                </a:prstClr>
              </a:solidFill>
              <a:latin typeface="Arial"/>
              <a:ea typeface="+mn-ea"/>
              <a:cs typeface="+mn-cs"/>
            </a:rPr>
            <a:t>(1=Did not define correctly, 10=Super clear &amp; focused definition of the problem statement / Moonshot goals)</a:t>
          </a:r>
        </a:p>
      </dsp:txBody>
      <dsp:txXfrm>
        <a:off x="936423" y="251184"/>
        <a:ext cx="4890226" cy="1659360"/>
      </dsp:txXfrm>
    </dsp:sp>
    <dsp:sp modelId="{4DB304D9-4FAE-9342-8098-A77F9E6BE254}">
      <dsp:nvSpPr>
        <dsp:cNvPr id="0" name=""/>
        <dsp:cNvSpPr/>
      </dsp:nvSpPr>
      <dsp:spPr>
        <a:xfrm>
          <a:off x="732664" y="96027"/>
          <a:ext cx="1069737" cy="160460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62000" r="-6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861E2170-B7B1-5D4C-AF25-19372F60810A}">
      <dsp:nvSpPr>
        <dsp:cNvPr id="0" name=""/>
        <dsp:cNvSpPr/>
      </dsp:nvSpPr>
      <dsp:spPr>
        <a:xfrm>
          <a:off x="6299947" y="349557"/>
          <a:ext cx="4890226" cy="1528195"/>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35098" tIns="57150" rIns="57150" bIns="57150" numCol="1" spcCol="1270" anchor="t" anchorCtr="0">
          <a:noAutofit/>
        </a:bodyPr>
        <a:lstStyle/>
        <a:p>
          <a:pPr marL="11113" lvl="0" indent="-11113" algn="ctr" defTabSz="844550">
            <a:lnSpc>
              <a:spcPct val="90000"/>
            </a:lnSpc>
            <a:spcBef>
              <a:spcPct val="0"/>
            </a:spcBef>
            <a:spcAft>
              <a:spcPct val="35000"/>
            </a:spcAft>
            <a:buNone/>
            <a:tabLst/>
          </a:pPr>
          <a:r>
            <a:rPr lang="en-US" sz="1900" b="1" kern="1200">
              <a:solidFill>
                <a:schemeClr val="accent1"/>
              </a:solidFill>
            </a:rPr>
            <a:t>BUSINESS OUTCOME</a:t>
          </a:r>
        </a:p>
        <a:p>
          <a:pPr marL="11113" lvl="1" indent="-11113" algn="ctr" defTabSz="711200">
            <a:lnSpc>
              <a:spcPct val="90000"/>
            </a:lnSpc>
            <a:spcBef>
              <a:spcPct val="0"/>
            </a:spcBef>
            <a:spcAft>
              <a:spcPct val="15000"/>
            </a:spcAft>
            <a:buNone/>
            <a:tabLst/>
          </a:pPr>
          <a:r>
            <a:rPr lang="en-US" sz="1500" b="1" kern="1200">
              <a:latin typeface="+mj-lt"/>
            </a:rPr>
            <a:t>Is the Catalyst able to quantify with proof points, the business outcomes (in terms of number, dollar, %age)? </a:t>
          </a:r>
        </a:p>
        <a:p>
          <a:pPr marL="11113" lvl="1" indent="-11113" algn="ctr" defTabSz="711200">
            <a:lnSpc>
              <a:spcPct val="90000"/>
            </a:lnSpc>
            <a:spcBef>
              <a:spcPct val="0"/>
            </a:spcBef>
            <a:spcAft>
              <a:spcPct val="15000"/>
            </a:spcAft>
            <a:buNone/>
            <a:tabLst/>
          </a:pPr>
          <a:r>
            <a:rPr lang="en-US" sz="1500" kern="1200">
              <a:solidFill>
                <a:prstClr val="black">
                  <a:hueOff val="0"/>
                  <a:satOff val="0"/>
                  <a:lumOff val="0"/>
                  <a:alphaOff val="0"/>
                </a:prstClr>
              </a:solidFill>
              <a:latin typeface="+mj-lt"/>
              <a:ea typeface="+mn-ea"/>
              <a:cs typeface="+mn-cs"/>
            </a:rPr>
            <a:t>(1=Vague results, 10=Clear &amp; precise quantifiable business outcomes)</a:t>
          </a:r>
        </a:p>
      </dsp:txBody>
      <dsp:txXfrm>
        <a:off x="6299947" y="349557"/>
        <a:ext cx="4890226" cy="1528195"/>
      </dsp:txXfrm>
    </dsp:sp>
    <dsp:sp modelId="{E161BEB5-9082-4C4E-9363-3AC87092E0A1}">
      <dsp:nvSpPr>
        <dsp:cNvPr id="0" name=""/>
        <dsp:cNvSpPr/>
      </dsp:nvSpPr>
      <dsp:spPr>
        <a:xfrm>
          <a:off x="6096188" y="128818"/>
          <a:ext cx="1069737" cy="1604605"/>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70000" r="-70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ABBAD6CB-3C54-5E44-A57B-B4CD90C3102E}">
      <dsp:nvSpPr>
        <dsp:cNvPr id="0" name=""/>
        <dsp:cNvSpPr/>
      </dsp:nvSpPr>
      <dsp:spPr>
        <a:xfrm>
          <a:off x="936423" y="2179097"/>
          <a:ext cx="4890226" cy="1879986"/>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35098" tIns="57150" rIns="57150" bIns="57150" numCol="1" spcCol="1270" anchor="t" anchorCtr="0">
          <a:noAutofit/>
        </a:bodyPr>
        <a:lstStyle/>
        <a:p>
          <a:pPr marL="0" lvl="0" indent="0" algn="ctr" defTabSz="844550">
            <a:lnSpc>
              <a:spcPct val="90000"/>
            </a:lnSpc>
            <a:spcBef>
              <a:spcPct val="0"/>
            </a:spcBef>
            <a:spcAft>
              <a:spcPct val="35000"/>
            </a:spcAft>
            <a:buNone/>
          </a:pPr>
          <a:r>
            <a:rPr lang="en-US" sz="1900" b="1" kern="1200">
              <a:solidFill>
                <a:schemeClr val="accent1"/>
              </a:solidFill>
            </a:rPr>
            <a:t>SOLUTION</a:t>
          </a:r>
        </a:p>
        <a:p>
          <a:pPr marL="11113" lvl="1" indent="0" algn="ctr" defTabSz="711200">
            <a:lnSpc>
              <a:spcPct val="90000"/>
            </a:lnSpc>
            <a:spcBef>
              <a:spcPct val="0"/>
            </a:spcBef>
            <a:spcAft>
              <a:spcPct val="15000"/>
            </a:spcAft>
            <a:buNone/>
            <a:tabLst/>
          </a:pPr>
          <a:r>
            <a:rPr lang="en-US" sz="1500" b="1" kern="1200">
              <a:solidFill>
                <a:prstClr val="black">
                  <a:hueOff val="0"/>
                  <a:satOff val="0"/>
                  <a:lumOff val="0"/>
                  <a:alphaOff val="0"/>
                </a:prstClr>
              </a:solidFill>
              <a:latin typeface="Arial"/>
              <a:ea typeface="+mn-ea"/>
              <a:cs typeface="+mn-cs"/>
            </a:rPr>
            <a:t>How well does the Catalyst demonstrate their solution and successfully achieve the Moonshot ambition? </a:t>
          </a:r>
        </a:p>
        <a:p>
          <a:pPr marL="11113" lvl="1" indent="0" algn="ctr" defTabSz="711200">
            <a:lnSpc>
              <a:spcPct val="90000"/>
            </a:lnSpc>
            <a:spcBef>
              <a:spcPct val="0"/>
            </a:spcBef>
            <a:spcAft>
              <a:spcPct val="15000"/>
            </a:spcAft>
            <a:buNone/>
            <a:tabLst/>
          </a:pPr>
          <a:r>
            <a:rPr lang="en-US" sz="1500" kern="1200">
              <a:solidFill>
                <a:prstClr val="black">
                  <a:hueOff val="0"/>
                  <a:satOff val="0"/>
                  <a:lumOff val="0"/>
                  <a:alphaOff val="0"/>
                </a:prstClr>
              </a:solidFill>
              <a:latin typeface="Arial"/>
              <a:ea typeface="+mn-ea"/>
              <a:cs typeface="+mn-cs"/>
            </a:rPr>
            <a:t>(1=Unimpressive solution, 10=Most innovative solution to their Moonshot ambitions)</a:t>
          </a:r>
        </a:p>
      </dsp:txBody>
      <dsp:txXfrm>
        <a:off x="936423" y="2179097"/>
        <a:ext cx="4890226" cy="1879986"/>
      </dsp:txXfrm>
    </dsp:sp>
    <dsp:sp modelId="{FE7ADFC5-72F2-DA40-A913-23B3D3B9BCD9}">
      <dsp:nvSpPr>
        <dsp:cNvPr id="0" name=""/>
        <dsp:cNvSpPr/>
      </dsp:nvSpPr>
      <dsp:spPr>
        <a:xfrm>
          <a:off x="732664" y="2134253"/>
          <a:ext cx="1069737" cy="160460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6000" b="-6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F1F4A80-EB8D-1349-9056-A204CB6F1783}">
      <dsp:nvSpPr>
        <dsp:cNvPr id="0" name=""/>
        <dsp:cNvSpPr/>
      </dsp:nvSpPr>
      <dsp:spPr>
        <a:xfrm>
          <a:off x="6299947" y="2085438"/>
          <a:ext cx="4890226" cy="2022460"/>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35098" tIns="57150" rIns="57150" bIns="57150" numCol="1" spcCol="1270" anchor="t" anchorCtr="0">
          <a:noAutofit/>
        </a:bodyPr>
        <a:lstStyle/>
        <a:p>
          <a:pPr marL="11113" lvl="0" indent="0" algn="ctr" defTabSz="844550">
            <a:lnSpc>
              <a:spcPct val="90000"/>
            </a:lnSpc>
            <a:spcBef>
              <a:spcPct val="0"/>
            </a:spcBef>
            <a:spcAft>
              <a:spcPct val="35000"/>
            </a:spcAft>
            <a:buNone/>
            <a:tabLst/>
          </a:pPr>
          <a:r>
            <a:rPr lang="en-US" sz="1900" b="1" kern="1200">
              <a:solidFill>
                <a:schemeClr val="accent1"/>
              </a:solidFill>
            </a:rPr>
            <a:t>POTENTIAL IMPACT ON INDUSTRY </a:t>
          </a:r>
        </a:p>
        <a:p>
          <a:pPr marL="11113" lvl="1" indent="0" algn="ctr" defTabSz="711200">
            <a:lnSpc>
              <a:spcPct val="90000"/>
            </a:lnSpc>
            <a:spcBef>
              <a:spcPct val="0"/>
            </a:spcBef>
            <a:spcAft>
              <a:spcPct val="15000"/>
            </a:spcAft>
            <a:buClr>
              <a:srgbClr val="000000"/>
            </a:buClr>
            <a:buFont typeface="Arial" panose="020B0604020202020204" pitchFamily="34" charset="0"/>
            <a:buNone/>
            <a:tabLst/>
          </a:pPr>
          <a:r>
            <a:rPr lang="en-US" sz="1500" b="1" kern="1200">
              <a:solidFill>
                <a:prstClr val="black">
                  <a:hueOff val="0"/>
                  <a:satOff val="0"/>
                  <a:lumOff val="0"/>
                  <a:alphaOff val="0"/>
                </a:prstClr>
              </a:solidFill>
              <a:latin typeface="Arial"/>
              <a:ea typeface="+mn-ea"/>
              <a:cs typeface="+mn-cs"/>
            </a:rPr>
            <a:t>What is the potential impact of the Catalyst solution in revolutionizing &amp; solving the moonshot challenge?</a:t>
          </a:r>
        </a:p>
        <a:p>
          <a:pPr marL="11113" lvl="1" indent="0" algn="ctr" defTabSz="711200">
            <a:lnSpc>
              <a:spcPct val="90000"/>
            </a:lnSpc>
            <a:spcBef>
              <a:spcPct val="0"/>
            </a:spcBef>
            <a:spcAft>
              <a:spcPct val="15000"/>
            </a:spcAft>
            <a:buClr>
              <a:srgbClr val="000000"/>
            </a:buClr>
            <a:buFont typeface="Arial" panose="020B0604020202020204" pitchFamily="34" charset="0"/>
            <a:buNone/>
            <a:tabLst/>
          </a:pPr>
          <a:r>
            <a:rPr lang="en-US" sz="1500" b="0" kern="1200">
              <a:solidFill>
                <a:prstClr val="black">
                  <a:hueOff val="0"/>
                  <a:satOff val="0"/>
                  <a:lumOff val="0"/>
                  <a:alphaOff val="0"/>
                </a:prstClr>
              </a:solidFill>
              <a:latin typeface="Arial"/>
              <a:ea typeface="+mn-ea"/>
              <a:cs typeface="+mn-cs"/>
            </a:rPr>
            <a:t>(1=Not much impact, 10=Potential to create a ripple effect &amp; solving the industry challenge completely)</a:t>
          </a:r>
        </a:p>
      </dsp:txBody>
      <dsp:txXfrm>
        <a:off x="6299947" y="2085438"/>
        <a:ext cx="4890226" cy="2022460"/>
      </dsp:txXfrm>
    </dsp:sp>
    <dsp:sp modelId="{14A0284E-41D5-1948-A49E-38EEA4F026F8}">
      <dsp:nvSpPr>
        <dsp:cNvPr id="0" name=""/>
        <dsp:cNvSpPr/>
      </dsp:nvSpPr>
      <dsp:spPr>
        <a:xfrm>
          <a:off x="6096188" y="2111831"/>
          <a:ext cx="1069737" cy="1604605"/>
        </a:xfrm>
        <a:prstGeom prst="rect">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62000" r="-6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6A9A82D-2937-6640-80F8-1800A435EBD2}">
      <dsp:nvSpPr>
        <dsp:cNvPr id="0" name=""/>
        <dsp:cNvSpPr/>
      </dsp:nvSpPr>
      <dsp:spPr>
        <a:xfrm>
          <a:off x="936423" y="4359572"/>
          <a:ext cx="4890226" cy="1840788"/>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35098" tIns="57150" rIns="57150" bIns="57150" numCol="1" spcCol="1270" anchor="t" anchorCtr="0">
          <a:noAutofit/>
        </a:bodyPr>
        <a:lstStyle/>
        <a:p>
          <a:pPr marL="0" lvl="0" indent="0" algn="ctr" defTabSz="844550">
            <a:lnSpc>
              <a:spcPct val="90000"/>
            </a:lnSpc>
            <a:spcBef>
              <a:spcPct val="0"/>
            </a:spcBef>
            <a:spcAft>
              <a:spcPct val="35000"/>
            </a:spcAft>
            <a:buNone/>
          </a:pPr>
          <a:r>
            <a:rPr lang="en-US" sz="1900" b="1" kern="1200">
              <a:solidFill>
                <a:schemeClr val="accent1"/>
              </a:solidFill>
            </a:rPr>
            <a:t>PITCH</a:t>
          </a:r>
        </a:p>
        <a:p>
          <a:pPr marL="11113" lvl="1" indent="0" algn="ctr" defTabSz="711200">
            <a:lnSpc>
              <a:spcPct val="90000"/>
            </a:lnSpc>
            <a:spcBef>
              <a:spcPct val="0"/>
            </a:spcBef>
            <a:spcAft>
              <a:spcPct val="15000"/>
            </a:spcAft>
            <a:buNone/>
            <a:tabLst/>
          </a:pPr>
          <a:r>
            <a:rPr lang="en-US" sz="1500" b="1" kern="1200">
              <a:solidFill>
                <a:prstClr val="black">
                  <a:hueOff val="0"/>
                  <a:satOff val="0"/>
                  <a:lumOff val="0"/>
                  <a:alphaOff val="0"/>
                </a:prstClr>
              </a:solidFill>
              <a:latin typeface="Arial"/>
              <a:ea typeface="+mn-ea"/>
              <a:cs typeface="+mn-cs"/>
            </a:rPr>
            <a:t>How well did the team pitch their Catalyst idea and solution to the Judges (showing relevance to their challenge outcomes and impact on the industry)? </a:t>
          </a:r>
          <a:endParaRPr lang="en-US" sz="1500" kern="1200">
            <a:solidFill>
              <a:prstClr val="black">
                <a:hueOff val="0"/>
                <a:satOff val="0"/>
                <a:lumOff val="0"/>
                <a:alphaOff val="0"/>
              </a:prstClr>
            </a:solidFill>
            <a:latin typeface="Arial"/>
            <a:ea typeface="+mn-ea"/>
            <a:cs typeface="+mn-cs"/>
          </a:endParaRPr>
        </a:p>
        <a:p>
          <a:pPr marL="11113" lvl="1" indent="0" algn="ctr" defTabSz="711200">
            <a:lnSpc>
              <a:spcPct val="90000"/>
            </a:lnSpc>
            <a:spcBef>
              <a:spcPct val="0"/>
            </a:spcBef>
            <a:spcAft>
              <a:spcPct val="15000"/>
            </a:spcAft>
            <a:buNone/>
            <a:tabLst/>
          </a:pPr>
          <a:r>
            <a:rPr lang="en-US" sz="1500" kern="1200">
              <a:solidFill>
                <a:prstClr val="black">
                  <a:hueOff val="0"/>
                  <a:satOff val="0"/>
                  <a:lumOff val="0"/>
                  <a:alphaOff val="0"/>
                </a:prstClr>
              </a:solidFill>
              <a:latin typeface="Arial"/>
              <a:ea typeface="+mn-ea"/>
              <a:cs typeface="+mn-cs"/>
            </a:rPr>
            <a:t>(1=Not engaging/boring, 10= Engaging, interactive &amp; clear demo/pitch with high relevancy to outcomes &amp; impact)</a:t>
          </a:r>
        </a:p>
      </dsp:txBody>
      <dsp:txXfrm>
        <a:off x="936423" y="4359572"/>
        <a:ext cx="4890226" cy="1840788"/>
      </dsp:txXfrm>
    </dsp:sp>
    <dsp:sp modelId="{5EBFCAB5-942F-ED4B-844D-7CC62BD4811E}">
      <dsp:nvSpPr>
        <dsp:cNvPr id="0" name=""/>
        <dsp:cNvSpPr/>
      </dsp:nvSpPr>
      <dsp:spPr>
        <a:xfrm>
          <a:off x="732664" y="4295128"/>
          <a:ext cx="1069737" cy="1604605"/>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62000" r="-6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68FA261-5021-7749-AEE6-4362B55D5B66}">
      <dsp:nvSpPr>
        <dsp:cNvPr id="0" name=""/>
        <dsp:cNvSpPr/>
      </dsp:nvSpPr>
      <dsp:spPr>
        <a:xfrm>
          <a:off x="6299947" y="4322562"/>
          <a:ext cx="4890226" cy="1890133"/>
        </a:xfrm>
        <a:prstGeom prst="rect">
          <a:avLst/>
        </a:prstGeom>
        <a:solidFill>
          <a:schemeClr val="lt1">
            <a:hueOff val="0"/>
            <a:satOff val="0"/>
            <a:lumOff val="0"/>
            <a:alpha val="80000"/>
          </a:schemeClr>
        </a:solidFill>
        <a:ln w="9525" cap="flat" cmpd="sng" algn="ctr">
          <a:solidFill>
            <a:schemeClr val="accent2">
              <a:hueOff val="0"/>
              <a:satOff val="0"/>
              <a:lumOff val="0"/>
              <a:alphaOff val="0"/>
            </a:schemeClr>
          </a:solidFill>
          <a:prstDash val="solid"/>
        </a:ln>
        <a:effectLst/>
        <a:scene3d>
          <a:camera prst="orthographicFront"/>
          <a:lightRig rig="threePt" dir="t">
            <a:rot lat="0" lon="0" rev="7500000"/>
          </a:lightRig>
        </a:scene3d>
        <a:sp3d prstMaterial="plastic">
          <a:bevelT w="127000" h="35400"/>
        </a:sp3d>
      </dsp:spPr>
      <dsp:style>
        <a:lnRef idx="1">
          <a:scrgbClr r="0" g="0" b="0"/>
        </a:lnRef>
        <a:fillRef idx="1">
          <a:scrgbClr r="0" g="0" b="0"/>
        </a:fillRef>
        <a:effectRef idx="2">
          <a:scrgbClr r="0" g="0" b="0"/>
        </a:effectRef>
        <a:fontRef idx="minor">
          <a:schemeClr val="lt1"/>
        </a:fontRef>
      </dsp:style>
      <dsp:txBody>
        <a:bodyPr spcFirstLastPara="0" vert="horz" wrap="square" lIns="1035098" tIns="72390" rIns="72390" bIns="72390" numCol="1" spcCol="1270" anchor="t" anchorCtr="0">
          <a:noAutofit/>
        </a:bodyPr>
        <a:lstStyle/>
        <a:p>
          <a:pPr marL="0" lvl="0" indent="0" algn="ctr" defTabSz="844550">
            <a:lnSpc>
              <a:spcPct val="90000"/>
            </a:lnSpc>
            <a:spcBef>
              <a:spcPct val="0"/>
            </a:spcBef>
            <a:spcAft>
              <a:spcPct val="35000"/>
            </a:spcAft>
            <a:buNone/>
          </a:pPr>
          <a:r>
            <a:rPr lang="en-US" sz="1900" b="1" kern="1200">
              <a:solidFill>
                <a:schemeClr val="accent1"/>
              </a:solidFill>
              <a:latin typeface="Arial"/>
              <a:ea typeface="+mn-ea"/>
              <a:cs typeface="+mn-cs"/>
            </a:rPr>
            <a:t>TEAM COLLABORATION</a:t>
          </a:r>
        </a:p>
        <a:p>
          <a:pPr marL="171450" lvl="1" indent="0" algn="ctr" defTabSz="711200">
            <a:lnSpc>
              <a:spcPct val="90000"/>
            </a:lnSpc>
            <a:spcBef>
              <a:spcPct val="0"/>
            </a:spcBef>
            <a:spcAft>
              <a:spcPct val="15000"/>
            </a:spcAft>
            <a:buClr>
              <a:srgbClr val="000000"/>
            </a:buClr>
            <a:buNone/>
          </a:pPr>
          <a:r>
            <a:rPr lang="en-US" sz="1500" b="1" kern="1200"/>
            <a:t>How well has the participants &amp; champions contributed &amp; collaborated towards catalyst </a:t>
          </a:r>
          <a:r>
            <a:rPr lang="en-US" sz="1500" b="1" kern="1200">
              <a:solidFill>
                <a:prstClr val="black">
                  <a:hueOff val="0"/>
                  <a:satOff val="0"/>
                  <a:lumOff val="0"/>
                  <a:alphaOff val="0"/>
                </a:prstClr>
              </a:solidFill>
              <a:latin typeface="Arial"/>
              <a:ea typeface="+mn-ea"/>
              <a:cs typeface="+mn-cs"/>
            </a:rPr>
            <a:t>success? </a:t>
          </a:r>
        </a:p>
        <a:p>
          <a:pPr marL="171450" lvl="1" indent="0" algn="ctr" defTabSz="711200">
            <a:lnSpc>
              <a:spcPct val="90000"/>
            </a:lnSpc>
            <a:spcBef>
              <a:spcPct val="0"/>
            </a:spcBef>
            <a:spcAft>
              <a:spcPct val="15000"/>
            </a:spcAft>
            <a:buClr>
              <a:srgbClr val="000000"/>
            </a:buClr>
            <a:buNone/>
          </a:pPr>
          <a:r>
            <a:rPr lang="en-US" sz="1500" kern="1200">
              <a:solidFill>
                <a:prstClr val="black">
                  <a:hueOff val="0"/>
                  <a:satOff val="0"/>
                  <a:lumOff val="0"/>
                  <a:alphaOff val="0"/>
                </a:prstClr>
              </a:solidFill>
              <a:latin typeface="Arial"/>
              <a:ea typeface="+mn-ea"/>
              <a:cs typeface="+mn-cs"/>
            </a:rPr>
            <a:t>(1=Low level of team collaboration, 10= Excellent team collaboration with highest engagement from Champions and Participants)</a:t>
          </a:r>
        </a:p>
      </dsp:txBody>
      <dsp:txXfrm>
        <a:off x="6299947" y="4322562"/>
        <a:ext cx="4890226" cy="1890133"/>
      </dsp:txXfrm>
    </dsp:sp>
    <dsp:sp modelId="{F50270AA-13CA-4942-8F64-25A2190A9CB9}">
      <dsp:nvSpPr>
        <dsp:cNvPr id="0" name=""/>
        <dsp:cNvSpPr/>
      </dsp:nvSpPr>
      <dsp:spPr>
        <a:xfrm>
          <a:off x="6096188" y="4282792"/>
          <a:ext cx="1069737" cy="1604605"/>
        </a:xfrm>
        <a:prstGeom prst="rect">
          <a:avLst/>
        </a:prstGeom>
        <a:blipFill>
          <a:blip xmlns:r="http://schemas.openxmlformats.org/officeDocument/2006/relationships" r:embed="rId6">
            <a:extLst>
              <a:ext uri="{28A0092B-C50C-407E-A947-70E740481C1C}">
                <a14:useLocalDpi xmlns:a14="http://schemas.microsoft.com/office/drawing/2010/main" val="0"/>
              </a:ext>
            </a:extLst>
          </a:blip>
          <a:srcRect/>
          <a:stretch>
            <a:fillRect l="-62000" r="-62000"/>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D58BF-6924-B848-A311-4D2E68867792}" type="datetimeFigureOut">
              <a:rPr lang="en-US" smtClean="0"/>
              <a:t>9/26/24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A515D1-7129-F94C-B56D-7D9489A7CFBB}" type="slidenum">
              <a:rPr lang="en-US" smtClean="0"/>
              <a:t>‹#›</a:t>
            </a:fld>
            <a:endParaRPr lang="en-US"/>
          </a:p>
        </p:txBody>
      </p:sp>
    </p:spTree>
    <p:extLst>
      <p:ext uri="{BB962C8B-B14F-4D97-AF65-F5344CB8AC3E}">
        <p14:creationId xmlns:p14="http://schemas.microsoft.com/office/powerpoint/2010/main" val="2825501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a:t>
            </a:r>
          </a:p>
          <a:p>
            <a:r>
              <a:rPr lang="en-US" dirty="0" err="1"/>
              <a:t>Im</a:t>
            </a:r>
            <a:r>
              <a:rPr lang="en-US" dirty="0"/>
              <a:t> Mahima Khurana, Head of Catalyst &amp; would like to welcome you all to Moonshot Catalyst awards webinar for Innovate Asia event to be held in Bangkok in Nov. </a:t>
            </a:r>
          </a:p>
          <a:p>
            <a:r>
              <a:rPr lang="en-US" dirty="0"/>
              <a:t>This session is recorded &amp; the recording along with presentation would be available by </a:t>
            </a:r>
            <a:r>
              <a:rPr lang="en-US" dirty="0" err="1"/>
              <a:t>eod</a:t>
            </a:r>
            <a:r>
              <a:rPr lang="en-US" dirty="0"/>
              <a:t> on our Catalyst Member portal. </a:t>
            </a:r>
          </a:p>
          <a:p>
            <a:r>
              <a:rPr lang="en-US" dirty="0"/>
              <a:t>We have a Q&amp;A section at the end so kindly use the chat box to pop in questions &amp; we can address them accordingly.  </a:t>
            </a:r>
          </a:p>
          <a:p>
            <a:r>
              <a:rPr lang="en-US" dirty="0"/>
              <a:t>Link to member portal - https://</a:t>
            </a:r>
            <a:r>
              <a:rPr lang="en-US" dirty="0" err="1"/>
              <a:t>projects.tmforum.org</a:t>
            </a:r>
            <a:r>
              <a:rPr lang="en-US" dirty="0"/>
              <a:t>/wiki/display/CS/</a:t>
            </a:r>
            <a:r>
              <a:rPr lang="en-US" dirty="0" err="1"/>
              <a:t>Moonshot+Catalyst+Awards</a:t>
            </a:r>
            <a:r>
              <a:rPr lang="en-US" dirty="0"/>
              <a:t>+-+Innovate+Asia%2724</a:t>
            </a:r>
          </a:p>
        </p:txBody>
      </p:sp>
      <p:sp>
        <p:nvSpPr>
          <p:cNvPr id="4" name="Slide Number Placeholder 3"/>
          <p:cNvSpPr>
            <a:spLocks noGrp="1"/>
          </p:cNvSpPr>
          <p:nvPr>
            <p:ph type="sldNum" sz="quarter" idx="5"/>
          </p:nvPr>
        </p:nvSpPr>
        <p:spPr/>
        <p:txBody>
          <a:bodyPr/>
          <a:lstStyle/>
          <a:p>
            <a:fld id="{D9A515D1-7129-F94C-B56D-7D9489A7CFBB}" type="slidenum">
              <a:rPr lang="en-US" smtClean="0"/>
              <a:t>1</a:t>
            </a:fld>
            <a:endParaRPr lang="en-US"/>
          </a:p>
        </p:txBody>
      </p:sp>
    </p:spTree>
    <p:extLst>
      <p:ext uri="{BB962C8B-B14F-4D97-AF65-F5344CB8AC3E}">
        <p14:creationId xmlns:p14="http://schemas.microsoft.com/office/powerpoint/2010/main" val="1695236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A515D1-7129-F94C-B56D-7D9489A7CFBB}" type="slidenum">
              <a:rPr lang="en-US" smtClean="0"/>
              <a:t>24</a:t>
            </a:fld>
            <a:endParaRPr lang="en-US"/>
          </a:p>
        </p:txBody>
      </p:sp>
    </p:spTree>
    <p:extLst>
      <p:ext uri="{BB962C8B-B14F-4D97-AF65-F5344CB8AC3E}">
        <p14:creationId xmlns:p14="http://schemas.microsoft.com/office/powerpoint/2010/main" val="2791139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3981532-B397-4D6A-B6D7-556B76165957}" type="slidenum">
              <a:rPr lang="en-GB" smtClean="0"/>
              <a:t>7</a:t>
            </a:fld>
            <a:endParaRPr lang="en-GB"/>
          </a:p>
        </p:txBody>
      </p:sp>
    </p:spTree>
    <p:extLst>
      <p:ext uri="{BB962C8B-B14F-4D97-AF65-F5344CB8AC3E}">
        <p14:creationId xmlns:p14="http://schemas.microsoft.com/office/powerpoint/2010/main" val="1087520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So for Awards submission form, before online application – please download the template </a:t>
            </a:r>
          </a:p>
        </p:txBody>
      </p:sp>
      <p:sp>
        <p:nvSpPr>
          <p:cNvPr id="4" name="Slide Number Placeholder 3"/>
          <p:cNvSpPr>
            <a:spLocks noGrp="1"/>
          </p:cNvSpPr>
          <p:nvPr>
            <p:ph type="sldNum" sz="quarter" idx="5"/>
          </p:nvPr>
        </p:nvSpPr>
        <p:spPr/>
        <p:txBody>
          <a:bodyPr/>
          <a:lstStyle/>
          <a:p>
            <a:fld id="{D9A515D1-7129-F94C-B56D-7D9489A7CFBB}" type="slidenum">
              <a:rPr lang="en-US" smtClean="0"/>
              <a:t>11</a:t>
            </a:fld>
            <a:endParaRPr lang="en-US"/>
          </a:p>
        </p:txBody>
      </p:sp>
    </p:spTree>
    <p:extLst>
      <p:ext uri="{BB962C8B-B14F-4D97-AF65-F5344CB8AC3E}">
        <p14:creationId xmlns:p14="http://schemas.microsoft.com/office/powerpoint/2010/main" val="3843370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bg1"/>
                </a:solidFill>
                <a:latin typeface="Arial"/>
                <a:ea typeface="+mn-lt"/>
                <a:cs typeface="Arial"/>
              </a:rPr>
              <a:t>To start the entry for first time, click on 'Start Entry' button and initiate the form. Thereafter, link available on home page for accessing the form later. </a:t>
            </a:r>
          </a:p>
          <a:p>
            <a:endParaRPr lang="en-US"/>
          </a:p>
        </p:txBody>
      </p:sp>
      <p:sp>
        <p:nvSpPr>
          <p:cNvPr id="4" name="Slide Number Placeholder 3"/>
          <p:cNvSpPr>
            <a:spLocks noGrp="1"/>
          </p:cNvSpPr>
          <p:nvPr>
            <p:ph type="sldNum" sz="quarter" idx="5"/>
          </p:nvPr>
        </p:nvSpPr>
        <p:spPr/>
        <p:txBody>
          <a:bodyPr/>
          <a:lstStyle/>
          <a:p>
            <a:fld id="{D9A515D1-7129-F94C-B56D-7D9489A7CFBB}" type="slidenum">
              <a:rPr lang="en-US" smtClean="0"/>
              <a:t>12</a:t>
            </a:fld>
            <a:endParaRPr lang="en-US"/>
          </a:p>
        </p:txBody>
      </p:sp>
    </p:spTree>
    <p:extLst>
      <p:ext uri="{BB962C8B-B14F-4D97-AF65-F5344CB8AC3E}">
        <p14:creationId xmlns:p14="http://schemas.microsoft.com/office/powerpoint/2010/main" val="1819509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F6C6980-C490-4FEB-82C9-7EBEEA0A8AB1}" type="slidenum">
              <a:rPr lang="en-GB" smtClean="0"/>
              <a:t>16</a:t>
            </a:fld>
            <a:endParaRPr lang="en-GB"/>
          </a:p>
        </p:txBody>
      </p:sp>
    </p:spTree>
    <p:extLst>
      <p:ext uri="{BB962C8B-B14F-4D97-AF65-F5344CB8AC3E}">
        <p14:creationId xmlns:p14="http://schemas.microsoft.com/office/powerpoint/2010/main" val="3345556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240" rtl="0" eaLnBrk="1" fontAlgn="auto" latinLnBrk="0" hangingPunct="1">
              <a:lnSpc>
                <a:spcPct val="100000"/>
              </a:lnSpc>
              <a:spcBef>
                <a:spcPts val="0"/>
              </a:spcBef>
              <a:spcAft>
                <a:spcPts val="0"/>
              </a:spcAft>
              <a:buClrTx/>
              <a:buSzTx/>
              <a:buFontTx/>
              <a:buNone/>
              <a:tabLst/>
              <a:defRPr/>
            </a:pPr>
            <a:fld id="{B8DADABD-C688-46CF-9DA6-EAD5470E37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14234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21</a:t>
            </a:fld>
            <a:endParaRPr lang="en-US"/>
          </a:p>
        </p:txBody>
      </p:sp>
    </p:spTree>
    <p:extLst>
      <p:ext uri="{BB962C8B-B14F-4D97-AF65-F5344CB8AC3E}">
        <p14:creationId xmlns:p14="http://schemas.microsoft.com/office/powerpoint/2010/main" val="1804775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22</a:t>
            </a:fld>
            <a:endParaRPr lang="en-US"/>
          </a:p>
        </p:txBody>
      </p:sp>
    </p:spTree>
    <p:extLst>
      <p:ext uri="{BB962C8B-B14F-4D97-AF65-F5344CB8AC3E}">
        <p14:creationId xmlns:p14="http://schemas.microsoft.com/office/powerpoint/2010/main" val="1524177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Each Catalyst project is associated or related to a collaboration project or basic theme. </a:t>
            </a:r>
          </a:p>
        </p:txBody>
      </p:sp>
      <p:sp>
        <p:nvSpPr>
          <p:cNvPr id="4" name="Slide Number Placeholder 3"/>
          <p:cNvSpPr>
            <a:spLocks noGrp="1"/>
          </p:cNvSpPr>
          <p:nvPr>
            <p:ph type="sldNum" sz="quarter" idx="5"/>
          </p:nvPr>
        </p:nvSpPr>
        <p:spPr/>
        <p:txBody>
          <a:bodyPr/>
          <a:lstStyle/>
          <a:p>
            <a:fld id="{D9A515D1-7129-F94C-B56D-7D9489A7CFBB}" type="slidenum">
              <a:rPr lang="en-US" smtClean="0"/>
              <a:t>23</a:t>
            </a:fld>
            <a:endParaRPr lang="en-US"/>
          </a:p>
        </p:txBody>
      </p:sp>
    </p:spTree>
    <p:extLst>
      <p:ext uri="{BB962C8B-B14F-4D97-AF65-F5344CB8AC3E}">
        <p14:creationId xmlns:p14="http://schemas.microsoft.com/office/powerpoint/2010/main" val="14751248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3.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4.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4.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308005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3"/>
            <a:ext cx="5349084" cy="1168415"/>
          </a:xfrm>
          <a:prstGeom prst="rect">
            <a:avLst/>
          </a:prstGeom>
        </p:spPr>
        <p:txBody>
          <a:bodyPr>
            <a:noAutofit/>
          </a:bodyPr>
          <a:lstStyle>
            <a:lvl1pPr>
              <a:defRPr sz="6518"/>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357"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7" y="6112252"/>
            <a:ext cx="3974127" cy="547907"/>
          </a:xfrm>
          <a:prstGeom prst="rect">
            <a:avLst/>
          </a:prstGeom>
          <a:noFill/>
        </p:spPr>
        <p:txBody>
          <a:bodyPr wrap="square" rtlCol="0">
            <a:spAutoFit/>
          </a:bodyPr>
          <a:lstStyle/>
          <a:p>
            <a:pPr algn="r"/>
            <a:r>
              <a:rPr kumimoji="0" lang="en-US" altLang="zh-CN" sz="592"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592" i="0" u="none" strike="noStrike" cap="none" normalizeH="0" baseline="0">
                <a:ln>
                  <a:noFill/>
                </a:ln>
                <a:solidFill>
                  <a:schemeClr val="accent3"/>
                </a:solidFill>
                <a:effectLst/>
                <a:latin typeface="+mj-lt"/>
              </a:rPr>
              <a:t> </a:t>
            </a:r>
          </a:p>
          <a:p>
            <a:pPr algn="r"/>
            <a:endParaRPr lang="en-GB" sz="592">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58245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8"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2" y="1759111"/>
            <a:ext cx="6838105" cy="2654612"/>
          </a:xfrm>
        </p:spPr>
        <p:txBody>
          <a:bodyPr tIns="0" anchor="t">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5"/>
            <a:ext cx="6086248" cy="288000"/>
          </a:xfrm>
        </p:spPr>
        <p:txBody>
          <a:bodyPr>
            <a:noAutofit/>
          </a:bodyPr>
          <a:lstStyle>
            <a:lvl1pPr marL="0" indent="0" algn="r">
              <a:lnSpc>
                <a:spcPct val="100000"/>
              </a:lnSpc>
              <a:buFont typeface="Arial" panose="020B0604020202020204" pitchFamily="34" charset="0"/>
              <a:buNone/>
              <a:defRPr sz="1383" b="0" i="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8"/>
            <a:ext cx="6086248" cy="288000"/>
          </a:xfrm>
        </p:spPr>
        <p:txBody>
          <a:bodyPr>
            <a:noAutofit/>
          </a:bodyPr>
          <a:lstStyle>
            <a:lvl1pPr marL="0" indent="0" algn="r">
              <a:lnSpc>
                <a:spcPct val="120000"/>
              </a:lnSpc>
              <a:buFont typeface="Arial" panose="020B0604020202020204" pitchFamily="34" charset="0"/>
              <a:buNone/>
              <a:defRPr sz="1383" b="1">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087" b="0">
                <a:solidFill>
                  <a:schemeClr val="bg1"/>
                </a:solidFill>
              </a:defRPr>
            </a:lvl1pPr>
            <a:lvl2pPr marL="451548" indent="0">
              <a:buNone/>
              <a:defRPr sz="1976">
                <a:solidFill>
                  <a:schemeClr val="tx1">
                    <a:tint val="75000"/>
                  </a:schemeClr>
                </a:solidFill>
              </a:defRPr>
            </a:lvl2pPr>
            <a:lvl3pPr marL="903095" indent="0">
              <a:buNone/>
              <a:defRPr sz="1778">
                <a:solidFill>
                  <a:schemeClr val="tx1">
                    <a:tint val="75000"/>
                  </a:schemeClr>
                </a:solidFill>
              </a:defRPr>
            </a:lvl3pPr>
            <a:lvl4pPr marL="1354643" indent="0">
              <a:buNone/>
              <a:defRPr sz="1580">
                <a:solidFill>
                  <a:schemeClr val="tx1">
                    <a:tint val="75000"/>
                  </a:schemeClr>
                </a:solidFill>
              </a:defRPr>
            </a:lvl4pPr>
            <a:lvl5pPr marL="1806190" indent="0">
              <a:buNone/>
              <a:defRPr sz="1580">
                <a:solidFill>
                  <a:schemeClr val="tx1">
                    <a:tint val="75000"/>
                  </a:schemeClr>
                </a:solidFill>
              </a:defRPr>
            </a:lvl5pPr>
            <a:lvl6pPr marL="2257738" indent="0">
              <a:buNone/>
              <a:defRPr sz="1580">
                <a:solidFill>
                  <a:schemeClr val="tx1">
                    <a:tint val="75000"/>
                  </a:schemeClr>
                </a:solidFill>
              </a:defRPr>
            </a:lvl6pPr>
            <a:lvl7pPr marL="2709285" indent="0">
              <a:buNone/>
              <a:defRPr sz="1580">
                <a:solidFill>
                  <a:schemeClr val="tx1">
                    <a:tint val="75000"/>
                  </a:schemeClr>
                </a:solidFill>
              </a:defRPr>
            </a:lvl7pPr>
            <a:lvl8pPr marL="3160833" indent="0">
              <a:buNone/>
              <a:defRPr sz="1580">
                <a:solidFill>
                  <a:schemeClr val="tx1">
                    <a:tint val="75000"/>
                  </a:schemeClr>
                </a:solidFill>
              </a:defRPr>
            </a:lvl8pPr>
            <a:lvl9pPr marL="3612381" indent="0">
              <a:buNone/>
              <a:defRPr sz="158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076029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711099"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4789513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8"/>
            <a:ext cx="10029944" cy="4970059"/>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Tx/>
              <a:buBlip>
                <a:blip r:embed="rId2"/>
              </a:buBlip>
              <a:defRPr lang="en-US" sz="1580" kern="1200" dirty="0">
                <a:solidFill>
                  <a:schemeClr val="accent1"/>
                </a:solidFill>
                <a:latin typeface="+mn-lt"/>
                <a:ea typeface="+mn-ea"/>
                <a:cs typeface="+mn-cs"/>
              </a:defRPr>
            </a:lvl2pPr>
            <a:lvl3pPr marL="1066648" indent="-284439">
              <a:lnSpc>
                <a:spcPct val="110000"/>
              </a:lnSpc>
              <a:spcBef>
                <a:spcPts val="0"/>
              </a:spcBef>
              <a:spcAft>
                <a:spcPts val="297"/>
              </a:spcAft>
              <a:buClrTx/>
              <a:buFontTx/>
              <a:buBlip>
                <a:blip r:embed="rId2"/>
              </a:buBlip>
              <a:defRPr lang="en-US" sz="1383" kern="1200" dirty="0">
                <a:solidFill>
                  <a:schemeClr val="accent1"/>
                </a:solidFill>
                <a:latin typeface="+mn-lt"/>
                <a:ea typeface="+mn-ea"/>
                <a:cs typeface="+mn-cs"/>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marL="711099" lvl="1" indent="-284439" algn="l" defTabSz="903095" rtl="0" eaLnBrk="1" latinLnBrk="0" hangingPunct="1">
              <a:lnSpc>
                <a:spcPct val="110000"/>
              </a:lnSpc>
              <a:spcBef>
                <a:spcPts val="0"/>
              </a:spcBef>
              <a:spcAft>
                <a:spcPts val="592"/>
              </a:spcAft>
              <a:buClrTx/>
              <a:buFont typeface="Arial" panose="020B0604020202020204" pitchFamily="34" charset="0"/>
              <a:buChar char="–"/>
            </a:pPr>
            <a:r>
              <a:rPr lang="en-US"/>
              <a:t>Second level</a:t>
            </a:r>
          </a:p>
          <a:p>
            <a:pPr marL="1066648" lvl="2" indent="-284439" algn="l" defTabSz="903095" rtl="0" eaLnBrk="1" latinLnBrk="0" hangingPunct="1">
              <a:lnSpc>
                <a:spcPct val="110000"/>
              </a:lnSpc>
              <a:spcBef>
                <a:spcPts val="0"/>
              </a:spcBef>
              <a:spcAft>
                <a:spcPts val="297"/>
              </a:spcAft>
              <a:buClrTx/>
              <a:buFont typeface="Arial" panose="020B0604020202020204" pitchFamily="34" charset="0"/>
              <a:buChar char="–"/>
            </a:pPr>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652777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99035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352"/>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333" b="1">
                <a:solidFill>
                  <a:schemeClr val="bg1"/>
                </a:solidFill>
              </a:defRPr>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6801881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3" y="826603"/>
            <a:ext cx="10042823" cy="549274"/>
          </a:xfrm>
        </p:spPr>
        <p:txBody>
          <a:bodyPr tIns="0">
            <a:noAutofit/>
          </a:bodyPr>
          <a:lstStyle>
            <a:lvl1pPr marL="0" indent="0">
              <a:lnSpc>
                <a:spcPct val="100000"/>
              </a:lnSpc>
              <a:spcAft>
                <a:spcPts val="0"/>
              </a:spcAft>
              <a:buNone/>
              <a:defRPr sz="1580"/>
            </a:lvl1pPr>
            <a:lvl2pPr marL="451548" indent="0">
              <a:buNone/>
              <a:defRPr sz="1383"/>
            </a:lvl2pPr>
            <a:lvl3pPr marL="903095" indent="0">
              <a:buNone/>
              <a:defRPr sz="1185"/>
            </a:lvl3pPr>
            <a:lvl4pPr marL="1354643" indent="0">
              <a:buNone/>
              <a:defRPr sz="987"/>
            </a:lvl4pPr>
            <a:lvl5pPr marL="1806190" indent="0">
              <a:buNone/>
              <a:defRPr sz="987"/>
            </a:lvl5pPr>
            <a:lvl6pPr marL="2257738" indent="0">
              <a:buNone/>
              <a:defRPr sz="987"/>
            </a:lvl6pPr>
            <a:lvl7pPr marL="2709285" indent="0">
              <a:buNone/>
              <a:defRPr sz="987"/>
            </a:lvl7pPr>
            <a:lvl8pPr marL="3160833" indent="0">
              <a:buNone/>
              <a:defRPr sz="987"/>
            </a:lvl8pPr>
            <a:lvl9pPr marL="3612381" indent="0">
              <a:buNone/>
              <a:defRPr sz="987"/>
            </a:lvl9pPr>
          </a:lstStyle>
          <a:p>
            <a:pPr lvl="0"/>
            <a:r>
              <a:rPr lang="en-US"/>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3"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2" y="1687132"/>
            <a:ext cx="4898269" cy="4701824"/>
          </a:xfrm>
        </p:spPr>
        <p:txBody>
          <a:bodyPr>
            <a:normAutofit/>
          </a:bodyPr>
          <a:lstStyle>
            <a:lvl1pPr marL="319994" indent="-319994">
              <a:lnSpc>
                <a:spcPct val="110000"/>
              </a:lnSpc>
              <a:spcBef>
                <a:spcPts val="1778"/>
              </a:spcBef>
              <a:spcAft>
                <a:spcPts val="592"/>
              </a:spcAft>
              <a:buFontTx/>
              <a:buBlip>
                <a:blip r:embed="rId2"/>
              </a:buBlip>
              <a:defRPr sz="1778">
                <a:solidFill>
                  <a:schemeClr val="accent1"/>
                </a:solidFill>
              </a:defRPr>
            </a:lvl1pPr>
            <a:lvl2pPr marL="711099" indent="-284439">
              <a:lnSpc>
                <a:spcPct val="110000"/>
              </a:lnSpc>
              <a:spcAft>
                <a:spcPts val="592"/>
              </a:spcAft>
              <a:buClrTx/>
              <a:buFont typeface="Arial" panose="020B0604020202020204" pitchFamily="34" charset="0"/>
              <a:buChar char="–"/>
              <a:defRPr sz="1580">
                <a:solidFill>
                  <a:schemeClr val="accent1"/>
                </a:solidFill>
              </a:defRPr>
            </a:lvl2pPr>
            <a:lvl3pPr marL="1066648" indent="-284439">
              <a:lnSpc>
                <a:spcPct val="110000"/>
              </a:lnSpc>
              <a:spcBef>
                <a:spcPts val="0"/>
              </a:spcBef>
              <a:spcAft>
                <a:spcPts val="297"/>
              </a:spcAft>
              <a:buClrTx/>
              <a:buFont typeface="Arial" panose="020B0604020202020204" pitchFamily="34" charset="0"/>
              <a:buChar char="–"/>
              <a:defRPr sz="1383">
                <a:solidFill>
                  <a:schemeClr val="accent1"/>
                </a:solidFill>
              </a:defRPr>
            </a:lvl3pPr>
            <a:lvl4pPr marL="1523974" indent="-169330">
              <a:lnSpc>
                <a:spcPct val="110000"/>
              </a:lnSpc>
              <a:spcAft>
                <a:spcPts val="592"/>
              </a:spcAft>
              <a:buFontTx/>
              <a:buBlip>
                <a:blip r:embed="rId3"/>
              </a:buBlip>
              <a:defRPr sz="1185">
                <a:solidFill>
                  <a:schemeClr val="accent1"/>
                </a:solidFill>
              </a:defRPr>
            </a:lvl4pPr>
            <a:lvl5pPr marL="1975521" indent="-169330">
              <a:lnSpc>
                <a:spcPct val="110000"/>
              </a:lnSpc>
              <a:spcAft>
                <a:spcPts val="592"/>
              </a:spcAft>
              <a:buFontTx/>
              <a:buBlip>
                <a:blip r:embed="rId3"/>
              </a:buBlip>
              <a:defRPr sz="1185">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68252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hank you  - Labs">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5"/>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40922942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single wor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241F8BF7-0995-494E-AFA1-E2768DF69618}"/>
              </a:ext>
            </a:extLst>
          </p:cNvPr>
          <p:cNvSpPr>
            <a:spLocks noGrp="1"/>
          </p:cNvSpPr>
          <p:nvPr>
            <p:ph type="body" sz="quarter" idx="10" hasCustomPrompt="1"/>
          </p:nvPr>
        </p:nvSpPr>
        <p:spPr>
          <a:xfrm>
            <a:off x="781879" y="2009694"/>
            <a:ext cx="10251280" cy="2770706"/>
          </a:xfrm>
        </p:spPr>
        <p:txBody>
          <a:bodyPr>
            <a:noAutofit/>
          </a:bodyPr>
          <a:lstStyle>
            <a:lvl1pPr marL="0" indent="0">
              <a:buFont typeface="Arial" panose="020B0604020202020204" pitchFamily="34" charset="0"/>
              <a:buNone/>
              <a:defRPr sz="16395" b="1">
                <a:solidFill>
                  <a:schemeClr val="bg1"/>
                </a:solidFill>
              </a:defRPr>
            </a:lvl1pPr>
          </a:lstStyle>
          <a:p>
            <a:pPr lvl="0"/>
            <a:r>
              <a:rPr lang="en-US" err="1"/>
              <a:t>oneword</a:t>
            </a:r>
            <a:endParaRPr lang="en-US"/>
          </a:p>
        </p:txBody>
      </p:sp>
    </p:spTree>
    <p:extLst>
      <p:ext uri="{BB962C8B-B14F-4D97-AF65-F5344CB8AC3E}">
        <p14:creationId xmlns:p14="http://schemas.microsoft.com/office/powerpoint/2010/main" val="70392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_Blank">
    <p:bg>
      <p:bgPr>
        <a:gradFill>
          <a:gsLst>
            <a:gs pos="0">
              <a:schemeClr val="accent2"/>
            </a:gs>
            <a:gs pos="100000">
              <a:schemeClr val="accent1"/>
            </a:gs>
          </a:gsLst>
          <a:lin ang="0" scaled="1"/>
        </a:gradFill>
        <a:effectLst/>
      </p:bgPr>
    </p:bg>
    <p:spTree>
      <p:nvGrpSpPr>
        <p:cNvPr id="1" name=""/>
        <p:cNvGrpSpPr/>
        <p:nvPr/>
      </p:nvGrpSpPr>
      <p:grpSpPr>
        <a:xfrm>
          <a:off x="0" y="0"/>
          <a:ext cx="0" cy="0"/>
          <a:chOff x="0" y="0"/>
          <a:chExt cx="0" cy="0"/>
        </a:xfrm>
      </p:grpSpPr>
      <p:sp>
        <p:nvSpPr>
          <p:cNvPr id="3" name="Title 4">
            <a:extLst>
              <a:ext uri="{FF2B5EF4-FFF2-40B4-BE49-F238E27FC236}">
                <a16:creationId xmlns:a16="http://schemas.microsoft.com/office/drawing/2014/main" id="{0E964784-6B60-B137-A771-B6405AB1D1A4}"/>
              </a:ext>
            </a:extLst>
          </p:cNvPr>
          <p:cNvSpPr>
            <a:spLocks noGrp="1"/>
          </p:cNvSpPr>
          <p:nvPr>
            <p:ph type="title"/>
          </p:nvPr>
        </p:nvSpPr>
        <p:spPr>
          <a:xfrm>
            <a:off x="2983523" y="2612459"/>
            <a:ext cx="6224954" cy="1633082"/>
          </a:xfrm>
        </p:spPr>
        <p:txBody>
          <a:bodyPr anchor="ctr">
            <a:noAutofit/>
          </a:bodyPr>
          <a:lstStyle>
            <a:lvl1pPr algn="ctr">
              <a:defRPr sz="4346" b="1">
                <a:solidFill>
                  <a:schemeClr val="bg1"/>
                </a:solidFill>
                <a:latin typeface="+mj-lt"/>
              </a:defRPr>
            </a:lvl1pPr>
          </a:lstStyle>
          <a:p>
            <a:endParaRPr lang="en-GB"/>
          </a:p>
        </p:txBody>
      </p:sp>
    </p:spTree>
    <p:extLst>
      <p:ext uri="{BB962C8B-B14F-4D97-AF65-F5344CB8AC3E}">
        <p14:creationId xmlns:p14="http://schemas.microsoft.com/office/powerpoint/2010/main" val="34280338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669093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a:prstGeom prst="rect">
            <a:avLst/>
          </a:prstGeo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8461022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a:prstGeom prst="rect">
            <a:avLst/>
          </a:prstGeo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a:prstGeom prst="rect">
            <a:avLst/>
          </a:prstGeo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a:prstGeom prst="rect">
            <a:avLst/>
          </a:prstGeo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a:prstGeom prst="rect">
            <a:avLst/>
          </a:prstGeo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7834762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0622191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870248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4598041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a:prstGeom prst="rect">
            <a:avLst/>
          </a:prstGeo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4968803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a:prstGeom prst="rect">
            <a:avLst/>
          </a:prstGeo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a:prstGeom prst="rect">
            <a:avLst/>
          </a:prstGeo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6942836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a:prstGeom prst="rect">
            <a:avLst/>
          </a:prstGeo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13635819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_Title">
    <p:bg>
      <p:bgPr>
        <a:solidFill>
          <a:schemeClr val="accent1"/>
        </a:solidFill>
        <a:effectLst/>
      </p:bgPr>
    </p:bg>
    <p:spTree>
      <p:nvGrpSpPr>
        <p:cNvPr id="1" name=""/>
        <p:cNvGrpSpPr/>
        <p:nvPr/>
      </p:nvGrpSpPr>
      <p:grpSpPr>
        <a:xfrm>
          <a:off x="0" y="0"/>
          <a:ext cx="0" cy="0"/>
          <a:chOff x="0" y="0"/>
          <a:chExt cx="0" cy="0"/>
        </a:xfrm>
      </p:grpSpPr>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
        <p:nvSpPr>
          <p:cNvPr id="7" name="Title Placeholder 1">
            <a:extLst>
              <a:ext uri="{FF2B5EF4-FFF2-40B4-BE49-F238E27FC236}">
                <a16:creationId xmlns:a16="http://schemas.microsoft.com/office/drawing/2014/main" id="{451B8F78-6DD0-45B8-B794-F19293694F10}"/>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bg1"/>
                </a:solidFill>
              </a:defRPr>
            </a:lvl1pPr>
          </a:lstStyle>
          <a:p>
            <a:r>
              <a:rPr lang="en-GB"/>
              <a:t>Click to edit Master title style</a:t>
            </a:r>
          </a:p>
        </p:txBody>
      </p:sp>
    </p:spTree>
    <p:extLst>
      <p:ext uri="{BB962C8B-B14F-4D97-AF65-F5344CB8AC3E}">
        <p14:creationId xmlns:p14="http://schemas.microsoft.com/office/powerpoint/2010/main" val="39704749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Defaul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87550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5679582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12" name="Picture 11" descr="A picture containing sitting, red, photo, orange&#10;&#10;Description automatically generated">
            <a:extLst>
              <a:ext uri="{FF2B5EF4-FFF2-40B4-BE49-F238E27FC236}">
                <a16:creationId xmlns:a16="http://schemas.microsoft.com/office/drawing/2014/main" id="{A6E9C84F-7BDD-4B8E-A644-6C568FFCA2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15959" y="5332103"/>
            <a:ext cx="5876041" cy="1525897"/>
          </a:xfrm>
          <a:prstGeom prst="rect">
            <a:avLst/>
          </a:prstGeom>
        </p:spPr>
      </p:pic>
      <p:sp>
        <p:nvSpPr>
          <p:cNvPr id="2" name="Title 1"/>
          <p:cNvSpPr>
            <a:spLocks noGrp="1"/>
          </p:cNvSpPr>
          <p:nvPr>
            <p:ph type="title"/>
          </p:nvPr>
        </p:nvSpPr>
        <p:spPr>
          <a:xfrm>
            <a:off x="252000" y="191711"/>
            <a:ext cx="10103940" cy="443198"/>
          </a:xfrm>
        </p:spPr>
        <p:txBody>
          <a:bodyPr wrap="square">
            <a:normAutofit/>
          </a:bodyPr>
          <a:lstStyle/>
          <a:p>
            <a:r>
              <a:rPr lang="en-US"/>
              <a:t>Click to edit Master title style</a:t>
            </a:r>
          </a:p>
        </p:txBody>
      </p:sp>
      <p:grpSp>
        <p:nvGrpSpPr>
          <p:cNvPr id="3" name="Group 2">
            <a:extLst>
              <a:ext uri="{FF2B5EF4-FFF2-40B4-BE49-F238E27FC236}">
                <a16:creationId xmlns:a16="http://schemas.microsoft.com/office/drawing/2014/main" id="{F8D6A1D4-81B5-4894-B5C3-5AE060549161}"/>
              </a:ext>
            </a:extLst>
          </p:cNvPr>
          <p:cNvGrpSpPr>
            <a:grpSpLocks noChangeAspect="1"/>
          </p:cNvGrpSpPr>
          <p:nvPr userDrawn="1"/>
        </p:nvGrpSpPr>
        <p:grpSpPr bwMode="auto">
          <a:xfrm>
            <a:off x="10388600" y="180975"/>
            <a:ext cx="1287463" cy="287917"/>
            <a:chOff x="2736" y="2155"/>
            <a:chExt cx="2996" cy="670"/>
          </a:xfrm>
        </p:grpSpPr>
        <p:sp>
          <p:nvSpPr>
            <p:cNvPr id="4" name="Freeform 5">
              <a:extLst>
                <a:ext uri="{FF2B5EF4-FFF2-40B4-BE49-F238E27FC236}">
                  <a16:creationId xmlns:a16="http://schemas.microsoft.com/office/drawing/2014/main" id="{3F47F1A1-FD58-4712-AEFA-CCCE021DEDFB}"/>
                </a:ext>
              </a:extLst>
            </p:cNvPr>
            <p:cNvSpPr>
              <a:spLocks noEditPoints="1"/>
            </p:cNvSpPr>
            <p:nvPr/>
          </p:nvSpPr>
          <p:spPr bwMode="auto">
            <a:xfrm>
              <a:off x="3955" y="2349"/>
              <a:ext cx="462" cy="476"/>
            </a:xfrm>
            <a:custGeom>
              <a:avLst/>
              <a:gdLst>
                <a:gd name="T0" fmla="*/ 328 w 652"/>
                <a:gd name="T1" fmla="*/ 538 h 666"/>
                <a:gd name="T2" fmla="*/ 328 w 652"/>
                <a:gd name="T3" fmla="*/ 538 h 666"/>
                <a:gd name="T4" fmla="*/ 463 w 652"/>
                <a:gd name="T5" fmla="*/ 322 h 666"/>
                <a:gd name="T6" fmla="*/ 325 w 652"/>
                <a:gd name="T7" fmla="*/ 123 h 666"/>
                <a:gd name="T8" fmla="*/ 189 w 652"/>
                <a:gd name="T9" fmla="*/ 336 h 666"/>
                <a:gd name="T10" fmla="*/ 328 w 652"/>
                <a:gd name="T11" fmla="*/ 538 h 666"/>
                <a:gd name="T12" fmla="*/ 325 w 652"/>
                <a:gd name="T13" fmla="*/ 0 h 666"/>
                <a:gd name="T14" fmla="*/ 325 w 652"/>
                <a:gd name="T15" fmla="*/ 0 h 666"/>
                <a:gd name="T16" fmla="*/ 652 w 652"/>
                <a:gd name="T17" fmla="*/ 330 h 666"/>
                <a:gd name="T18" fmla="*/ 321 w 652"/>
                <a:gd name="T19" fmla="*/ 666 h 666"/>
                <a:gd name="T20" fmla="*/ 0 w 652"/>
                <a:gd name="T21" fmla="*/ 335 h 666"/>
                <a:gd name="T22" fmla="*/ 325 w 652"/>
                <a:gd name="T23" fmla="*/ 0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52" h="666">
                  <a:moveTo>
                    <a:pt x="328" y="538"/>
                  </a:moveTo>
                  <a:lnTo>
                    <a:pt x="328" y="538"/>
                  </a:lnTo>
                  <a:cubicBezTo>
                    <a:pt x="409" y="538"/>
                    <a:pt x="463" y="489"/>
                    <a:pt x="463" y="322"/>
                  </a:cubicBezTo>
                  <a:cubicBezTo>
                    <a:pt x="463" y="239"/>
                    <a:pt x="447" y="123"/>
                    <a:pt x="325" y="123"/>
                  </a:cubicBezTo>
                  <a:cubicBezTo>
                    <a:pt x="190" y="123"/>
                    <a:pt x="189" y="279"/>
                    <a:pt x="189" y="336"/>
                  </a:cubicBezTo>
                  <a:cubicBezTo>
                    <a:pt x="189" y="477"/>
                    <a:pt x="237" y="538"/>
                    <a:pt x="328" y="538"/>
                  </a:cubicBezTo>
                  <a:close/>
                  <a:moveTo>
                    <a:pt x="325" y="0"/>
                  </a:moveTo>
                  <a:lnTo>
                    <a:pt x="325" y="0"/>
                  </a:lnTo>
                  <a:cubicBezTo>
                    <a:pt x="553" y="0"/>
                    <a:pt x="652" y="154"/>
                    <a:pt x="652" y="330"/>
                  </a:cubicBezTo>
                  <a:cubicBezTo>
                    <a:pt x="652" y="507"/>
                    <a:pt x="549" y="666"/>
                    <a:pt x="321" y="666"/>
                  </a:cubicBezTo>
                  <a:cubicBezTo>
                    <a:pt x="142" y="666"/>
                    <a:pt x="0" y="556"/>
                    <a:pt x="0" y="335"/>
                  </a:cubicBezTo>
                  <a:cubicBezTo>
                    <a:pt x="0" y="183"/>
                    <a:pt x="77" y="0"/>
                    <a:pt x="325" y="0"/>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6">
              <a:extLst>
                <a:ext uri="{FF2B5EF4-FFF2-40B4-BE49-F238E27FC236}">
                  <a16:creationId xmlns:a16="http://schemas.microsoft.com/office/drawing/2014/main" id="{07385563-22E6-4349-B3F4-E4C66CF77BB3}"/>
                </a:ext>
              </a:extLst>
            </p:cNvPr>
            <p:cNvSpPr>
              <a:spLocks/>
            </p:cNvSpPr>
            <p:nvPr/>
          </p:nvSpPr>
          <p:spPr bwMode="auto">
            <a:xfrm>
              <a:off x="4439" y="2351"/>
              <a:ext cx="270" cy="458"/>
            </a:xfrm>
            <a:custGeom>
              <a:avLst/>
              <a:gdLst>
                <a:gd name="T0" fmla="*/ 0 w 382"/>
                <a:gd name="T1" fmla="*/ 9 h 641"/>
                <a:gd name="T2" fmla="*/ 0 w 382"/>
                <a:gd name="T3" fmla="*/ 9 h 641"/>
                <a:gd name="T4" fmla="*/ 168 w 382"/>
                <a:gd name="T5" fmla="*/ 9 h 641"/>
                <a:gd name="T6" fmla="*/ 168 w 382"/>
                <a:gd name="T7" fmla="*/ 130 h 641"/>
                <a:gd name="T8" fmla="*/ 382 w 382"/>
                <a:gd name="T9" fmla="*/ 8 h 641"/>
                <a:gd name="T10" fmla="*/ 382 w 382"/>
                <a:gd name="T11" fmla="*/ 174 h 641"/>
                <a:gd name="T12" fmla="*/ 184 w 382"/>
                <a:gd name="T13" fmla="*/ 331 h 641"/>
                <a:gd name="T14" fmla="*/ 184 w 382"/>
                <a:gd name="T15" fmla="*/ 641 h 641"/>
                <a:gd name="T16" fmla="*/ 0 w 382"/>
                <a:gd name="T17" fmla="*/ 641 h 641"/>
                <a:gd name="T18" fmla="*/ 0 w 382"/>
                <a:gd name="T19" fmla="*/ 9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2" h="641">
                  <a:moveTo>
                    <a:pt x="0" y="9"/>
                  </a:moveTo>
                  <a:lnTo>
                    <a:pt x="0" y="9"/>
                  </a:lnTo>
                  <a:lnTo>
                    <a:pt x="168" y="9"/>
                  </a:lnTo>
                  <a:lnTo>
                    <a:pt x="168" y="130"/>
                  </a:lnTo>
                  <a:cubicBezTo>
                    <a:pt x="191" y="76"/>
                    <a:pt x="233" y="0"/>
                    <a:pt x="382" y="8"/>
                  </a:cubicBezTo>
                  <a:lnTo>
                    <a:pt x="382" y="174"/>
                  </a:lnTo>
                  <a:cubicBezTo>
                    <a:pt x="195" y="156"/>
                    <a:pt x="184" y="252"/>
                    <a:pt x="184" y="331"/>
                  </a:cubicBezTo>
                  <a:lnTo>
                    <a:pt x="184" y="641"/>
                  </a:lnTo>
                  <a:lnTo>
                    <a:pt x="0" y="641"/>
                  </a:lnTo>
                  <a:lnTo>
                    <a:pt x="0" y="9"/>
                  </a:ln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AC76067A-D649-4D23-9303-B7268532C2CB}"/>
                </a:ext>
              </a:extLst>
            </p:cNvPr>
            <p:cNvSpPr>
              <a:spLocks/>
            </p:cNvSpPr>
            <p:nvPr/>
          </p:nvSpPr>
          <p:spPr bwMode="auto">
            <a:xfrm>
              <a:off x="4730" y="2350"/>
              <a:ext cx="1002" cy="471"/>
            </a:xfrm>
            <a:custGeom>
              <a:avLst/>
              <a:gdLst>
                <a:gd name="T0" fmla="*/ 1381 w 1415"/>
                <a:gd name="T1" fmla="*/ 102 h 659"/>
                <a:gd name="T2" fmla="*/ 1381 w 1415"/>
                <a:gd name="T3" fmla="*/ 102 h 659"/>
                <a:gd name="T4" fmla="*/ 1188 w 1415"/>
                <a:gd name="T5" fmla="*/ 1 h 659"/>
                <a:gd name="T6" fmla="*/ 985 w 1415"/>
                <a:gd name="T7" fmla="*/ 118 h 659"/>
                <a:gd name="T8" fmla="*/ 787 w 1415"/>
                <a:gd name="T9" fmla="*/ 0 h 659"/>
                <a:gd name="T10" fmla="*/ 594 w 1415"/>
                <a:gd name="T11" fmla="*/ 93 h 659"/>
                <a:gd name="T12" fmla="*/ 594 w 1415"/>
                <a:gd name="T13" fmla="*/ 10 h 659"/>
                <a:gd name="T14" fmla="*/ 586 w 1415"/>
                <a:gd name="T15" fmla="*/ 10 h 659"/>
                <a:gd name="T16" fmla="*/ 408 w 1415"/>
                <a:gd name="T17" fmla="*/ 10 h 659"/>
                <a:gd name="T18" fmla="*/ 406 w 1415"/>
                <a:gd name="T19" fmla="*/ 10 h 659"/>
                <a:gd name="T20" fmla="*/ 406 w 1415"/>
                <a:gd name="T21" fmla="*/ 331 h 659"/>
                <a:gd name="T22" fmla="*/ 287 w 1415"/>
                <a:gd name="T23" fmla="*/ 527 h 659"/>
                <a:gd name="T24" fmla="*/ 189 w 1415"/>
                <a:gd name="T25" fmla="*/ 389 h 659"/>
                <a:gd name="T26" fmla="*/ 189 w 1415"/>
                <a:gd name="T27" fmla="*/ 10 h 659"/>
                <a:gd name="T28" fmla="*/ 1 w 1415"/>
                <a:gd name="T29" fmla="*/ 10 h 659"/>
                <a:gd name="T30" fmla="*/ 1 w 1415"/>
                <a:gd name="T31" fmla="*/ 405 h 659"/>
                <a:gd name="T32" fmla="*/ 41 w 1415"/>
                <a:gd name="T33" fmla="*/ 575 h 659"/>
                <a:gd name="T34" fmla="*/ 232 w 1415"/>
                <a:gd name="T35" fmla="*/ 659 h 659"/>
                <a:gd name="T36" fmla="*/ 416 w 1415"/>
                <a:gd name="T37" fmla="*/ 563 h 659"/>
                <a:gd name="T38" fmla="*/ 416 w 1415"/>
                <a:gd name="T39" fmla="*/ 643 h 659"/>
                <a:gd name="T40" fmla="*/ 422 w 1415"/>
                <a:gd name="T41" fmla="*/ 643 h 659"/>
                <a:gd name="T42" fmla="*/ 597 w 1415"/>
                <a:gd name="T43" fmla="*/ 643 h 659"/>
                <a:gd name="T44" fmla="*/ 604 w 1415"/>
                <a:gd name="T45" fmla="*/ 643 h 659"/>
                <a:gd name="T46" fmla="*/ 604 w 1415"/>
                <a:gd name="T47" fmla="*/ 273 h 659"/>
                <a:gd name="T48" fmla="*/ 719 w 1415"/>
                <a:gd name="T49" fmla="*/ 131 h 659"/>
                <a:gd name="T50" fmla="*/ 821 w 1415"/>
                <a:gd name="T51" fmla="*/ 269 h 659"/>
                <a:gd name="T52" fmla="*/ 821 w 1415"/>
                <a:gd name="T53" fmla="*/ 643 h 659"/>
                <a:gd name="T54" fmla="*/ 1009 w 1415"/>
                <a:gd name="T55" fmla="*/ 643 h 659"/>
                <a:gd name="T56" fmla="*/ 1009 w 1415"/>
                <a:gd name="T57" fmla="*/ 328 h 659"/>
                <a:gd name="T58" fmla="*/ 1122 w 1415"/>
                <a:gd name="T59" fmla="*/ 131 h 659"/>
                <a:gd name="T60" fmla="*/ 1227 w 1415"/>
                <a:gd name="T61" fmla="*/ 273 h 659"/>
                <a:gd name="T62" fmla="*/ 1227 w 1415"/>
                <a:gd name="T63" fmla="*/ 643 h 659"/>
                <a:gd name="T64" fmla="*/ 1414 w 1415"/>
                <a:gd name="T65" fmla="*/ 643 h 659"/>
                <a:gd name="T66" fmla="*/ 1414 w 1415"/>
                <a:gd name="T67" fmla="*/ 288 h 659"/>
                <a:gd name="T68" fmla="*/ 1381 w 1415"/>
                <a:gd name="T69" fmla="*/ 102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15" h="659">
                  <a:moveTo>
                    <a:pt x="1381" y="102"/>
                  </a:moveTo>
                  <a:lnTo>
                    <a:pt x="1381" y="102"/>
                  </a:lnTo>
                  <a:cubicBezTo>
                    <a:pt x="1367" y="77"/>
                    <a:pt x="1315" y="1"/>
                    <a:pt x="1188" y="1"/>
                  </a:cubicBezTo>
                  <a:cubicBezTo>
                    <a:pt x="1123" y="1"/>
                    <a:pt x="1038" y="17"/>
                    <a:pt x="985" y="118"/>
                  </a:cubicBezTo>
                  <a:cubicBezTo>
                    <a:pt x="973" y="88"/>
                    <a:pt x="932" y="0"/>
                    <a:pt x="787" y="0"/>
                  </a:cubicBezTo>
                  <a:cubicBezTo>
                    <a:pt x="663" y="0"/>
                    <a:pt x="614" y="65"/>
                    <a:pt x="594" y="93"/>
                  </a:cubicBezTo>
                  <a:lnTo>
                    <a:pt x="594" y="10"/>
                  </a:lnTo>
                  <a:lnTo>
                    <a:pt x="586" y="10"/>
                  </a:lnTo>
                  <a:lnTo>
                    <a:pt x="408" y="10"/>
                  </a:lnTo>
                  <a:lnTo>
                    <a:pt x="406" y="10"/>
                  </a:lnTo>
                  <a:lnTo>
                    <a:pt x="406" y="331"/>
                  </a:lnTo>
                  <a:cubicBezTo>
                    <a:pt x="406" y="439"/>
                    <a:pt x="406" y="527"/>
                    <a:pt x="287" y="527"/>
                  </a:cubicBezTo>
                  <a:cubicBezTo>
                    <a:pt x="189" y="527"/>
                    <a:pt x="189" y="444"/>
                    <a:pt x="189" y="389"/>
                  </a:cubicBezTo>
                  <a:lnTo>
                    <a:pt x="189" y="10"/>
                  </a:lnTo>
                  <a:lnTo>
                    <a:pt x="1" y="10"/>
                  </a:lnTo>
                  <a:lnTo>
                    <a:pt x="1" y="405"/>
                  </a:lnTo>
                  <a:cubicBezTo>
                    <a:pt x="1" y="436"/>
                    <a:pt x="0" y="523"/>
                    <a:pt x="41" y="575"/>
                  </a:cubicBezTo>
                  <a:cubicBezTo>
                    <a:pt x="76" y="621"/>
                    <a:pt x="147" y="659"/>
                    <a:pt x="232" y="659"/>
                  </a:cubicBezTo>
                  <a:cubicBezTo>
                    <a:pt x="347" y="659"/>
                    <a:pt x="396" y="592"/>
                    <a:pt x="416" y="563"/>
                  </a:cubicBezTo>
                  <a:lnTo>
                    <a:pt x="416" y="643"/>
                  </a:lnTo>
                  <a:lnTo>
                    <a:pt x="422" y="643"/>
                  </a:lnTo>
                  <a:lnTo>
                    <a:pt x="597" y="643"/>
                  </a:lnTo>
                  <a:lnTo>
                    <a:pt x="604" y="643"/>
                  </a:lnTo>
                  <a:lnTo>
                    <a:pt x="604" y="273"/>
                  </a:lnTo>
                  <a:cubicBezTo>
                    <a:pt x="604" y="230"/>
                    <a:pt x="603" y="131"/>
                    <a:pt x="719" y="131"/>
                  </a:cubicBezTo>
                  <a:cubicBezTo>
                    <a:pt x="821" y="131"/>
                    <a:pt x="821" y="221"/>
                    <a:pt x="821" y="269"/>
                  </a:cubicBezTo>
                  <a:lnTo>
                    <a:pt x="821" y="643"/>
                  </a:lnTo>
                  <a:lnTo>
                    <a:pt x="1009" y="643"/>
                  </a:lnTo>
                  <a:lnTo>
                    <a:pt x="1009" y="328"/>
                  </a:lnTo>
                  <a:cubicBezTo>
                    <a:pt x="1009" y="234"/>
                    <a:pt x="1011" y="131"/>
                    <a:pt x="1122" y="131"/>
                  </a:cubicBezTo>
                  <a:cubicBezTo>
                    <a:pt x="1218" y="131"/>
                    <a:pt x="1227" y="206"/>
                    <a:pt x="1227" y="273"/>
                  </a:cubicBezTo>
                  <a:lnTo>
                    <a:pt x="1227" y="643"/>
                  </a:lnTo>
                  <a:lnTo>
                    <a:pt x="1414" y="643"/>
                  </a:lnTo>
                  <a:lnTo>
                    <a:pt x="1414" y="288"/>
                  </a:lnTo>
                  <a:cubicBezTo>
                    <a:pt x="1414" y="233"/>
                    <a:pt x="1415" y="157"/>
                    <a:pt x="1381" y="10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8">
              <a:extLst>
                <a:ext uri="{FF2B5EF4-FFF2-40B4-BE49-F238E27FC236}">
                  <a16:creationId xmlns:a16="http://schemas.microsoft.com/office/drawing/2014/main" id="{C3057B61-E235-40AE-9C0E-E0FA596FE09E}"/>
                </a:ext>
              </a:extLst>
            </p:cNvPr>
            <p:cNvSpPr>
              <a:spLocks/>
            </p:cNvSpPr>
            <p:nvPr/>
          </p:nvSpPr>
          <p:spPr bwMode="auto">
            <a:xfrm>
              <a:off x="3654" y="2155"/>
              <a:ext cx="395" cy="654"/>
            </a:xfrm>
            <a:custGeom>
              <a:avLst/>
              <a:gdLst>
                <a:gd name="T0" fmla="*/ 558 w 558"/>
                <a:gd name="T1" fmla="*/ 282 h 915"/>
                <a:gd name="T2" fmla="*/ 558 w 558"/>
                <a:gd name="T3" fmla="*/ 282 h 915"/>
                <a:gd name="T4" fmla="*/ 354 w 558"/>
                <a:gd name="T5" fmla="*/ 282 h 915"/>
                <a:gd name="T6" fmla="*/ 354 w 558"/>
                <a:gd name="T7" fmla="*/ 212 h 915"/>
                <a:gd name="T8" fmla="*/ 452 w 558"/>
                <a:gd name="T9" fmla="*/ 130 h 915"/>
                <a:gd name="T10" fmla="*/ 493 w 558"/>
                <a:gd name="T11" fmla="*/ 134 h 915"/>
                <a:gd name="T12" fmla="*/ 493 w 558"/>
                <a:gd name="T13" fmla="*/ 6 h 915"/>
                <a:gd name="T14" fmla="*/ 393 w 558"/>
                <a:gd name="T15" fmla="*/ 0 h 915"/>
                <a:gd name="T16" fmla="*/ 176 w 558"/>
                <a:gd name="T17" fmla="*/ 200 h 915"/>
                <a:gd name="T18" fmla="*/ 176 w 558"/>
                <a:gd name="T19" fmla="*/ 282 h 915"/>
                <a:gd name="T20" fmla="*/ 0 w 558"/>
                <a:gd name="T21" fmla="*/ 282 h 915"/>
                <a:gd name="T22" fmla="*/ 106 w 558"/>
                <a:gd name="T23" fmla="*/ 421 h 915"/>
                <a:gd name="T24" fmla="*/ 176 w 558"/>
                <a:gd name="T25" fmla="*/ 421 h 915"/>
                <a:gd name="T26" fmla="*/ 176 w 558"/>
                <a:gd name="T27" fmla="*/ 915 h 915"/>
                <a:gd name="T28" fmla="*/ 354 w 558"/>
                <a:gd name="T29" fmla="*/ 915 h 915"/>
                <a:gd name="T30" fmla="*/ 354 w 558"/>
                <a:gd name="T31" fmla="*/ 421 h 915"/>
                <a:gd name="T32" fmla="*/ 437 w 558"/>
                <a:gd name="T33" fmla="*/ 421 h 915"/>
                <a:gd name="T34" fmla="*/ 472 w 558"/>
                <a:gd name="T35" fmla="*/ 361 h 915"/>
                <a:gd name="T36" fmla="*/ 558 w 558"/>
                <a:gd name="T37" fmla="*/ 282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58" h="915">
                  <a:moveTo>
                    <a:pt x="558" y="282"/>
                  </a:moveTo>
                  <a:lnTo>
                    <a:pt x="558" y="282"/>
                  </a:lnTo>
                  <a:lnTo>
                    <a:pt x="354" y="282"/>
                  </a:lnTo>
                  <a:lnTo>
                    <a:pt x="354" y="212"/>
                  </a:lnTo>
                  <a:cubicBezTo>
                    <a:pt x="354" y="180"/>
                    <a:pt x="357" y="130"/>
                    <a:pt x="452" y="130"/>
                  </a:cubicBezTo>
                  <a:cubicBezTo>
                    <a:pt x="467" y="130"/>
                    <a:pt x="473" y="131"/>
                    <a:pt x="493" y="134"/>
                  </a:cubicBezTo>
                  <a:lnTo>
                    <a:pt x="493" y="6"/>
                  </a:lnTo>
                  <a:cubicBezTo>
                    <a:pt x="443" y="0"/>
                    <a:pt x="406" y="0"/>
                    <a:pt x="393" y="0"/>
                  </a:cubicBezTo>
                  <a:cubicBezTo>
                    <a:pt x="214" y="0"/>
                    <a:pt x="176" y="89"/>
                    <a:pt x="176" y="200"/>
                  </a:cubicBezTo>
                  <a:lnTo>
                    <a:pt x="176" y="282"/>
                  </a:lnTo>
                  <a:lnTo>
                    <a:pt x="0" y="282"/>
                  </a:lnTo>
                  <a:cubicBezTo>
                    <a:pt x="48" y="312"/>
                    <a:pt x="85" y="362"/>
                    <a:pt x="106" y="421"/>
                  </a:cubicBezTo>
                  <a:lnTo>
                    <a:pt x="176" y="421"/>
                  </a:lnTo>
                  <a:lnTo>
                    <a:pt x="176" y="915"/>
                  </a:lnTo>
                  <a:lnTo>
                    <a:pt x="354" y="915"/>
                  </a:lnTo>
                  <a:lnTo>
                    <a:pt x="354" y="421"/>
                  </a:lnTo>
                  <a:lnTo>
                    <a:pt x="437" y="421"/>
                  </a:lnTo>
                  <a:cubicBezTo>
                    <a:pt x="447" y="401"/>
                    <a:pt x="459" y="378"/>
                    <a:pt x="472" y="361"/>
                  </a:cubicBezTo>
                  <a:cubicBezTo>
                    <a:pt x="496" y="331"/>
                    <a:pt x="525" y="302"/>
                    <a:pt x="558" y="282"/>
                  </a:cubicBezTo>
                  <a:close/>
                </a:path>
              </a:pathLst>
            </a:custGeom>
            <a:solidFill>
              <a:srgbClr val="E0121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9">
              <a:extLst>
                <a:ext uri="{FF2B5EF4-FFF2-40B4-BE49-F238E27FC236}">
                  <a16:creationId xmlns:a16="http://schemas.microsoft.com/office/drawing/2014/main" id="{37A04CD3-1BB2-4BD7-B900-92DC541D0F03}"/>
                </a:ext>
              </a:extLst>
            </p:cNvPr>
            <p:cNvSpPr>
              <a:spLocks/>
            </p:cNvSpPr>
            <p:nvPr/>
          </p:nvSpPr>
          <p:spPr bwMode="auto">
            <a:xfrm>
              <a:off x="2736" y="2230"/>
              <a:ext cx="273" cy="584"/>
            </a:xfrm>
            <a:custGeom>
              <a:avLst/>
              <a:gdLst>
                <a:gd name="T0" fmla="*/ 217 w 385"/>
                <a:gd name="T1" fmla="*/ 0 h 816"/>
                <a:gd name="T2" fmla="*/ 217 w 385"/>
                <a:gd name="T3" fmla="*/ 0 h 816"/>
                <a:gd name="T4" fmla="*/ 118 w 385"/>
                <a:gd name="T5" fmla="*/ 0 h 816"/>
                <a:gd name="T6" fmla="*/ 118 w 385"/>
                <a:gd name="T7" fmla="*/ 177 h 816"/>
                <a:gd name="T8" fmla="*/ 0 w 385"/>
                <a:gd name="T9" fmla="*/ 177 h 816"/>
                <a:gd name="T10" fmla="*/ 0 w 385"/>
                <a:gd name="T11" fmla="*/ 276 h 816"/>
                <a:gd name="T12" fmla="*/ 118 w 385"/>
                <a:gd name="T13" fmla="*/ 276 h 816"/>
                <a:gd name="T14" fmla="*/ 118 w 385"/>
                <a:gd name="T15" fmla="*/ 640 h 816"/>
                <a:gd name="T16" fmla="*/ 315 w 385"/>
                <a:gd name="T17" fmla="*/ 816 h 816"/>
                <a:gd name="T18" fmla="*/ 385 w 385"/>
                <a:gd name="T19" fmla="*/ 813 h 816"/>
                <a:gd name="T20" fmla="*/ 385 w 385"/>
                <a:gd name="T21" fmla="*/ 719 h 816"/>
                <a:gd name="T22" fmla="*/ 317 w 385"/>
                <a:gd name="T23" fmla="*/ 720 h 816"/>
                <a:gd name="T24" fmla="*/ 217 w 385"/>
                <a:gd name="T25" fmla="*/ 629 h 816"/>
                <a:gd name="T26" fmla="*/ 217 w 385"/>
                <a:gd name="T27" fmla="*/ 276 h 816"/>
                <a:gd name="T28" fmla="*/ 355 w 385"/>
                <a:gd name="T29" fmla="*/ 276 h 816"/>
                <a:gd name="T30" fmla="*/ 355 w 385"/>
                <a:gd name="T31" fmla="*/ 177 h 816"/>
                <a:gd name="T32" fmla="*/ 217 w 385"/>
                <a:gd name="T33" fmla="*/ 177 h 816"/>
                <a:gd name="T34" fmla="*/ 217 w 385"/>
                <a:gd name="T35"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816">
                  <a:moveTo>
                    <a:pt x="217" y="0"/>
                  </a:moveTo>
                  <a:lnTo>
                    <a:pt x="217" y="0"/>
                  </a:lnTo>
                  <a:lnTo>
                    <a:pt x="118" y="0"/>
                  </a:lnTo>
                  <a:lnTo>
                    <a:pt x="118" y="177"/>
                  </a:lnTo>
                  <a:lnTo>
                    <a:pt x="0" y="177"/>
                  </a:lnTo>
                  <a:lnTo>
                    <a:pt x="0" y="276"/>
                  </a:lnTo>
                  <a:lnTo>
                    <a:pt x="118" y="276"/>
                  </a:lnTo>
                  <a:lnTo>
                    <a:pt x="118" y="640"/>
                  </a:lnTo>
                  <a:cubicBezTo>
                    <a:pt x="118" y="757"/>
                    <a:pt x="198" y="816"/>
                    <a:pt x="315" y="816"/>
                  </a:cubicBezTo>
                  <a:cubicBezTo>
                    <a:pt x="346" y="816"/>
                    <a:pt x="362" y="816"/>
                    <a:pt x="385" y="813"/>
                  </a:cubicBezTo>
                  <a:lnTo>
                    <a:pt x="385" y="719"/>
                  </a:lnTo>
                  <a:cubicBezTo>
                    <a:pt x="352" y="723"/>
                    <a:pt x="340" y="721"/>
                    <a:pt x="317" y="720"/>
                  </a:cubicBezTo>
                  <a:cubicBezTo>
                    <a:pt x="254" y="717"/>
                    <a:pt x="217" y="691"/>
                    <a:pt x="217" y="629"/>
                  </a:cubicBezTo>
                  <a:lnTo>
                    <a:pt x="217" y="276"/>
                  </a:lnTo>
                  <a:lnTo>
                    <a:pt x="355" y="276"/>
                  </a:lnTo>
                  <a:lnTo>
                    <a:pt x="355" y="177"/>
                  </a:lnTo>
                  <a:lnTo>
                    <a:pt x="217" y="177"/>
                  </a:lnTo>
                  <a:lnTo>
                    <a:pt x="217" y="0"/>
                  </a:ln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10">
              <a:extLst>
                <a:ext uri="{FF2B5EF4-FFF2-40B4-BE49-F238E27FC236}">
                  <a16:creationId xmlns:a16="http://schemas.microsoft.com/office/drawing/2014/main" id="{55AC90D8-2FDC-4AF9-B962-38CBDA5C9814}"/>
                </a:ext>
              </a:extLst>
            </p:cNvPr>
            <p:cNvSpPr>
              <a:spLocks/>
            </p:cNvSpPr>
            <p:nvPr/>
          </p:nvSpPr>
          <p:spPr bwMode="auto">
            <a:xfrm>
              <a:off x="3050" y="2354"/>
              <a:ext cx="665" cy="455"/>
            </a:xfrm>
            <a:custGeom>
              <a:avLst/>
              <a:gdLst>
                <a:gd name="T0" fmla="*/ 706 w 939"/>
                <a:gd name="T1" fmla="*/ 0 h 637"/>
                <a:gd name="T2" fmla="*/ 706 w 939"/>
                <a:gd name="T3" fmla="*/ 0 h 637"/>
                <a:gd name="T4" fmla="*/ 494 w 939"/>
                <a:gd name="T5" fmla="*/ 111 h 637"/>
                <a:gd name="T6" fmla="*/ 297 w 939"/>
                <a:gd name="T7" fmla="*/ 0 h 637"/>
                <a:gd name="T8" fmla="*/ 109 w 939"/>
                <a:gd name="T9" fmla="*/ 94 h 637"/>
                <a:gd name="T10" fmla="*/ 109 w 939"/>
                <a:gd name="T11" fmla="*/ 4 h 637"/>
                <a:gd name="T12" fmla="*/ 0 w 939"/>
                <a:gd name="T13" fmla="*/ 4 h 637"/>
                <a:gd name="T14" fmla="*/ 0 w 939"/>
                <a:gd name="T15" fmla="*/ 637 h 637"/>
                <a:gd name="T16" fmla="*/ 109 w 939"/>
                <a:gd name="T17" fmla="*/ 637 h 637"/>
                <a:gd name="T18" fmla="*/ 109 w 939"/>
                <a:gd name="T19" fmla="*/ 282 h 637"/>
                <a:gd name="T20" fmla="*/ 264 w 939"/>
                <a:gd name="T21" fmla="*/ 101 h 637"/>
                <a:gd name="T22" fmla="*/ 406 w 939"/>
                <a:gd name="T23" fmla="*/ 272 h 637"/>
                <a:gd name="T24" fmla="*/ 406 w 939"/>
                <a:gd name="T25" fmla="*/ 637 h 637"/>
                <a:gd name="T26" fmla="*/ 534 w 939"/>
                <a:gd name="T27" fmla="*/ 637 h 637"/>
                <a:gd name="T28" fmla="*/ 534 w 939"/>
                <a:gd name="T29" fmla="*/ 279 h 637"/>
                <a:gd name="T30" fmla="*/ 687 w 939"/>
                <a:gd name="T31" fmla="*/ 101 h 637"/>
                <a:gd name="T32" fmla="*/ 831 w 939"/>
                <a:gd name="T33" fmla="*/ 274 h 637"/>
                <a:gd name="T34" fmla="*/ 831 w 939"/>
                <a:gd name="T35" fmla="*/ 637 h 637"/>
                <a:gd name="T36" fmla="*/ 939 w 939"/>
                <a:gd name="T37" fmla="*/ 637 h 637"/>
                <a:gd name="T38" fmla="*/ 939 w 939"/>
                <a:gd name="T39" fmla="*/ 253 h 637"/>
                <a:gd name="T40" fmla="*/ 706 w 939"/>
                <a:gd name="T41" fmla="*/ 0 h 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9" h="637">
                  <a:moveTo>
                    <a:pt x="706" y="0"/>
                  </a:moveTo>
                  <a:lnTo>
                    <a:pt x="706" y="0"/>
                  </a:lnTo>
                  <a:cubicBezTo>
                    <a:pt x="617" y="0"/>
                    <a:pt x="547" y="36"/>
                    <a:pt x="494" y="111"/>
                  </a:cubicBezTo>
                  <a:cubicBezTo>
                    <a:pt x="453" y="39"/>
                    <a:pt x="383" y="0"/>
                    <a:pt x="297" y="0"/>
                  </a:cubicBezTo>
                  <a:cubicBezTo>
                    <a:pt x="203" y="0"/>
                    <a:pt x="149" y="46"/>
                    <a:pt x="109" y="94"/>
                  </a:cubicBezTo>
                  <a:lnTo>
                    <a:pt x="109" y="4"/>
                  </a:lnTo>
                  <a:lnTo>
                    <a:pt x="0" y="4"/>
                  </a:lnTo>
                  <a:lnTo>
                    <a:pt x="0" y="637"/>
                  </a:lnTo>
                  <a:lnTo>
                    <a:pt x="109" y="637"/>
                  </a:lnTo>
                  <a:lnTo>
                    <a:pt x="109" y="282"/>
                  </a:lnTo>
                  <a:cubicBezTo>
                    <a:pt x="109" y="177"/>
                    <a:pt x="172" y="101"/>
                    <a:pt x="264" y="101"/>
                  </a:cubicBezTo>
                  <a:cubicBezTo>
                    <a:pt x="355" y="101"/>
                    <a:pt x="406" y="165"/>
                    <a:pt x="406" y="272"/>
                  </a:cubicBezTo>
                  <a:lnTo>
                    <a:pt x="406" y="637"/>
                  </a:lnTo>
                  <a:lnTo>
                    <a:pt x="534" y="637"/>
                  </a:lnTo>
                  <a:lnTo>
                    <a:pt x="534" y="279"/>
                  </a:lnTo>
                  <a:cubicBezTo>
                    <a:pt x="534" y="173"/>
                    <a:pt x="593" y="101"/>
                    <a:pt x="687" y="101"/>
                  </a:cubicBezTo>
                  <a:cubicBezTo>
                    <a:pt x="781" y="101"/>
                    <a:pt x="831" y="164"/>
                    <a:pt x="831" y="274"/>
                  </a:cubicBezTo>
                  <a:lnTo>
                    <a:pt x="831" y="637"/>
                  </a:lnTo>
                  <a:lnTo>
                    <a:pt x="939" y="637"/>
                  </a:lnTo>
                  <a:lnTo>
                    <a:pt x="939" y="253"/>
                  </a:lnTo>
                  <a:cubicBezTo>
                    <a:pt x="939" y="97"/>
                    <a:pt x="850" y="0"/>
                    <a:pt x="706" y="0"/>
                  </a:cubicBezTo>
                  <a:close/>
                </a:path>
              </a:pathLst>
            </a:custGeom>
            <a:solidFill>
              <a:srgbClr val="999999"/>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 name="TextBox 10">
            <a:extLst>
              <a:ext uri="{FF2B5EF4-FFF2-40B4-BE49-F238E27FC236}">
                <a16:creationId xmlns:a16="http://schemas.microsoft.com/office/drawing/2014/main" id="{9FE4F58F-F675-4BF2-A137-4456AB903367}"/>
              </a:ext>
            </a:extLst>
          </p:cNvPr>
          <p:cNvSpPr txBox="1"/>
          <p:nvPr userDrawn="1"/>
        </p:nvSpPr>
        <p:spPr>
          <a:xfrm>
            <a:off x="11388546" y="6470117"/>
            <a:ext cx="631596" cy="246221"/>
          </a:xfrm>
          <a:prstGeom prst="rect">
            <a:avLst/>
          </a:prstGeom>
          <a:noFill/>
        </p:spPr>
        <p:txBody>
          <a:bodyPr wrap="square" rtlCol="0">
            <a:spAutoFit/>
          </a:bodyPr>
          <a:lstStyle/>
          <a:p>
            <a:pPr algn="r"/>
            <a:fld id="{6CEEAE48-AAAC-4EA6-A1CC-1EE3A01DE1A1}" type="slidenum">
              <a:rPr lang="en-US" sz="1000" smtClean="0">
                <a:solidFill>
                  <a:schemeClr val="tx2"/>
                </a:solidFill>
              </a:rPr>
              <a:pPr algn="r"/>
              <a:t>‹#›</a:t>
            </a:fld>
            <a:endParaRPr lang="en-US" sz="1000">
              <a:solidFill>
                <a:schemeClr val="tx2"/>
              </a:solidFill>
            </a:endParaRPr>
          </a:p>
        </p:txBody>
      </p:sp>
    </p:spTree>
    <p:extLst>
      <p:ext uri="{BB962C8B-B14F-4D97-AF65-F5344CB8AC3E}">
        <p14:creationId xmlns:p14="http://schemas.microsoft.com/office/powerpoint/2010/main" val="348297764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Blank - Labs">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30284048-25CF-D4DC-FA90-D17DA1D3947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1864"/>
          </a:xfrm>
          <a:prstGeom prst="rect">
            <a:avLst/>
          </a:prstGeom>
        </p:spPr>
      </p:pic>
      <p:sp>
        <p:nvSpPr>
          <p:cNvPr id="9" name="Round Single Corner of Rectangle 8">
            <a:extLst>
              <a:ext uri="{FF2B5EF4-FFF2-40B4-BE49-F238E27FC236}">
                <a16:creationId xmlns:a16="http://schemas.microsoft.com/office/drawing/2014/main" id="{8753D8A5-8436-AAC1-1A43-7DD013837891}"/>
              </a:ext>
            </a:extLst>
          </p:cNvPr>
          <p:cNvSpPr/>
          <p:nvPr userDrawn="1"/>
        </p:nvSpPr>
        <p:spPr>
          <a:xfrm flipH="1">
            <a:off x="2346358" y="1360113"/>
            <a:ext cx="1706409" cy="171392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 Single Corner of Rectangle 9">
            <a:extLst>
              <a:ext uri="{FF2B5EF4-FFF2-40B4-BE49-F238E27FC236}">
                <a16:creationId xmlns:a16="http://schemas.microsoft.com/office/drawing/2014/main" id="{64DEA29E-FB78-EE02-387F-1E55EF22ABBD}"/>
              </a:ext>
            </a:extLst>
          </p:cNvPr>
          <p:cNvSpPr/>
          <p:nvPr userDrawn="1"/>
        </p:nvSpPr>
        <p:spPr>
          <a:xfrm flipH="1" flipV="1">
            <a:off x="4052767" y="3074038"/>
            <a:ext cx="5792875" cy="1713925"/>
          </a:xfrm>
          <a:prstGeom prst="round1Rect">
            <a:avLst>
              <a:gd name="adj" fmla="val 5000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pic>
        <p:nvPicPr>
          <p:cNvPr id="12" name="Graphic 11">
            <a:extLst>
              <a:ext uri="{FF2B5EF4-FFF2-40B4-BE49-F238E27FC236}">
                <a16:creationId xmlns:a16="http://schemas.microsoft.com/office/drawing/2014/main" id="{9F6EBD5E-900E-37D5-375D-9BEF54F3C2C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53674" y="462480"/>
            <a:ext cx="1298575" cy="461336"/>
          </a:xfrm>
          <a:prstGeom prst="rect">
            <a:avLst/>
          </a:prstGeom>
        </p:spPr>
      </p:pic>
      <p:pic>
        <p:nvPicPr>
          <p:cNvPr id="14" name="Graphic 13">
            <a:extLst>
              <a:ext uri="{FF2B5EF4-FFF2-40B4-BE49-F238E27FC236}">
                <a16:creationId xmlns:a16="http://schemas.microsoft.com/office/drawing/2014/main" id="{EC5712B7-C838-3AF4-7DA5-7552EE8B587B}"/>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82423" y="1797815"/>
            <a:ext cx="4972720" cy="1004762"/>
          </a:xfrm>
          <a:prstGeom prst="rect">
            <a:avLst/>
          </a:prstGeom>
        </p:spPr>
      </p:pic>
      <p:sp>
        <p:nvSpPr>
          <p:cNvPr id="15" name="Title 14">
            <a:extLst>
              <a:ext uri="{FF2B5EF4-FFF2-40B4-BE49-F238E27FC236}">
                <a16:creationId xmlns:a16="http://schemas.microsoft.com/office/drawing/2014/main" id="{D97B2B54-49A6-2D0F-9C7A-77A9E2C5BC64}"/>
              </a:ext>
            </a:extLst>
          </p:cNvPr>
          <p:cNvSpPr>
            <a:spLocks noGrp="1"/>
          </p:cNvSpPr>
          <p:nvPr>
            <p:ph type="title" hasCustomPrompt="1"/>
          </p:nvPr>
        </p:nvSpPr>
        <p:spPr>
          <a:xfrm>
            <a:off x="4370119" y="3222544"/>
            <a:ext cx="5368636" cy="1449098"/>
          </a:xfrm>
        </p:spPr>
        <p:txBody>
          <a:bodyPr anchor="t">
            <a:normAutofit/>
          </a:bodyPr>
          <a:lstStyle>
            <a:lvl1pPr algn="r">
              <a:lnSpc>
                <a:spcPct val="80000"/>
              </a:lnSpc>
              <a:defRPr sz="4400"/>
            </a:lvl1pPr>
          </a:lstStyle>
          <a:p>
            <a:r>
              <a:rPr lang="en-GB"/>
              <a:t>Catalyst </a:t>
            </a:r>
            <a:br>
              <a:rPr lang="en-GB"/>
            </a:br>
            <a:r>
              <a:rPr lang="en-GB"/>
              <a:t>Program</a:t>
            </a:r>
            <a:br>
              <a:rPr lang="en-GB"/>
            </a:br>
            <a:r>
              <a:rPr lang="en-GB"/>
              <a:t>2023</a:t>
            </a:r>
            <a:endParaRPr lang="en-US"/>
          </a:p>
        </p:txBody>
      </p:sp>
      <p:pic>
        <p:nvPicPr>
          <p:cNvPr id="17" name="Graphic 16">
            <a:extLst>
              <a:ext uri="{FF2B5EF4-FFF2-40B4-BE49-F238E27FC236}">
                <a16:creationId xmlns:a16="http://schemas.microsoft.com/office/drawing/2014/main" id="{03AC6C4E-FE7F-3955-0E23-0D6C4FC62F78}"/>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18666" y="1524294"/>
            <a:ext cx="1148015" cy="1387899"/>
          </a:xfrm>
          <a:prstGeom prst="rect">
            <a:avLst/>
          </a:prstGeom>
        </p:spPr>
      </p:pic>
    </p:spTree>
    <p:extLst>
      <p:ext uri="{BB962C8B-B14F-4D97-AF65-F5344CB8AC3E}">
        <p14:creationId xmlns:p14="http://schemas.microsoft.com/office/powerpoint/2010/main" val="2973162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Autofit/>
          </a:bodyPr>
          <a:lstStyle>
            <a:lvl1pPr>
              <a:defRPr lang="en-GB" sz="5400" dirty="0">
                <a:solidFill>
                  <a:schemeClr val="accent3"/>
                </a:solidFill>
              </a:defRPr>
            </a:lvl1pPr>
          </a:lstStyle>
          <a:p>
            <a:r>
              <a:rPr lang="en-GB"/>
              <a:t>Click to edit Master title style</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6579667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1_Blank - Labs">
    <p:bg>
      <p:bgPr>
        <a:solidFill>
          <a:srgbClr val="EEEFF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E8E47B-991F-2E37-A310-D55161BDF0AE}"/>
              </a:ext>
            </a:extLst>
          </p:cNvPr>
          <p:cNvSpPr>
            <a:spLocks noGrp="1"/>
          </p:cNvSpPr>
          <p:nvPr>
            <p:ph type="sldNum" sz="quarter" idx="10"/>
          </p:nvPr>
        </p:nvSpPr>
        <p:spPr>
          <a:xfrm>
            <a:off x="11088072" y="6563361"/>
            <a:ext cx="1014746" cy="247342"/>
          </a:xfrm>
        </p:spPr>
        <p:txBody>
          <a:bodyPr/>
          <a:lstStyle>
            <a:lvl1pPr>
              <a:defRPr b="1">
                <a:solidFill>
                  <a:schemeClr val="accent1"/>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1074548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9484359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9356171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06891671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22674886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83768971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09732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4807643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42091316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8284891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userDrawn="1">
  <p:cSld name="2_Title">
    <p:bg>
      <p:bgPr>
        <a:solidFill>
          <a:schemeClr val="accent1"/>
        </a:solidFill>
        <a:effectLst/>
      </p:bgPr>
    </p:bg>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908105DD-A7E4-483E-BE10-722157BC00C3}"/>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chemeClr val="accent3"/>
          </a:solidFill>
        </p:spPr>
        <p:txBody>
          <a:bodyPr wrap="square" lIns="0" tIns="0" rIns="0" bIns="0" rtlCol="0"/>
          <a:lstStyle/>
          <a:p>
            <a:endParaRPr/>
          </a:p>
        </p:txBody>
      </p:sp>
      <p:sp>
        <p:nvSpPr>
          <p:cNvPr id="4" name="Text Placeholder 3">
            <a:extLst>
              <a:ext uri="{FF2B5EF4-FFF2-40B4-BE49-F238E27FC236}">
                <a16:creationId xmlns:a16="http://schemas.microsoft.com/office/drawing/2014/main" id="{AFC0E756-6D97-466C-8DF0-BBCB29AF2664}"/>
              </a:ext>
            </a:extLst>
          </p:cNvPr>
          <p:cNvSpPr>
            <a:spLocks noGrp="1"/>
          </p:cNvSpPr>
          <p:nvPr>
            <p:ph type="body" sz="half" idx="2"/>
          </p:nvPr>
        </p:nvSpPr>
        <p:spPr>
          <a:xfrm>
            <a:off x="910270" y="699449"/>
            <a:ext cx="8902072" cy="418832"/>
          </a:xfrm>
        </p:spPr>
        <p:txBody>
          <a:bodyPr tIns="0">
            <a:noAutofit/>
          </a:bodyPr>
          <a:lstStyle>
            <a:lvl1pPr marL="0" indent="0">
              <a:lnSpc>
                <a:spcPct val="100000"/>
              </a:lnSpc>
              <a:buNone/>
              <a:defRPr sz="13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Title Placeholder 1">
            <a:extLst>
              <a:ext uri="{FF2B5EF4-FFF2-40B4-BE49-F238E27FC236}">
                <a16:creationId xmlns:a16="http://schemas.microsoft.com/office/drawing/2014/main" id="{46328F77-05C3-49C8-991C-E3E92521A7B5}"/>
              </a:ext>
            </a:extLst>
          </p:cNvPr>
          <p:cNvSpPr>
            <a:spLocks noGrp="1"/>
          </p:cNvSpPr>
          <p:nvPr>
            <p:ph type="title"/>
          </p:nvPr>
        </p:nvSpPr>
        <p:spPr>
          <a:xfrm>
            <a:off x="452852" y="294639"/>
            <a:ext cx="9816909" cy="549275"/>
          </a:xfrm>
          <a:prstGeom prst="rect">
            <a:avLst/>
          </a:prstGeom>
        </p:spPr>
        <p:txBody>
          <a:bodyPr vert="horz" lIns="91440" tIns="45720" rIns="91440" bIns="45720" rtlCol="0" anchor="t">
            <a:normAutofit/>
          </a:bodyPr>
          <a:lstStyle>
            <a:lvl1pPr>
              <a:defRPr>
                <a:solidFill>
                  <a:schemeClr val="bg1"/>
                </a:solidFill>
              </a:defRPr>
            </a:lvl1pPr>
          </a:lstStyle>
          <a:p>
            <a:r>
              <a:rPr lang="en-US"/>
              <a:t>Click to edit master title style</a:t>
            </a:r>
            <a:endParaRPr lang="en-GB"/>
          </a:p>
        </p:txBody>
      </p:sp>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34770245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userDrawn="1">
  <p:cSld name="Blank - Labs">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30284048-25CF-D4DC-FA90-D17DA1D3947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1864"/>
          </a:xfrm>
          <a:prstGeom prst="rect">
            <a:avLst/>
          </a:prstGeom>
        </p:spPr>
      </p:pic>
      <p:sp>
        <p:nvSpPr>
          <p:cNvPr id="9" name="Round Single Corner of Rectangle 8">
            <a:extLst>
              <a:ext uri="{FF2B5EF4-FFF2-40B4-BE49-F238E27FC236}">
                <a16:creationId xmlns:a16="http://schemas.microsoft.com/office/drawing/2014/main" id="{8753D8A5-8436-AAC1-1A43-7DD013837891}"/>
              </a:ext>
            </a:extLst>
          </p:cNvPr>
          <p:cNvSpPr/>
          <p:nvPr userDrawn="1"/>
        </p:nvSpPr>
        <p:spPr>
          <a:xfrm flipH="1">
            <a:off x="2346358" y="1360113"/>
            <a:ext cx="1706409" cy="1713925"/>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 Single Corner of Rectangle 9">
            <a:extLst>
              <a:ext uri="{FF2B5EF4-FFF2-40B4-BE49-F238E27FC236}">
                <a16:creationId xmlns:a16="http://schemas.microsoft.com/office/drawing/2014/main" id="{64DEA29E-FB78-EE02-387F-1E55EF22ABBD}"/>
              </a:ext>
            </a:extLst>
          </p:cNvPr>
          <p:cNvSpPr/>
          <p:nvPr userDrawn="1"/>
        </p:nvSpPr>
        <p:spPr>
          <a:xfrm flipH="1" flipV="1">
            <a:off x="4052767" y="3074038"/>
            <a:ext cx="5792875" cy="1713925"/>
          </a:xfrm>
          <a:prstGeom prst="round1Rect">
            <a:avLst>
              <a:gd name="adj" fmla="val 5000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pic>
        <p:nvPicPr>
          <p:cNvPr id="12" name="Graphic 11">
            <a:extLst>
              <a:ext uri="{FF2B5EF4-FFF2-40B4-BE49-F238E27FC236}">
                <a16:creationId xmlns:a16="http://schemas.microsoft.com/office/drawing/2014/main" id="{9F6EBD5E-900E-37D5-375D-9BEF54F3C2C3}"/>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53674" y="462480"/>
            <a:ext cx="1298575" cy="461336"/>
          </a:xfrm>
          <a:prstGeom prst="rect">
            <a:avLst/>
          </a:prstGeom>
        </p:spPr>
      </p:pic>
      <p:pic>
        <p:nvPicPr>
          <p:cNvPr id="14" name="Graphic 13">
            <a:extLst>
              <a:ext uri="{FF2B5EF4-FFF2-40B4-BE49-F238E27FC236}">
                <a16:creationId xmlns:a16="http://schemas.microsoft.com/office/drawing/2014/main" id="{EC5712B7-C838-3AF4-7DA5-7552EE8B587B}"/>
              </a:ext>
            </a:extLst>
          </p:cNvPr>
          <p:cNvPicPr>
            <a:picLocks noChangeAspect="1"/>
          </p:cNvPicPr>
          <p:nvPr userDrawn="1"/>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182423" y="1797815"/>
            <a:ext cx="4972720" cy="1004762"/>
          </a:xfrm>
          <a:prstGeom prst="rect">
            <a:avLst/>
          </a:prstGeom>
        </p:spPr>
      </p:pic>
      <p:sp>
        <p:nvSpPr>
          <p:cNvPr id="15" name="Title 14">
            <a:extLst>
              <a:ext uri="{FF2B5EF4-FFF2-40B4-BE49-F238E27FC236}">
                <a16:creationId xmlns:a16="http://schemas.microsoft.com/office/drawing/2014/main" id="{D97B2B54-49A6-2D0F-9C7A-77A9E2C5BC64}"/>
              </a:ext>
            </a:extLst>
          </p:cNvPr>
          <p:cNvSpPr>
            <a:spLocks noGrp="1"/>
          </p:cNvSpPr>
          <p:nvPr>
            <p:ph type="title" hasCustomPrompt="1"/>
          </p:nvPr>
        </p:nvSpPr>
        <p:spPr>
          <a:xfrm>
            <a:off x="4370119" y="3222544"/>
            <a:ext cx="5368636" cy="1449098"/>
          </a:xfrm>
        </p:spPr>
        <p:txBody>
          <a:bodyPr anchor="t">
            <a:normAutofit/>
          </a:bodyPr>
          <a:lstStyle>
            <a:lvl1pPr algn="r">
              <a:lnSpc>
                <a:spcPct val="80000"/>
              </a:lnSpc>
              <a:defRPr sz="4400"/>
            </a:lvl1pPr>
          </a:lstStyle>
          <a:p>
            <a:r>
              <a:rPr lang="en-GB"/>
              <a:t>Catalyst </a:t>
            </a:r>
            <a:br>
              <a:rPr lang="en-GB"/>
            </a:br>
            <a:r>
              <a:rPr lang="en-GB"/>
              <a:t>Program</a:t>
            </a:r>
            <a:br>
              <a:rPr lang="en-GB"/>
            </a:br>
            <a:r>
              <a:rPr lang="en-GB"/>
              <a:t>2023</a:t>
            </a:r>
            <a:endParaRPr lang="en-US"/>
          </a:p>
        </p:txBody>
      </p:sp>
      <p:pic>
        <p:nvPicPr>
          <p:cNvPr id="17" name="Graphic 16">
            <a:extLst>
              <a:ext uri="{FF2B5EF4-FFF2-40B4-BE49-F238E27FC236}">
                <a16:creationId xmlns:a16="http://schemas.microsoft.com/office/drawing/2014/main" id="{03AC6C4E-FE7F-3955-0E23-0D6C4FC62F78}"/>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18666" y="1524294"/>
            <a:ext cx="1148015" cy="1387899"/>
          </a:xfrm>
          <a:prstGeom prst="rect">
            <a:avLst/>
          </a:prstGeom>
        </p:spPr>
      </p:pic>
    </p:spTree>
    <p:extLst>
      <p:ext uri="{BB962C8B-B14F-4D97-AF65-F5344CB8AC3E}">
        <p14:creationId xmlns:p14="http://schemas.microsoft.com/office/powerpoint/2010/main" val="1609848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96289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441288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132656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599755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1_Blank - Labs">
    <p:bg>
      <p:bgPr>
        <a:solidFill>
          <a:srgbClr val="EEEFF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4E8E47B-991F-2E37-A310-D55161BDF0AE}"/>
              </a:ext>
            </a:extLst>
          </p:cNvPr>
          <p:cNvSpPr>
            <a:spLocks noGrp="1"/>
          </p:cNvSpPr>
          <p:nvPr>
            <p:ph type="sldNum" sz="quarter" idx="10"/>
          </p:nvPr>
        </p:nvSpPr>
        <p:spPr>
          <a:xfrm>
            <a:off x="11088072" y="6563361"/>
            <a:ext cx="1014746" cy="247342"/>
          </a:xfrm>
        </p:spPr>
        <p:txBody>
          <a:bodyPr/>
          <a:lstStyle>
            <a:lvl1pPr>
              <a:defRPr b="1">
                <a:solidFill>
                  <a:schemeClr val="accent1"/>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554274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2.sv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theme" Target="../theme/theme2.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image" Target="../media/image3.pn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image" Target="../media/image2.svg"/><Relationship Id="rId2" Type="http://schemas.openxmlformats.org/officeDocument/2006/relationships/slideLayout" Target="../slideLayouts/slideLayout21.xml"/><Relationship Id="rId16" Type="http://schemas.openxmlformats.org/officeDocument/2006/relationships/image" Target="../media/image1.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theme" Target="../theme/theme3.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sv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image" Target="../media/image1.pn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theme" Target="../theme/theme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7683590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719" r:id="rId9"/>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2" y="6515267"/>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sz="2352"/>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a:t>Click to edit master title style</a:t>
            </a:r>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4" y="6515267"/>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sz="2352"/>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2"/>
            <a:ext cx="1014746" cy="247342"/>
          </a:xfrm>
          <a:prstGeom prst="rect">
            <a:avLst/>
          </a:prstGeom>
        </p:spPr>
        <p:txBody>
          <a:bodyPr vert="horz" lIns="91440" tIns="45720" rIns="91440" bIns="45720" rtlCol="0" anchor="ctr"/>
          <a:lstStyle>
            <a:lvl1pPr algn="r">
              <a:defRPr sz="79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11393142" y="6602146"/>
            <a:ext cx="620759" cy="130532"/>
          </a:xfrm>
          <a:prstGeom prst="rect">
            <a:avLst/>
          </a:prstGeom>
        </p:spPr>
      </p:pic>
    </p:spTree>
    <p:extLst>
      <p:ext uri="{BB962C8B-B14F-4D97-AF65-F5344CB8AC3E}">
        <p14:creationId xmlns:p14="http://schemas.microsoft.com/office/powerpoint/2010/main" val="35892813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5" r:id="rId10"/>
  </p:sldLayoutIdLst>
  <p:hf hdr="0" ftr="0" dt="0"/>
  <p:txStyles>
    <p:titleStyle>
      <a:lvl1pPr algn="l" defTabSz="903095" rtl="0" eaLnBrk="1" latinLnBrk="0" hangingPunct="1">
        <a:lnSpc>
          <a:spcPct val="90000"/>
        </a:lnSpc>
        <a:spcBef>
          <a:spcPct val="0"/>
        </a:spcBef>
        <a:buNone/>
        <a:defRPr sz="2765" b="1" kern="1200">
          <a:solidFill>
            <a:schemeClr val="accent1"/>
          </a:solidFill>
          <a:latin typeface="+mj-lt"/>
          <a:ea typeface="+mj-ea"/>
          <a:cs typeface="+mj-cs"/>
        </a:defRPr>
      </a:lvl1pPr>
    </p:titleStyle>
    <p:bodyStyle>
      <a:lvl1pPr marL="282217" indent="-282217" algn="l" defTabSz="903095" rtl="0" eaLnBrk="1" latinLnBrk="0" hangingPunct="1">
        <a:lnSpc>
          <a:spcPct val="110000"/>
        </a:lnSpc>
        <a:spcBef>
          <a:spcPts val="0"/>
        </a:spcBef>
        <a:spcAft>
          <a:spcPts val="1185"/>
        </a:spcAft>
        <a:buFontTx/>
        <a:buBlip>
          <a:blip r:embed="rId14"/>
        </a:buBlip>
        <a:defRPr sz="1778" kern="1200">
          <a:solidFill>
            <a:schemeClr val="accent1"/>
          </a:solidFill>
          <a:latin typeface="+mn-lt"/>
          <a:ea typeface="+mn-ea"/>
          <a:cs typeface="+mn-cs"/>
        </a:defRPr>
      </a:lvl1pPr>
      <a:lvl2pPr marL="733765" indent="-282217" algn="l" defTabSz="903095" rtl="0" eaLnBrk="1" latinLnBrk="0" hangingPunct="1">
        <a:lnSpc>
          <a:spcPct val="110000"/>
        </a:lnSpc>
        <a:spcBef>
          <a:spcPts val="0"/>
        </a:spcBef>
        <a:spcAft>
          <a:spcPts val="1185"/>
        </a:spcAft>
        <a:buFontTx/>
        <a:buBlip>
          <a:blip r:embed="rId14"/>
        </a:buBlip>
        <a:defRPr sz="1580" kern="1200">
          <a:solidFill>
            <a:schemeClr val="accent1"/>
          </a:solidFill>
          <a:latin typeface="+mn-lt"/>
          <a:ea typeface="+mn-ea"/>
          <a:cs typeface="+mn-cs"/>
        </a:defRPr>
      </a:lvl2pPr>
      <a:lvl3pPr marL="1185313" indent="-282217" algn="l" defTabSz="903095" rtl="0" eaLnBrk="1" latinLnBrk="0" hangingPunct="1">
        <a:lnSpc>
          <a:spcPct val="110000"/>
        </a:lnSpc>
        <a:spcBef>
          <a:spcPts val="0"/>
        </a:spcBef>
        <a:spcAft>
          <a:spcPts val="1185"/>
        </a:spcAft>
        <a:buFontTx/>
        <a:buBlip>
          <a:blip r:embed="rId14"/>
        </a:buBlip>
        <a:defRPr sz="1383" kern="1200">
          <a:solidFill>
            <a:schemeClr val="accent1"/>
          </a:solidFill>
          <a:latin typeface="+mn-lt"/>
          <a:ea typeface="+mn-ea"/>
          <a:cs typeface="+mn-cs"/>
        </a:defRPr>
      </a:lvl3pPr>
      <a:lvl4pPr marL="1523974"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4pPr>
      <a:lvl5pPr marL="1975521" indent="-169330" algn="l" defTabSz="903095" rtl="0" eaLnBrk="1" latinLnBrk="0" hangingPunct="1">
        <a:lnSpc>
          <a:spcPct val="110000"/>
        </a:lnSpc>
        <a:spcBef>
          <a:spcPts val="0"/>
        </a:spcBef>
        <a:spcAft>
          <a:spcPts val="1185"/>
        </a:spcAft>
        <a:buFontTx/>
        <a:buBlip>
          <a:blip r:embed="rId14"/>
        </a:buBlip>
        <a:defRPr sz="1185" kern="1200">
          <a:solidFill>
            <a:schemeClr val="accent1"/>
          </a:solidFill>
          <a:latin typeface="+mn-lt"/>
          <a:ea typeface="+mn-ea"/>
          <a:cs typeface="+mn-cs"/>
        </a:defRPr>
      </a:lvl5pPr>
      <a:lvl6pPr marL="2483512"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6pPr>
      <a:lvl7pPr marL="2935059"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7pPr>
      <a:lvl8pPr marL="3386607"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8pPr>
      <a:lvl9pPr marL="3838155" indent="-225774" algn="l" defTabSz="903095" rtl="0" eaLnBrk="1" latinLnBrk="0" hangingPunct="1">
        <a:lnSpc>
          <a:spcPct val="90000"/>
        </a:lnSpc>
        <a:spcBef>
          <a:spcPts val="494"/>
        </a:spcBef>
        <a:buFont typeface="Arial" panose="020B0604020202020204" pitchFamily="34" charset="0"/>
        <a:buChar char="•"/>
        <a:defRPr sz="1778" kern="1200">
          <a:solidFill>
            <a:schemeClr val="tx1"/>
          </a:solidFill>
          <a:latin typeface="+mn-lt"/>
          <a:ea typeface="+mn-ea"/>
          <a:cs typeface="+mn-cs"/>
        </a:defRPr>
      </a:lvl9pPr>
    </p:bodyStyle>
    <p:otherStyle>
      <a:defPPr>
        <a:defRPr lang="en-US"/>
      </a:defPPr>
      <a:lvl1pPr marL="0" algn="l" defTabSz="903095" rtl="0" eaLnBrk="1" latinLnBrk="0" hangingPunct="1">
        <a:defRPr sz="1778" kern="1200">
          <a:solidFill>
            <a:schemeClr val="tx1"/>
          </a:solidFill>
          <a:latin typeface="+mn-lt"/>
          <a:ea typeface="+mn-ea"/>
          <a:cs typeface="+mn-cs"/>
        </a:defRPr>
      </a:lvl1pPr>
      <a:lvl2pPr marL="451548" algn="l" defTabSz="903095" rtl="0" eaLnBrk="1" latinLnBrk="0" hangingPunct="1">
        <a:defRPr sz="1778" kern="1200">
          <a:solidFill>
            <a:schemeClr val="tx1"/>
          </a:solidFill>
          <a:latin typeface="+mn-lt"/>
          <a:ea typeface="+mn-ea"/>
          <a:cs typeface="+mn-cs"/>
        </a:defRPr>
      </a:lvl2pPr>
      <a:lvl3pPr marL="903095" algn="l" defTabSz="903095" rtl="0" eaLnBrk="1" latinLnBrk="0" hangingPunct="1">
        <a:defRPr sz="1778" kern="1200">
          <a:solidFill>
            <a:schemeClr val="tx1"/>
          </a:solidFill>
          <a:latin typeface="+mn-lt"/>
          <a:ea typeface="+mn-ea"/>
          <a:cs typeface="+mn-cs"/>
        </a:defRPr>
      </a:lvl3pPr>
      <a:lvl4pPr marL="1354643" algn="l" defTabSz="903095" rtl="0" eaLnBrk="1" latinLnBrk="0" hangingPunct="1">
        <a:defRPr sz="1778" kern="1200">
          <a:solidFill>
            <a:schemeClr val="tx1"/>
          </a:solidFill>
          <a:latin typeface="+mn-lt"/>
          <a:ea typeface="+mn-ea"/>
          <a:cs typeface="+mn-cs"/>
        </a:defRPr>
      </a:lvl4pPr>
      <a:lvl5pPr marL="1806190" algn="l" defTabSz="903095" rtl="0" eaLnBrk="1" latinLnBrk="0" hangingPunct="1">
        <a:defRPr sz="1778" kern="1200">
          <a:solidFill>
            <a:schemeClr val="tx1"/>
          </a:solidFill>
          <a:latin typeface="+mn-lt"/>
          <a:ea typeface="+mn-ea"/>
          <a:cs typeface="+mn-cs"/>
        </a:defRPr>
      </a:lvl5pPr>
      <a:lvl6pPr marL="2257738" algn="l" defTabSz="903095" rtl="0" eaLnBrk="1" latinLnBrk="0" hangingPunct="1">
        <a:defRPr sz="1778" kern="1200">
          <a:solidFill>
            <a:schemeClr val="tx1"/>
          </a:solidFill>
          <a:latin typeface="+mn-lt"/>
          <a:ea typeface="+mn-ea"/>
          <a:cs typeface="+mn-cs"/>
        </a:defRPr>
      </a:lvl6pPr>
      <a:lvl7pPr marL="2709285" algn="l" defTabSz="903095" rtl="0" eaLnBrk="1" latinLnBrk="0" hangingPunct="1">
        <a:defRPr sz="1778" kern="1200">
          <a:solidFill>
            <a:schemeClr val="tx1"/>
          </a:solidFill>
          <a:latin typeface="+mn-lt"/>
          <a:ea typeface="+mn-ea"/>
          <a:cs typeface="+mn-cs"/>
        </a:defRPr>
      </a:lvl7pPr>
      <a:lvl8pPr marL="3160833" algn="l" defTabSz="903095" rtl="0" eaLnBrk="1" latinLnBrk="0" hangingPunct="1">
        <a:defRPr sz="1778" kern="1200">
          <a:solidFill>
            <a:schemeClr val="tx1"/>
          </a:solidFill>
          <a:latin typeface="+mn-lt"/>
          <a:ea typeface="+mn-ea"/>
          <a:cs typeface="+mn-cs"/>
        </a:defRPr>
      </a:lvl8pPr>
      <a:lvl9pPr marL="3612381" algn="l" defTabSz="903095" rtl="0" eaLnBrk="1" latinLnBrk="0" hangingPunct="1">
        <a:defRPr sz="177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6">
            <a:extLst>
              <a:ext uri="{28A0092B-C50C-407E-A947-70E740481C1C}">
                <a14:useLocalDpi xmlns:a14="http://schemas.microsoft.com/office/drawing/2010/main"/>
              </a:ext>
              <a:ext uri="{96DAC541-7B7A-43D3-8B79-37D633B846F1}">
                <asvg:svgBlip xmlns:asvg="http://schemas.microsoft.com/office/drawing/2016/SVG/main" r:embed="rId17"/>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2509090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17" r:id="rId11"/>
    <p:sldLayoutId id="2147483720" r:id="rId12"/>
    <p:sldLayoutId id="2147483721" r:id="rId13"/>
    <p:sldLayoutId id="2147483722" r:id="rId14"/>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8"/>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8"/>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8"/>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8"/>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8"/>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bg object 16">
            <a:extLst>
              <a:ext uri="{FF2B5EF4-FFF2-40B4-BE49-F238E27FC236}">
                <a16:creationId xmlns:a16="http://schemas.microsoft.com/office/drawing/2014/main" id="{2CBA2FE5-8310-0847-9FE3-483F704FA9E8}"/>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3273514756"/>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8" r:id="rId10"/>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43.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slide" Target="slide14.xml"/><Relationship Id="rId7" Type="http://schemas.openxmlformats.org/officeDocument/2006/relationships/image" Target="../media/image43.jpeg"/><Relationship Id="rId2" Type="http://schemas.openxmlformats.org/officeDocument/2006/relationships/notesSlide" Target="../notesSlides/notesSlide3.xml"/><Relationship Id="rId1" Type="http://schemas.openxmlformats.org/officeDocument/2006/relationships/slideLayout" Target="../slideLayouts/slideLayout28.xml"/><Relationship Id="rId6" Type="http://schemas.openxmlformats.org/officeDocument/2006/relationships/image" Target="../media/image19.jpeg"/><Relationship Id="rId5" Type="http://schemas.openxmlformats.org/officeDocument/2006/relationships/hyperlink" Target="https://projects.tmforum.org/wiki/display/CS/Moonshot+Catalyst+Awards+-+DTW%2724" TargetMode="Externa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image" Target="../media/image19.jpeg"/><Relationship Id="rId5" Type="http://schemas.openxmlformats.org/officeDocument/2006/relationships/image" Target="../media/image45.png"/><Relationship Id="rId4" Type="http://schemas.openxmlformats.org/officeDocument/2006/relationships/hyperlink" Target="https://awards.tmforum.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https://awards.tmforum.org/" TargetMode="Externa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3.png"/><Relationship Id="rId5" Type="http://schemas.openxmlformats.org/officeDocument/2006/relationships/image" Target="../media/image48.png"/><Relationship Id="rId4" Type="http://schemas.openxmlformats.org/officeDocument/2006/relationships/image" Target="../media/image29.svg"/></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1.png"/><Relationship Id="rId2" Type="http://schemas.openxmlformats.org/officeDocument/2006/relationships/notesSlide" Target="../notesSlides/notesSlide5.xml"/><Relationship Id="rId1" Type="http://schemas.openxmlformats.org/officeDocument/2006/relationships/slideLayout" Target="../slideLayouts/slideLayout24.xml"/><Relationship Id="rId6" Type="http://schemas.openxmlformats.org/officeDocument/2006/relationships/image" Target="../media/image3.png"/><Relationship Id="rId5" Type="http://schemas.openxmlformats.org/officeDocument/2006/relationships/slide" Target="slide16.xml"/><Relationship Id="rId4" Type="http://schemas.openxmlformats.org/officeDocument/2006/relationships/image" Target="../media/image50.svg"/></Relationships>
</file>

<file path=ppt/slides/_rels/slide17.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12.png"/><Relationship Id="rId7" Type="http://schemas.openxmlformats.org/officeDocument/2006/relationships/image" Target="../media/image55.png"/><Relationship Id="rId12" Type="http://schemas.openxmlformats.org/officeDocument/2006/relationships/image" Target="../media/image60.svg"/><Relationship Id="rId2" Type="http://schemas.openxmlformats.org/officeDocument/2006/relationships/notesSlide" Target="../notesSlides/notesSlide6.xml"/><Relationship Id="rId1" Type="http://schemas.openxmlformats.org/officeDocument/2006/relationships/slideLayout" Target="../slideLayouts/slideLayout30.xml"/><Relationship Id="rId6" Type="http://schemas.openxmlformats.org/officeDocument/2006/relationships/image" Target="../media/image54.sv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svg"/><Relationship Id="rId4" Type="http://schemas.openxmlformats.org/officeDocument/2006/relationships/image" Target="../media/image52.png"/><Relationship Id="rId9" Type="http://schemas.openxmlformats.org/officeDocument/2006/relationships/image" Target="../media/image57.png"/></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8" Type="http://schemas.openxmlformats.org/officeDocument/2006/relationships/image" Target="../media/image66.svg"/><Relationship Id="rId13" Type="http://schemas.openxmlformats.org/officeDocument/2006/relationships/image" Target="../media/image19.jpeg"/><Relationship Id="rId3" Type="http://schemas.openxmlformats.org/officeDocument/2006/relationships/image" Target="../media/image61.png"/><Relationship Id="rId7" Type="http://schemas.openxmlformats.org/officeDocument/2006/relationships/image" Target="../media/image65.png"/><Relationship Id="rId12" Type="http://schemas.openxmlformats.org/officeDocument/2006/relationships/image" Target="../media/image70.sv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64.sv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svg"/><Relationship Id="rId4" Type="http://schemas.openxmlformats.org/officeDocument/2006/relationships/image" Target="../media/image62.svg"/><Relationship Id="rId9" Type="http://schemas.openxmlformats.org/officeDocument/2006/relationships/image" Target="../media/image67.png"/></Relationships>
</file>

<file path=ppt/slides/_rels/slide2.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 Id="rId9" Type="http://schemas.openxmlformats.org/officeDocument/2006/relationships/image" Target="../media/image19.jpeg"/></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6.png"/><Relationship Id="rId7" Type="http://schemas.openxmlformats.org/officeDocument/2006/relationships/image" Target="../media/image29.svg"/><Relationship Id="rId2" Type="http://schemas.openxmlformats.org/officeDocument/2006/relationships/notesSlide" Target="../notesSlides/notesSlide7.xml"/><Relationship Id="rId1" Type="http://schemas.openxmlformats.org/officeDocument/2006/relationships/slideLayout" Target="../slideLayouts/slideLayout24.xml"/><Relationship Id="rId6" Type="http://schemas.openxmlformats.org/officeDocument/2006/relationships/image" Target="../media/image28.png"/><Relationship Id="rId5" Type="http://schemas.openxmlformats.org/officeDocument/2006/relationships/image" Target="../media/image12.png"/><Relationship Id="rId4" Type="http://schemas.openxmlformats.org/officeDocument/2006/relationships/image" Target="../media/image27.svg"/><Relationship Id="rId9" Type="http://schemas.openxmlformats.org/officeDocument/2006/relationships/image" Target="../media/image30.png"/></Relationships>
</file>

<file path=ppt/slides/_rels/slide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2.png"/><Relationship Id="rId7" Type="http://schemas.openxmlformats.org/officeDocument/2006/relationships/image" Target="../media/image29.svg"/><Relationship Id="rId12"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image" Target="../media/image28.png"/><Relationship Id="rId11" Type="http://schemas.openxmlformats.org/officeDocument/2006/relationships/hyperlink" Target="https://projects.tmforum.org/wiki/display/CS/How-to%3A+Catalyst+contributions+Innovate+Asia%2724" TargetMode="External"/><Relationship Id="rId5" Type="http://schemas.openxmlformats.org/officeDocument/2006/relationships/image" Target="../media/image27.svg"/><Relationship Id="rId10" Type="http://schemas.openxmlformats.org/officeDocument/2006/relationships/hyperlink" Target="https://projects.tmforum.org/wiki/display/CS/Post-Event+Award+%3A+Outstanding+Contribution+to+TM+Forum+Assets+-+Post+Innovate+Asia%2724" TargetMode="External"/><Relationship Id="rId4" Type="http://schemas.openxmlformats.org/officeDocument/2006/relationships/image" Target="../media/image26.png"/><Relationship Id="rId9" Type="http://schemas.openxmlformats.org/officeDocument/2006/relationships/hyperlink" Target="https://myaccount.tmforum.org/joinproject"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2.png"/><Relationship Id="rId7" Type="http://schemas.openxmlformats.org/officeDocument/2006/relationships/image" Target="../media/image29.sv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28.png"/><Relationship Id="rId5" Type="http://schemas.openxmlformats.org/officeDocument/2006/relationships/image" Target="../media/image27.svg"/><Relationship Id="rId4" Type="http://schemas.openxmlformats.org/officeDocument/2006/relationships/image" Target="../media/image26.png"/><Relationship Id="rId9" Type="http://schemas.openxmlformats.org/officeDocument/2006/relationships/image" Target="../media/image36.png"/></Relationships>
</file>

<file path=ppt/slides/_rels/slide24.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3.png"/><Relationship Id="rId18" Type="http://schemas.openxmlformats.org/officeDocument/2006/relationships/hyperlink" Target="mailto:catalystops@tmforum.org" TargetMode="External"/><Relationship Id="rId3" Type="http://schemas.openxmlformats.org/officeDocument/2006/relationships/image" Target="../media/image28.png"/><Relationship Id="rId7" Type="http://schemas.openxmlformats.org/officeDocument/2006/relationships/image" Target="../media/image72.svg"/><Relationship Id="rId12" Type="http://schemas.openxmlformats.org/officeDocument/2006/relationships/image" Target="../media/image77.svg"/><Relationship Id="rId17" Type="http://schemas.openxmlformats.org/officeDocument/2006/relationships/hyperlink" Target="https://projects.tmforum.org/jira/servicedesk/customer/portal/3" TargetMode="External"/><Relationship Id="rId2" Type="http://schemas.openxmlformats.org/officeDocument/2006/relationships/notesSlide" Target="../notesSlides/notesSlide10.xml"/><Relationship Id="rId16" Type="http://schemas.openxmlformats.org/officeDocument/2006/relationships/hyperlink" Target="https://projects.tmforum.org/wiki/display/CS/Open+Innovation+Catalyst+Awards+-+Innovate+Asia%2724" TargetMode="External"/><Relationship Id="rId20" Type="http://schemas.openxmlformats.org/officeDocument/2006/relationships/hyperlink" Target="mailto:shou@tmforum.org" TargetMode="External"/><Relationship Id="rId1" Type="http://schemas.openxmlformats.org/officeDocument/2006/relationships/slideLayout" Target="../slideLayouts/slideLayout24.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48.png"/><Relationship Id="rId15" Type="http://schemas.openxmlformats.org/officeDocument/2006/relationships/hyperlink" Target="https://myaccount.tmforum.org/catalysts" TargetMode="External"/><Relationship Id="rId10" Type="http://schemas.openxmlformats.org/officeDocument/2006/relationships/image" Target="../media/image75.svg"/><Relationship Id="rId19" Type="http://schemas.openxmlformats.org/officeDocument/2006/relationships/hyperlink" Target="mailto:mkhurana@tmforum.org" TargetMode="External"/><Relationship Id="rId4" Type="http://schemas.openxmlformats.org/officeDocument/2006/relationships/image" Target="../media/image29.svg"/><Relationship Id="rId9" Type="http://schemas.openxmlformats.org/officeDocument/2006/relationships/image" Target="../media/image74.png"/><Relationship Id="rId14" Type="http://schemas.openxmlformats.org/officeDocument/2006/relationships/hyperlink" Target="https://www.tmforum.org/catalysts" TargetMode="Externa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Layout" Target="../slideLayouts/slideLayout24.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slides/_rels/slide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2.png"/><Relationship Id="rId1" Type="http://schemas.openxmlformats.org/officeDocument/2006/relationships/slideLayout" Target="../slideLayouts/slideLayout28.xml"/><Relationship Id="rId4" Type="http://schemas.openxmlformats.org/officeDocument/2006/relationships/image" Target="../media/image31.jpeg"/></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xml"/><Relationship Id="rId1" Type="http://schemas.openxmlformats.org/officeDocument/2006/relationships/slideLayout" Target="../slideLayouts/slideLayout33.xml"/><Relationship Id="rId6" Type="http://schemas.openxmlformats.org/officeDocument/2006/relationships/image" Target="../media/image35.png"/><Relationship Id="rId5" Type="http://schemas.openxmlformats.org/officeDocument/2006/relationships/image" Target="../media/image34.svg"/><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2.png"/><Relationship Id="rId1" Type="http://schemas.openxmlformats.org/officeDocument/2006/relationships/slideLayout" Target="../slideLayouts/slideLayout28.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2.png"/><Relationship Id="rId1" Type="http://schemas.openxmlformats.org/officeDocument/2006/relationships/slideLayout" Target="../slideLayouts/slideLayout2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logo for a company&#10;&#10;Description automatically generated">
            <a:extLst>
              <a:ext uri="{FF2B5EF4-FFF2-40B4-BE49-F238E27FC236}">
                <a16:creationId xmlns:a16="http://schemas.microsoft.com/office/drawing/2014/main" id="{E0E16D63-2509-CEA1-9692-561028D5AF3E}"/>
              </a:ext>
            </a:extLst>
          </p:cNvPr>
          <p:cNvPicPr>
            <a:picLocks noChangeAspect="1"/>
          </p:cNvPicPr>
          <p:nvPr/>
        </p:nvPicPr>
        <p:blipFill rotWithShape="1">
          <a:blip r:embed="rId3"/>
          <a:srcRect t="1879" b="1879"/>
          <a:stretch/>
        </p:blipFill>
        <p:spPr>
          <a:xfrm>
            <a:off x="2276171" y="1311302"/>
            <a:ext cx="7639658" cy="4230315"/>
          </a:xfrm>
          <a:prstGeom prst="rect">
            <a:avLst/>
          </a:prstGeom>
        </p:spPr>
      </p:pic>
    </p:spTree>
    <p:extLst>
      <p:ext uri="{BB962C8B-B14F-4D97-AF65-F5344CB8AC3E}">
        <p14:creationId xmlns:p14="http://schemas.microsoft.com/office/powerpoint/2010/main" val="2495005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fontScale="90000"/>
          </a:bodyPr>
          <a:lstStyle/>
          <a:p>
            <a:pPr algn="l"/>
            <a:r>
              <a:rPr lang="en-US" sz="5400"/>
              <a:t>awards submission form</a:t>
            </a:r>
          </a:p>
        </p:txBody>
      </p:sp>
      <p:pic>
        <p:nvPicPr>
          <p:cNvPr id="2" name="Picture 1" descr="A logo for a company&#10;&#10;Description automatically generated">
            <a:extLst>
              <a:ext uri="{FF2B5EF4-FFF2-40B4-BE49-F238E27FC236}">
                <a16:creationId xmlns:a16="http://schemas.microsoft.com/office/drawing/2014/main" id="{3F9D5D6C-A873-5027-0BF2-3212CE439B2F}"/>
              </a:ext>
            </a:extLst>
          </p:cNvPr>
          <p:cNvPicPr>
            <a:picLocks noChangeAspect="1"/>
          </p:cNvPicPr>
          <p:nvPr/>
        </p:nvPicPr>
        <p:blipFill rotWithShape="1">
          <a:blip r:embed="rId2"/>
          <a:srcRect t="1879" b="1879"/>
          <a:stretch/>
        </p:blipFill>
        <p:spPr>
          <a:xfrm>
            <a:off x="9899374" y="5589272"/>
            <a:ext cx="2292626" cy="1268728"/>
          </a:xfrm>
          <a:prstGeom prst="rect">
            <a:avLst/>
          </a:prstGeom>
        </p:spPr>
      </p:pic>
    </p:spTree>
    <p:extLst>
      <p:ext uri="{BB962C8B-B14F-4D97-AF65-F5344CB8AC3E}">
        <p14:creationId xmlns:p14="http://schemas.microsoft.com/office/powerpoint/2010/main" val="1114909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rId3" action="ppaction://hlinksldjump"/>
            <a:extLst>
              <a:ext uri="{FF2B5EF4-FFF2-40B4-BE49-F238E27FC236}">
                <a16:creationId xmlns:a16="http://schemas.microsoft.com/office/drawing/2014/main" id="{15F1E18E-AD29-451E-9C5D-0EEEAD45A558}"/>
              </a:ext>
            </a:extLst>
          </p:cNvPr>
          <p:cNvSpPr/>
          <p:nvPr/>
        </p:nvSpPr>
        <p:spPr>
          <a:xfrm>
            <a:off x="4359082" y="2000345"/>
            <a:ext cx="7792278" cy="481003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4948564" y="190574"/>
            <a:ext cx="6859123" cy="1351915"/>
          </a:xfrm>
        </p:spPr>
        <p:txBody>
          <a:bodyPr/>
          <a:lstStyle/>
          <a:p>
            <a:pPr algn="ctr"/>
            <a:r>
              <a:rPr lang="en-GB" sz="4800"/>
              <a:t>Award submission form</a:t>
            </a: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4958212" y="2740194"/>
            <a:ext cx="6847708" cy="3673746"/>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defRPr/>
            </a:pPr>
            <a:r>
              <a:rPr lang="en-US" sz="2000" b="1" dirty="0">
                <a:solidFill>
                  <a:schemeClr val="bg1"/>
                </a:solidFill>
                <a:latin typeface="Arial"/>
                <a:ea typeface="+mn-lt"/>
                <a:cs typeface="Arial"/>
              </a:rPr>
              <a:t>Before submitting online, download the </a:t>
            </a:r>
            <a:r>
              <a:rPr lang="en-US" sz="2000" b="1" dirty="0">
                <a:solidFill>
                  <a:schemeClr val="accent2"/>
                </a:solidFill>
                <a:latin typeface="Arial"/>
                <a:ea typeface="+mn-lt"/>
                <a:cs typeface="Arial"/>
                <a:hlinkClick r:id="rId5">
                  <a:extLst>
                    <a:ext uri="{A12FA001-AC4F-418D-AE19-62706E023703}">
                      <ahyp:hlinkClr xmlns:ahyp="http://schemas.microsoft.com/office/drawing/2018/hyperlinkcolor" val="tx"/>
                    </a:ext>
                  </a:extLst>
                </a:hlinkClick>
              </a:rPr>
              <a:t>award submission form template</a:t>
            </a:r>
            <a:r>
              <a:rPr lang="en-US" sz="2000" b="1" dirty="0">
                <a:solidFill>
                  <a:schemeClr val="accent2"/>
                </a:solidFill>
                <a:latin typeface="Arial"/>
                <a:ea typeface="+mn-lt"/>
                <a:cs typeface="Arial"/>
              </a:rPr>
              <a:t> </a:t>
            </a:r>
            <a:r>
              <a:rPr lang="en-US" sz="2000" b="1" dirty="0">
                <a:solidFill>
                  <a:schemeClr val="bg1"/>
                </a:solidFill>
                <a:latin typeface="Arial"/>
                <a:ea typeface="+mn-lt"/>
                <a:cs typeface="Arial"/>
              </a:rPr>
              <a:t>to discuss with your team. </a:t>
            </a:r>
            <a:endParaRPr lang="en-US" dirty="0">
              <a:solidFill>
                <a:schemeClr val="bg1"/>
              </a:solidFill>
            </a:endParaRPr>
          </a:p>
          <a:p>
            <a:pPr marL="323850" indent="-323850">
              <a:defRPr/>
            </a:pPr>
            <a:r>
              <a:rPr lang="en-US" sz="2000" b="1" dirty="0">
                <a:solidFill>
                  <a:schemeClr val="bg1"/>
                </a:solidFill>
                <a:latin typeface="Arial"/>
                <a:ea typeface="+mn-lt"/>
                <a:cs typeface="Arial"/>
              </a:rPr>
              <a:t>Each team is required to fill in ONE FORM. </a:t>
            </a:r>
          </a:p>
          <a:p>
            <a:pPr marL="323850" indent="-323850">
              <a:defRPr/>
            </a:pPr>
            <a:r>
              <a:rPr lang="en-US" sz="2000" b="1" dirty="0">
                <a:solidFill>
                  <a:schemeClr val="bg1"/>
                </a:solidFill>
                <a:latin typeface="Arial"/>
                <a:ea typeface="+mn-lt"/>
                <a:cs typeface="Arial"/>
              </a:rPr>
              <a:t>Entry deadline: </a:t>
            </a:r>
            <a:r>
              <a:rPr lang="en-US" sz="2000" b="1" dirty="0">
                <a:solidFill>
                  <a:srgbClr val="FF0000"/>
                </a:solidFill>
                <a:latin typeface="Arial"/>
                <a:ea typeface="+mn-lt"/>
                <a:cs typeface="Arial"/>
              </a:rPr>
              <a:t>18</a:t>
            </a:r>
            <a:r>
              <a:rPr lang="en-US" sz="2000" b="1" baseline="30000" dirty="0">
                <a:solidFill>
                  <a:srgbClr val="FF0000"/>
                </a:solidFill>
                <a:latin typeface="Arial"/>
                <a:ea typeface="+mn-lt"/>
                <a:cs typeface="Arial"/>
              </a:rPr>
              <a:t>th</a:t>
            </a:r>
            <a:r>
              <a:rPr lang="en-US" sz="2000" b="1" dirty="0">
                <a:solidFill>
                  <a:srgbClr val="FF0000"/>
                </a:solidFill>
                <a:latin typeface="Arial"/>
                <a:ea typeface="+mn-lt"/>
                <a:cs typeface="Arial"/>
              </a:rPr>
              <a:t> October (midnight - EST)</a:t>
            </a:r>
          </a:p>
          <a:p>
            <a:pPr marL="323850" indent="-323850">
              <a:spcAft>
                <a:spcPts val="1200"/>
              </a:spcAft>
              <a:buBlip>
                <a:blip r:embed="rId4"/>
              </a:buBlip>
              <a:defRPr/>
            </a:pPr>
            <a:r>
              <a:rPr lang="en-US" sz="2000" b="1" dirty="0">
                <a:solidFill>
                  <a:schemeClr val="bg1"/>
                </a:solidFill>
                <a:latin typeface="Arial"/>
                <a:ea typeface="+mn-lt"/>
                <a:cs typeface="Arial"/>
              </a:rPr>
              <a:t>Please submit before deadline, as system will automatically close the entry submission after the deadline.</a:t>
            </a:r>
          </a:p>
        </p:txBody>
      </p:sp>
      <p:pic>
        <p:nvPicPr>
          <p:cNvPr id="2" name="Picture 1" descr="A logo for a company&#10;&#10;Description automatically generated">
            <a:extLst>
              <a:ext uri="{FF2B5EF4-FFF2-40B4-BE49-F238E27FC236}">
                <a16:creationId xmlns:a16="http://schemas.microsoft.com/office/drawing/2014/main" id="{FBB20E01-2D61-33D6-A3D4-5D6650FA2EF8}"/>
              </a:ext>
            </a:extLst>
          </p:cNvPr>
          <p:cNvPicPr>
            <a:picLocks noChangeAspect="1"/>
          </p:cNvPicPr>
          <p:nvPr/>
        </p:nvPicPr>
        <p:blipFill rotWithShape="1">
          <a:blip r:embed="rId6"/>
          <a:srcRect t="1879" b="1879"/>
          <a:stretch/>
        </p:blipFill>
        <p:spPr>
          <a:xfrm>
            <a:off x="-1" y="0"/>
            <a:ext cx="4161183" cy="2302778"/>
          </a:xfrm>
          <a:prstGeom prst="rect">
            <a:avLst/>
          </a:prstGeom>
        </p:spPr>
      </p:pic>
      <p:pic>
        <p:nvPicPr>
          <p:cNvPr id="7" name="Picture 6">
            <a:extLst>
              <a:ext uri="{FF2B5EF4-FFF2-40B4-BE49-F238E27FC236}">
                <a16:creationId xmlns:a16="http://schemas.microsoft.com/office/drawing/2014/main" id="{0D6C4CFE-A97F-DBF0-3D81-D813EDD1475E}"/>
              </a:ext>
            </a:extLst>
          </p:cNvPr>
          <p:cNvPicPr>
            <a:picLocks noChangeAspect="1"/>
          </p:cNvPicPr>
          <p:nvPr/>
        </p:nvPicPr>
        <p:blipFill>
          <a:blip r:embed="rId7">
            <a:extLst>
              <a:ext uri="{28A0092B-C50C-407E-A947-70E740481C1C}">
                <a14:useLocalDpi xmlns:a14="http://schemas.microsoft.com/office/drawing/2010/main" val="0"/>
              </a:ext>
            </a:extLst>
          </a:blip>
          <a:srcRect t="11979" b="11979"/>
          <a:stretch/>
        </p:blipFill>
        <p:spPr>
          <a:xfrm>
            <a:off x="-1" y="2302778"/>
            <a:ext cx="3867577" cy="2076630"/>
          </a:xfrm>
          <a:prstGeom prst="round2DiagRect">
            <a:avLst>
              <a:gd name="adj1" fmla="val 50000"/>
              <a:gd name="adj2" fmla="val 0"/>
            </a:avLst>
          </a:prstGeom>
        </p:spPr>
      </p:pic>
      <p:sp>
        <p:nvSpPr>
          <p:cNvPr id="8" name="Round Single Corner of Rectangle 10">
            <a:extLst>
              <a:ext uri="{FF2B5EF4-FFF2-40B4-BE49-F238E27FC236}">
                <a16:creationId xmlns:a16="http://schemas.microsoft.com/office/drawing/2014/main" id="{097B4D4D-3B0B-35B9-0A5A-FBB54A182843}"/>
              </a:ext>
            </a:extLst>
          </p:cNvPr>
          <p:cNvSpPr>
            <a:spLocks/>
          </p:cNvSpPr>
          <p:nvPr/>
        </p:nvSpPr>
        <p:spPr>
          <a:xfrm flipH="1" flipV="1">
            <a:off x="5391" y="4481007"/>
            <a:ext cx="3867576" cy="2373214"/>
          </a:xfrm>
          <a:prstGeom prst="round1Rect">
            <a:avLst>
              <a:gd name="adj" fmla="val 50000"/>
            </a:avLst>
          </a:prstGeom>
          <a:blipFill dpi="0" rotWithShape="0">
            <a:blip r:embed="rId8"/>
            <a:srcRect/>
            <a:stretch>
              <a:fillRect t="-14000" b="-2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9329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2792701" y="784891"/>
            <a:ext cx="9121004" cy="6025484"/>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defRPr/>
            </a:pPr>
            <a:r>
              <a:rPr lang="en-US" dirty="0">
                <a:solidFill>
                  <a:schemeClr val="bg1"/>
                </a:solidFill>
                <a:latin typeface="Arial"/>
                <a:ea typeface="+mn-lt"/>
                <a:cs typeface="Arial"/>
              </a:rPr>
              <a:t>For online submission, go to URL: </a:t>
            </a:r>
            <a:r>
              <a:rPr lang="en-US" dirty="0">
                <a:solidFill>
                  <a:schemeClr val="accent2"/>
                </a:solidFill>
                <a:latin typeface="Arial"/>
                <a:ea typeface="+mn-lt"/>
                <a:cs typeface="Arial"/>
                <a:hlinkClick r:id="rId4">
                  <a:extLst>
                    <a:ext uri="{A12FA001-AC4F-418D-AE19-62706E023703}">
                      <ahyp:hlinkClr xmlns:ahyp="http://schemas.microsoft.com/office/drawing/2018/hyperlinkcolor" val="tx"/>
                    </a:ext>
                  </a:extLst>
                </a:hlinkClick>
              </a:rPr>
              <a:t>https://awards.tmforum.org/</a:t>
            </a:r>
            <a:r>
              <a:rPr lang="en-US" dirty="0">
                <a:solidFill>
                  <a:schemeClr val="accent2"/>
                </a:solidFill>
                <a:latin typeface="Arial"/>
                <a:ea typeface="+mn-lt"/>
                <a:cs typeface="Arial"/>
              </a:rPr>
              <a:t> </a:t>
            </a:r>
            <a:endParaRPr lang="en-US" dirty="0"/>
          </a:p>
          <a:p>
            <a:pPr marL="323850" indent="-323850">
              <a:defRPr/>
            </a:pPr>
            <a:r>
              <a:rPr lang="en-US" dirty="0">
                <a:solidFill>
                  <a:schemeClr val="bg1"/>
                </a:solidFill>
                <a:latin typeface="Arial"/>
                <a:ea typeface="+mn-lt"/>
                <a:cs typeface="Arial"/>
              </a:rPr>
              <a:t>Login credentials have been uploaded to your confluence or emailed to each project team. Please reach out if not received or any issue.   DO NOT RESET PASSWORD.</a:t>
            </a:r>
          </a:p>
          <a:p>
            <a:pPr marL="323850" indent="-323850">
              <a:spcAft>
                <a:spcPts val="1200"/>
              </a:spcAft>
              <a:buBlip>
                <a:blip r:embed="rId3"/>
              </a:buBlip>
              <a:defRPr/>
            </a:pPr>
            <a:r>
              <a:rPr lang="en-US" u="sng" dirty="0">
                <a:solidFill>
                  <a:schemeClr val="bg1"/>
                </a:solidFill>
                <a:latin typeface="Arial"/>
                <a:ea typeface="+mn-lt"/>
                <a:cs typeface="Arial"/>
              </a:rPr>
              <a:t>Buttons on form:</a:t>
            </a:r>
          </a:p>
          <a:p>
            <a:pPr marL="781050" lvl="1" indent="-323850">
              <a:defRPr/>
            </a:pPr>
            <a:r>
              <a:rPr lang="en-US" sz="1700" dirty="0">
                <a:solidFill>
                  <a:schemeClr val="bg1"/>
                </a:solidFill>
                <a:latin typeface="Arial"/>
                <a:ea typeface="+mn-lt"/>
                <a:cs typeface="Arial"/>
              </a:rPr>
              <a:t>START ENTRY‘ to start the entry form first time. </a:t>
            </a:r>
          </a:p>
          <a:p>
            <a:pPr marL="781050" lvl="1" indent="-323850">
              <a:defRPr/>
            </a:pPr>
            <a:r>
              <a:rPr lang="en-US" sz="1700" dirty="0">
                <a:solidFill>
                  <a:schemeClr val="bg1"/>
                </a:solidFill>
                <a:latin typeface="Arial"/>
                <a:ea typeface="+mn-lt"/>
                <a:cs typeface="Arial"/>
              </a:rPr>
              <a:t>'SAVE+NEXT' to save &amp; proceed to the next tab.</a:t>
            </a:r>
          </a:p>
          <a:p>
            <a:pPr marL="781050" lvl="1" indent="-323850">
              <a:defRPr/>
            </a:pPr>
            <a:r>
              <a:rPr lang="en-US" sz="1700" dirty="0">
                <a:solidFill>
                  <a:schemeClr val="bg1"/>
                </a:solidFill>
                <a:latin typeface="Arial"/>
                <a:ea typeface="+mn-lt"/>
                <a:cs typeface="Arial"/>
              </a:rPr>
              <a:t>’SAVE+CLOSE’ to save &amp; return to form later. Also, to save form after submission (but before deadline). </a:t>
            </a:r>
          </a:p>
          <a:p>
            <a:pPr marL="781050" lvl="1" indent="-323850">
              <a:defRPr/>
            </a:pPr>
            <a:r>
              <a:rPr lang="en-US" sz="1700" dirty="0">
                <a:solidFill>
                  <a:schemeClr val="bg1"/>
                </a:solidFill>
                <a:latin typeface="Arial"/>
                <a:ea typeface="+mn-lt"/>
                <a:cs typeface="Arial"/>
              </a:rPr>
              <a:t>‘PREVIEW’ to preview the entire form at anytime. Use this button specifically when filling tables. </a:t>
            </a:r>
          </a:p>
          <a:p>
            <a:pPr marL="781050" lvl="1" indent="-323850">
              <a:defRPr/>
            </a:pPr>
            <a:r>
              <a:rPr lang="en-US" sz="1700" dirty="0">
                <a:solidFill>
                  <a:schemeClr val="bg1"/>
                </a:solidFill>
                <a:latin typeface="Arial"/>
                <a:ea typeface="+mn-lt"/>
                <a:cs typeface="Arial"/>
              </a:rPr>
              <a:t>‘SUBMIT’ when all tabs filled &amp; team satisfied with their entry. </a:t>
            </a:r>
          </a:p>
          <a:p>
            <a:pPr marL="323850" indent="-323850">
              <a:spcAft>
                <a:spcPts val="1200"/>
              </a:spcAft>
              <a:buBlip>
                <a:blip r:embed="rId3"/>
              </a:buBlip>
              <a:defRPr/>
            </a:pPr>
            <a:r>
              <a:rPr lang="en-US" dirty="0">
                <a:solidFill>
                  <a:schemeClr val="bg1"/>
                </a:solidFill>
                <a:latin typeface="Arial"/>
                <a:ea typeface="+mn-lt"/>
                <a:cs typeface="Arial"/>
              </a:rPr>
              <a:t>Scroll down online form completely to view &amp; fill in all contents. </a:t>
            </a:r>
          </a:p>
          <a:p>
            <a:pPr marL="323850" indent="-323850">
              <a:spcAft>
                <a:spcPts val="1200"/>
              </a:spcAft>
              <a:buBlip>
                <a:blip r:embed="rId3"/>
              </a:buBlip>
              <a:defRPr/>
            </a:pPr>
            <a:r>
              <a:rPr lang="en-US" dirty="0">
                <a:solidFill>
                  <a:schemeClr val="bg1"/>
                </a:solidFill>
                <a:latin typeface="Arial"/>
                <a:ea typeface="+mn-lt"/>
                <a:cs typeface="Arial"/>
              </a:rPr>
              <a:t>Preview the submission form before submitting. </a:t>
            </a:r>
          </a:p>
          <a:p>
            <a:pPr marL="323850" lvl="1" indent="-323850">
              <a:defRPr/>
            </a:pPr>
            <a:r>
              <a:rPr lang="en-US" sz="1800" dirty="0">
                <a:solidFill>
                  <a:schemeClr val="bg1"/>
                </a:solidFill>
                <a:latin typeface="Arial"/>
                <a:ea typeface="+mn-lt"/>
                <a:cs typeface="Arial"/>
              </a:rPr>
              <a:t>Even </a:t>
            </a:r>
            <a:r>
              <a:rPr lang="en-US" sz="1800" u="sng" dirty="0">
                <a:solidFill>
                  <a:schemeClr val="bg1"/>
                </a:solidFill>
                <a:latin typeface="Arial"/>
                <a:ea typeface="+mn-lt"/>
                <a:cs typeface="Arial"/>
              </a:rPr>
              <a:t>after submission</a:t>
            </a:r>
            <a:r>
              <a:rPr lang="en-US" sz="1800" dirty="0">
                <a:solidFill>
                  <a:schemeClr val="bg1"/>
                </a:solidFill>
                <a:latin typeface="Arial"/>
                <a:ea typeface="+mn-lt"/>
                <a:cs typeface="Arial"/>
              </a:rPr>
              <a:t>, team can edit before 18</a:t>
            </a:r>
            <a:r>
              <a:rPr lang="en-US" sz="1800" baseline="30000" dirty="0">
                <a:solidFill>
                  <a:schemeClr val="bg1"/>
                </a:solidFill>
                <a:latin typeface="Arial"/>
                <a:ea typeface="+mn-lt"/>
                <a:cs typeface="Arial"/>
              </a:rPr>
              <a:t>th</a:t>
            </a:r>
            <a:r>
              <a:rPr lang="en-US" sz="1800" dirty="0">
                <a:solidFill>
                  <a:schemeClr val="bg1"/>
                </a:solidFill>
                <a:latin typeface="Arial"/>
                <a:ea typeface="+mn-lt"/>
                <a:cs typeface="Arial"/>
              </a:rPr>
              <a:t> October &amp; submit by using ‘SAVE+CLOSE’ button instead. </a:t>
            </a:r>
          </a:p>
        </p:txBody>
      </p:sp>
      <p:sp>
        <p:nvSpPr>
          <p:cNvPr id="10" name="Title 31">
            <a:extLst>
              <a:ext uri="{FF2B5EF4-FFF2-40B4-BE49-F238E27FC236}">
                <a16:creationId xmlns:a16="http://schemas.microsoft.com/office/drawing/2014/main" id="{D3851711-BD66-68D9-5AFC-52FDB0FC1198}"/>
              </a:ext>
            </a:extLst>
          </p:cNvPr>
          <p:cNvSpPr txBox="1">
            <a:spLocks/>
          </p:cNvSpPr>
          <p:nvPr/>
        </p:nvSpPr>
        <p:spPr>
          <a:xfrm>
            <a:off x="3463362" y="116236"/>
            <a:ext cx="722243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GB" sz="4000" dirty="0">
                <a:solidFill>
                  <a:schemeClr val="accent2"/>
                </a:solidFill>
              </a:rPr>
              <a:t>Awards submission form</a:t>
            </a:r>
            <a:endParaRPr kumimoji="0" lang="en-GB" sz="4000" b="1" i="0" u="none" strike="noStrike" kern="1200" cap="none" spc="0" normalizeH="0" baseline="0" noProof="0" dirty="0">
              <a:ln>
                <a:noFill/>
              </a:ln>
              <a:solidFill>
                <a:schemeClr val="accent2"/>
              </a:solidFill>
              <a:effectLst/>
              <a:uLnTx/>
              <a:uFillTx/>
              <a:latin typeface="Arial"/>
              <a:ea typeface="+mj-ea"/>
              <a:cs typeface="+mj-cs"/>
            </a:endParaRPr>
          </a:p>
        </p:txBody>
      </p:sp>
      <p:pic>
        <p:nvPicPr>
          <p:cNvPr id="5" name="Picture 4" descr="A picture containing text, screenshot, font, number&#10;&#10;Description automatically generated">
            <a:extLst>
              <a:ext uri="{FF2B5EF4-FFF2-40B4-BE49-F238E27FC236}">
                <a16:creationId xmlns:a16="http://schemas.microsoft.com/office/drawing/2014/main" id="{E6E14873-AFF4-5B82-FEFC-94D84296DF38}"/>
              </a:ext>
            </a:extLst>
          </p:cNvPr>
          <p:cNvPicPr>
            <a:picLocks noChangeAspect="1"/>
          </p:cNvPicPr>
          <p:nvPr/>
        </p:nvPicPr>
        <p:blipFill>
          <a:blip r:embed="rId5"/>
          <a:stretch>
            <a:fillRect/>
          </a:stretch>
        </p:blipFill>
        <p:spPr>
          <a:xfrm>
            <a:off x="-10026" y="3673375"/>
            <a:ext cx="2792233" cy="1826260"/>
          </a:xfrm>
          <a:prstGeom prst="rect">
            <a:avLst/>
          </a:prstGeom>
        </p:spPr>
      </p:pic>
      <p:pic>
        <p:nvPicPr>
          <p:cNvPr id="6" name="Picture 5" descr="A logo for a company&#10;&#10;Description automatically generated">
            <a:extLst>
              <a:ext uri="{FF2B5EF4-FFF2-40B4-BE49-F238E27FC236}">
                <a16:creationId xmlns:a16="http://schemas.microsoft.com/office/drawing/2014/main" id="{1D5A33EF-071A-74A2-8AFE-A1044AF5CF84}"/>
              </a:ext>
            </a:extLst>
          </p:cNvPr>
          <p:cNvPicPr>
            <a:picLocks noChangeAspect="1"/>
          </p:cNvPicPr>
          <p:nvPr/>
        </p:nvPicPr>
        <p:blipFill rotWithShape="1">
          <a:blip r:embed="rId6"/>
          <a:srcRect t="1879" b="1879"/>
          <a:stretch/>
        </p:blipFill>
        <p:spPr>
          <a:xfrm>
            <a:off x="4418" y="-3145"/>
            <a:ext cx="2793941" cy="1539438"/>
          </a:xfrm>
          <a:prstGeom prst="rect">
            <a:avLst/>
          </a:prstGeom>
        </p:spPr>
      </p:pic>
      <p:pic>
        <p:nvPicPr>
          <p:cNvPr id="2" name="Picture 1">
            <a:extLst>
              <a:ext uri="{FF2B5EF4-FFF2-40B4-BE49-F238E27FC236}">
                <a16:creationId xmlns:a16="http://schemas.microsoft.com/office/drawing/2014/main" id="{AE4FC5EC-ED59-9C9D-9DC4-3CC589EFF03B}"/>
              </a:ext>
            </a:extLst>
          </p:cNvPr>
          <p:cNvPicPr>
            <a:picLocks noChangeAspect="1"/>
          </p:cNvPicPr>
          <p:nvPr/>
        </p:nvPicPr>
        <p:blipFill>
          <a:blip r:embed="rId7"/>
          <a:stretch>
            <a:fillRect/>
          </a:stretch>
        </p:blipFill>
        <p:spPr>
          <a:xfrm>
            <a:off x="0" y="2133937"/>
            <a:ext cx="2782207" cy="1539438"/>
          </a:xfrm>
          <a:prstGeom prst="rect">
            <a:avLst/>
          </a:prstGeom>
        </p:spPr>
      </p:pic>
    </p:spTree>
    <p:extLst>
      <p:ext uri="{BB962C8B-B14F-4D97-AF65-F5344CB8AC3E}">
        <p14:creationId xmlns:p14="http://schemas.microsoft.com/office/powerpoint/2010/main" val="3057446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6F1EDCD-5BC7-5149-E648-A758797D6A60}"/>
              </a:ext>
            </a:extLst>
          </p:cNvPr>
          <p:cNvSpPr>
            <a:spLocks noGrp="1"/>
          </p:cNvSpPr>
          <p:nvPr>
            <p:ph type="sldNum" sz="quarter" idx="4"/>
          </p:nvPr>
        </p:nvSpPr>
        <p:spPr/>
        <p:txBody>
          <a:bodyPr/>
          <a:lstStyle/>
          <a:p>
            <a:fld id="{93814408-5831-49B7-BF84-9D4EB0FEE077}" type="slidenum">
              <a:rPr lang="en-GB" smtClean="0"/>
              <a:pPr/>
              <a:t>13</a:t>
            </a:fld>
            <a:endParaRPr lang="en-GB"/>
          </a:p>
        </p:txBody>
      </p:sp>
      <p:sp>
        <p:nvSpPr>
          <p:cNvPr id="9" name="Round Diagonal Corner of Rectangle 25">
            <a:hlinkClick r:id="" action="ppaction://noaction"/>
            <a:extLst>
              <a:ext uri="{FF2B5EF4-FFF2-40B4-BE49-F238E27FC236}">
                <a16:creationId xmlns:a16="http://schemas.microsoft.com/office/drawing/2014/main" id="{BB2E7B40-0775-0E3B-EF62-30BDF1BCFA88}"/>
              </a:ext>
            </a:extLst>
          </p:cNvPr>
          <p:cNvSpPr/>
          <p:nvPr/>
        </p:nvSpPr>
        <p:spPr>
          <a:xfrm>
            <a:off x="5087639" y="141813"/>
            <a:ext cx="6962121" cy="6201104"/>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10" name="Title 1">
            <a:extLst>
              <a:ext uri="{FF2B5EF4-FFF2-40B4-BE49-F238E27FC236}">
                <a16:creationId xmlns:a16="http://schemas.microsoft.com/office/drawing/2014/main" id="{0B330CA2-C07E-3A0D-2783-3D8DD6BB07D2}"/>
              </a:ext>
            </a:extLst>
          </p:cNvPr>
          <p:cNvSpPr txBox="1">
            <a:spLocks/>
          </p:cNvSpPr>
          <p:nvPr/>
        </p:nvSpPr>
        <p:spPr>
          <a:xfrm>
            <a:off x="5456049" y="1802991"/>
            <a:ext cx="6591233" cy="1718774"/>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chemeClr val="accent2"/>
                </a:solidFill>
                <a:effectLst/>
                <a:uLnTx/>
                <a:uFillTx/>
                <a:latin typeface="Arial"/>
                <a:ea typeface="+mj-ea"/>
                <a:cs typeface="+mj-cs"/>
                <a:hlinkClick r:id="rId2">
                  <a:extLst>
                    <a:ext uri="{A12FA001-AC4F-418D-AE19-62706E023703}">
                      <ahyp:hlinkClr xmlns:ahyp="http://schemas.microsoft.com/office/drawing/2018/hyperlinkcolor" val="tx"/>
                    </a:ext>
                  </a:extLst>
                </a:hlinkClick>
              </a:rPr>
              <a:t>Live </a:t>
            </a: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7500" b="1" i="0" u="none" strike="noStrike" kern="1200" cap="none" spc="0" normalizeH="0" baseline="0" noProof="0" dirty="0">
                <a:ln>
                  <a:noFill/>
                </a:ln>
                <a:solidFill>
                  <a:schemeClr val="accent2"/>
                </a:solidFill>
                <a:effectLst/>
                <a:uLnTx/>
                <a:uFillTx/>
                <a:latin typeface="Arial"/>
                <a:ea typeface="+mj-ea"/>
                <a:cs typeface="+mj-cs"/>
                <a:hlinkClick r:id="rId2">
                  <a:extLst>
                    <a:ext uri="{A12FA001-AC4F-418D-AE19-62706E023703}">
                      <ahyp:hlinkClr xmlns:ahyp="http://schemas.microsoft.com/office/drawing/2018/hyperlinkcolor" val="tx"/>
                    </a:ext>
                  </a:extLst>
                </a:hlinkClick>
              </a:rPr>
              <a:t>tutorial</a:t>
            </a:r>
            <a:endParaRPr kumimoji="0" lang="en-GB" sz="7500" b="1" i="0" u="none" strike="noStrike" kern="1200" cap="none" spc="0" normalizeH="0" baseline="0" noProof="0" dirty="0">
              <a:ln>
                <a:noFill/>
              </a:ln>
              <a:solidFill>
                <a:schemeClr val="accent2"/>
              </a:solidFill>
              <a:effectLst/>
              <a:uLnTx/>
              <a:uFillTx/>
              <a:latin typeface="Arial"/>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0" normalizeH="0" baseline="0" noProof="0" dirty="0">
              <a:ln>
                <a:noFill/>
              </a:ln>
              <a:solidFill>
                <a:srgbClr val="AABE3B"/>
              </a:solidFill>
              <a:effectLst/>
              <a:uLnTx/>
              <a:uFillTx/>
              <a:latin typeface="Arial"/>
              <a:ea typeface="+mj-ea"/>
              <a:cs typeface="+mj-cs"/>
            </a:endParaRPr>
          </a:p>
        </p:txBody>
      </p:sp>
      <p:pic>
        <p:nvPicPr>
          <p:cNvPr id="5" name="Picture 4" descr="Diagram&#10;&#10;Description automatically generated">
            <a:extLst>
              <a:ext uri="{FF2B5EF4-FFF2-40B4-BE49-F238E27FC236}">
                <a16:creationId xmlns:a16="http://schemas.microsoft.com/office/drawing/2014/main" id="{EA3DF448-0777-569F-FC2F-0772E1F2076E}"/>
              </a:ext>
            </a:extLst>
          </p:cNvPr>
          <p:cNvPicPr>
            <a:picLocks noChangeAspect="1"/>
          </p:cNvPicPr>
          <p:nvPr/>
        </p:nvPicPr>
        <p:blipFill rotWithShape="1">
          <a:blip r:embed="rId3"/>
          <a:srcRect r="47828" b="24662"/>
          <a:stretch/>
        </p:blipFill>
        <p:spPr>
          <a:xfrm>
            <a:off x="217332" y="445107"/>
            <a:ext cx="2517913" cy="5070200"/>
          </a:xfrm>
          <a:prstGeom prst="rect">
            <a:avLst/>
          </a:prstGeom>
        </p:spPr>
      </p:pic>
      <p:sp>
        <p:nvSpPr>
          <p:cNvPr id="6" name="Rounded Rectangle 5">
            <a:extLst>
              <a:ext uri="{FF2B5EF4-FFF2-40B4-BE49-F238E27FC236}">
                <a16:creationId xmlns:a16="http://schemas.microsoft.com/office/drawing/2014/main" id="{073CB0A1-B7F8-7C04-C083-3AF9745E0944}"/>
              </a:ext>
            </a:extLst>
          </p:cNvPr>
          <p:cNvSpPr/>
          <p:nvPr/>
        </p:nvSpPr>
        <p:spPr>
          <a:xfrm>
            <a:off x="2611339" y="3625118"/>
            <a:ext cx="2080591" cy="163509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t>Best Moonshot – AI Challenge</a:t>
            </a:r>
          </a:p>
        </p:txBody>
      </p:sp>
      <p:sp>
        <p:nvSpPr>
          <p:cNvPr id="7" name="Rounded Rectangle 6">
            <a:extLst>
              <a:ext uri="{FF2B5EF4-FFF2-40B4-BE49-F238E27FC236}">
                <a16:creationId xmlns:a16="http://schemas.microsoft.com/office/drawing/2014/main" id="{113F920B-1774-D773-0EEA-2CC3121846E2}"/>
              </a:ext>
            </a:extLst>
          </p:cNvPr>
          <p:cNvSpPr/>
          <p:nvPr/>
        </p:nvSpPr>
        <p:spPr>
          <a:xfrm>
            <a:off x="2613784" y="2597030"/>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TMF Assets &amp; Additional Info</a:t>
            </a:r>
          </a:p>
        </p:txBody>
      </p:sp>
      <p:sp>
        <p:nvSpPr>
          <p:cNvPr id="8" name="Rounded Rectangle 7">
            <a:extLst>
              <a:ext uri="{FF2B5EF4-FFF2-40B4-BE49-F238E27FC236}">
                <a16:creationId xmlns:a16="http://schemas.microsoft.com/office/drawing/2014/main" id="{3F9AE909-B37D-D7D6-C3E0-EF1510996506}"/>
              </a:ext>
            </a:extLst>
          </p:cNvPr>
          <p:cNvSpPr/>
          <p:nvPr/>
        </p:nvSpPr>
        <p:spPr>
          <a:xfrm>
            <a:off x="2580495" y="1615258"/>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Save &amp; edit later</a:t>
            </a:r>
          </a:p>
        </p:txBody>
      </p:sp>
      <p:sp>
        <p:nvSpPr>
          <p:cNvPr id="11" name="Rounded Rectangle 10">
            <a:extLst>
              <a:ext uri="{FF2B5EF4-FFF2-40B4-BE49-F238E27FC236}">
                <a16:creationId xmlns:a16="http://schemas.microsoft.com/office/drawing/2014/main" id="{D3648F9E-97B1-929F-C9B3-10C3A3DBF5D1}"/>
              </a:ext>
            </a:extLst>
          </p:cNvPr>
          <p:cNvSpPr/>
          <p:nvPr/>
        </p:nvSpPr>
        <p:spPr>
          <a:xfrm>
            <a:off x="2587283" y="641624"/>
            <a:ext cx="2080591" cy="62285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Submit before deadline</a:t>
            </a:r>
          </a:p>
        </p:txBody>
      </p:sp>
      <p:sp>
        <p:nvSpPr>
          <p:cNvPr id="14" name="Up Arrow 13">
            <a:extLst>
              <a:ext uri="{FF2B5EF4-FFF2-40B4-BE49-F238E27FC236}">
                <a16:creationId xmlns:a16="http://schemas.microsoft.com/office/drawing/2014/main" id="{349FB779-4A37-F2C4-03FF-852747418119}"/>
              </a:ext>
            </a:extLst>
          </p:cNvPr>
          <p:cNvSpPr/>
          <p:nvPr/>
        </p:nvSpPr>
        <p:spPr>
          <a:xfrm>
            <a:off x="3422168" y="3228020"/>
            <a:ext cx="321899" cy="399120"/>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Up Arrow 14">
            <a:extLst>
              <a:ext uri="{FF2B5EF4-FFF2-40B4-BE49-F238E27FC236}">
                <a16:creationId xmlns:a16="http://schemas.microsoft.com/office/drawing/2014/main" id="{996311E8-96D4-44BB-3F06-BD0B149DDC25}"/>
              </a:ext>
            </a:extLst>
          </p:cNvPr>
          <p:cNvSpPr/>
          <p:nvPr/>
        </p:nvSpPr>
        <p:spPr>
          <a:xfrm>
            <a:off x="3422168" y="2257588"/>
            <a:ext cx="321899" cy="331304"/>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 Arrow 15">
            <a:extLst>
              <a:ext uri="{FF2B5EF4-FFF2-40B4-BE49-F238E27FC236}">
                <a16:creationId xmlns:a16="http://schemas.microsoft.com/office/drawing/2014/main" id="{869862F8-6C33-7F25-BDEE-C7F56845EFD9}"/>
              </a:ext>
            </a:extLst>
          </p:cNvPr>
          <p:cNvSpPr/>
          <p:nvPr/>
        </p:nvSpPr>
        <p:spPr>
          <a:xfrm>
            <a:off x="3413353" y="1283954"/>
            <a:ext cx="321899" cy="331304"/>
          </a:xfrm>
          <a:prstGeom prst="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urved Up Arrow 16">
            <a:extLst>
              <a:ext uri="{FF2B5EF4-FFF2-40B4-BE49-F238E27FC236}">
                <a16:creationId xmlns:a16="http://schemas.microsoft.com/office/drawing/2014/main" id="{96FDE12C-6B59-3656-16CA-463A88F2CC5D}"/>
              </a:ext>
            </a:extLst>
          </p:cNvPr>
          <p:cNvSpPr/>
          <p:nvPr/>
        </p:nvSpPr>
        <p:spPr>
          <a:xfrm>
            <a:off x="1350396" y="5273923"/>
            <a:ext cx="2460198" cy="811918"/>
          </a:xfrm>
          <a:prstGeom prst="curvedUpArrow">
            <a:avLst/>
          </a:prstGeom>
          <a:solidFill>
            <a:schemeClr val="accent3">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643587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vertebrate&#10;&#10;Description automatically generated">
            <a:extLst>
              <a:ext uri="{FF2B5EF4-FFF2-40B4-BE49-F238E27FC236}">
                <a16:creationId xmlns:a16="http://schemas.microsoft.com/office/drawing/2014/main" id="{6401BF3D-A757-9202-B817-153F40FECA41}"/>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2" y="0"/>
            <a:ext cx="5651965" cy="950049"/>
          </a:xfrm>
          <a:prstGeom prst="round1Rect">
            <a:avLst>
              <a:gd name="adj" fmla="val 50000"/>
            </a:avLst>
          </a:prstGeom>
        </p:spPr>
      </p:pic>
      <p:sp>
        <p:nvSpPr>
          <p:cNvPr id="55" name="Rectangle 54">
            <a:extLst>
              <a:ext uri="{FF2B5EF4-FFF2-40B4-BE49-F238E27FC236}">
                <a16:creationId xmlns:a16="http://schemas.microsoft.com/office/drawing/2014/main" id="{3A348D48-0A64-4637-BF60-F62A3487374E}"/>
              </a:ext>
            </a:extLst>
          </p:cNvPr>
          <p:cNvSpPr/>
          <p:nvPr/>
        </p:nvSpPr>
        <p:spPr>
          <a:xfrm>
            <a:off x="5651963" y="0"/>
            <a:ext cx="6540038"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530" y="1737247"/>
            <a:ext cx="4746834" cy="4781995"/>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88491" y="154878"/>
            <a:ext cx="10653954" cy="549275"/>
          </a:xfrm>
        </p:spPr>
        <p:txBody>
          <a:bodyPr/>
          <a:lstStyle/>
          <a:p>
            <a:r>
              <a:rPr lang="en-GB" sz="5400">
                <a:solidFill>
                  <a:schemeClr val="bg1"/>
                </a:solidFill>
              </a:rPr>
              <a:t>Do’s &amp; </a:t>
            </a:r>
            <a:br>
              <a:rPr lang="en-GB" sz="5400"/>
            </a:br>
            <a:r>
              <a:rPr lang="en-GB" sz="5400"/>
              <a:t>	</a:t>
            </a:r>
            <a:r>
              <a:rPr lang="en-GB" sz="5400">
                <a:solidFill>
                  <a:schemeClr val="accent2"/>
                </a:solidFill>
              </a:rPr>
              <a:t>Don'ts</a:t>
            </a:r>
            <a:r>
              <a:rPr lang="en-GB" sz="5400"/>
              <a:t>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923027" y="804717"/>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5400" b="1" i="0" u="none" strike="noStrike" kern="1200" cap="none" spc="0" normalizeH="0" baseline="0" noProof="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034643" y="154878"/>
            <a:ext cx="5774677" cy="5101702"/>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6"/>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6"/>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6"/>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indent="-323850">
              <a:lnSpc>
                <a:spcPct val="100000"/>
              </a:lnSpc>
              <a:defRPr/>
            </a:pPr>
            <a:endParaRPr lang="en-GB" b="1" dirty="0">
              <a:latin typeface="Arial"/>
              <a:ea typeface="+mn-lt"/>
              <a:cs typeface="Arial"/>
            </a:endParaRPr>
          </a:p>
          <a:p>
            <a:pPr marL="323850" indent="-323850">
              <a:lnSpc>
                <a:spcPct val="100000"/>
              </a:lnSpc>
              <a:defRPr/>
            </a:pPr>
            <a:r>
              <a:rPr lang="en-GB" b="1" dirty="0">
                <a:latin typeface="Arial"/>
                <a:ea typeface="+mn-lt"/>
                <a:cs typeface="Arial"/>
              </a:rPr>
              <a:t>DO: Select ‘Moonshot Catalyst Awards’ only. </a:t>
            </a:r>
          </a:p>
          <a:p>
            <a:pPr marL="323850" indent="-323850">
              <a:lnSpc>
                <a:spcPct val="100000"/>
              </a:lnSpc>
              <a:defRPr/>
            </a:pPr>
            <a:r>
              <a:rPr lang="en-GB" b="1" dirty="0">
                <a:latin typeface="Arial"/>
                <a:ea typeface="+mn-lt"/>
                <a:cs typeface="Arial"/>
              </a:rPr>
              <a:t>DO: Select the ‘Award Category’ based on the Moonshot Challenge you are participating in. </a:t>
            </a:r>
          </a:p>
          <a:p>
            <a:pPr marL="323850" indent="-323850">
              <a:lnSpc>
                <a:spcPct val="100000"/>
              </a:lnSpc>
              <a:defRPr/>
            </a:pPr>
            <a:r>
              <a:rPr lang="en-GB" b="1" dirty="0">
                <a:latin typeface="Arial"/>
                <a:ea typeface="+mn-lt"/>
                <a:cs typeface="Arial"/>
              </a:rPr>
              <a:t>DO: Single member access at a time. </a:t>
            </a:r>
          </a:p>
          <a:p>
            <a:pPr marL="323850" indent="-323850">
              <a:lnSpc>
                <a:spcPct val="100000"/>
              </a:lnSpc>
              <a:defRPr/>
            </a:pPr>
            <a:r>
              <a:rPr lang="en-GB" b="1" dirty="0">
                <a:latin typeface="Arial"/>
                <a:ea typeface="+mn-lt"/>
                <a:cs typeface="Arial"/>
              </a:rPr>
              <a:t>DO: For ‘Entry Name’ – enter your final Catalyst Title (if changed).</a:t>
            </a:r>
            <a:r>
              <a:rPr lang="en-GB" sz="1600" dirty="0">
                <a:latin typeface="Arial"/>
                <a:ea typeface="+mn-lt"/>
                <a:cs typeface="Arial"/>
              </a:rPr>
              <a:t> (Logins were created based on the current titles) </a:t>
            </a:r>
          </a:p>
          <a:p>
            <a:pPr marL="323850" indent="-323850">
              <a:lnSpc>
                <a:spcPct val="100000"/>
              </a:lnSpc>
              <a:defRPr/>
            </a:pPr>
            <a:r>
              <a:rPr lang="en-GB" b="1" dirty="0">
                <a:latin typeface="Arial"/>
                <a:ea typeface="+mn-lt"/>
                <a:cs typeface="Arial"/>
              </a:rPr>
              <a:t>DO: You can edit the form multiple times BEFORE DEADLINE – even after submission. </a:t>
            </a:r>
          </a:p>
          <a:p>
            <a:pPr marL="323850" indent="-323850">
              <a:lnSpc>
                <a:spcPct val="100000"/>
              </a:lnSpc>
              <a:defRPr/>
            </a:pPr>
            <a:r>
              <a:rPr lang="en-GB" b="1" dirty="0">
                <a:latin typeface="Arial"/>
                <a:ea typeface="+mn-lt"/>
                <a:cs typeface="Arial"/>
              </a:rPr>
              <a:t>DO: Submit before deadline </a:t>
            </a:r>
            <a:r>
              <a:rPr lang="en-GB" b="1" dirty="0">
                <a:latin typeface="Arial"/>
                <a:ea typeface="+mn-lt"/>
                <a:cs typeface="Arial"/>
                <a:sym typeface="Wingdings" pitchFamily="2" charset="2"/>
              </a:rPr>
              <a:t></a:t>
            </a:r>
            <a:r>
              <a:rPr lang="en-GB" b="1" dirty="0">
                <a:latin typeface="Arial"/>
                <a:ea typeface="+mn-lt"/>
                <a:cs typeface="Arial"/>
              </a:rPr>
              <a:t> to avoid last minute technical glitches &amp; delays. </a:t>
            </a:r>
          </a:p>
          <a:p>
            <a:pPr marL="323850" indent="-323850">
              <a:lnSpc>
                <a:spcPct val="100000"/>
              </a:lnSpc>
              <a:defRPr/>
            </a:pPr>
            <a:r>
              <a:rPr lang="en-GB" b="1" dirty="0">
                <a:latin typeface="Arial"/>
                <a:ea typeface="+mn-lt"/>
                <a:cs typeface="Arial"/>
              </a:rPr>
              <a:t>DON’T: select ‘Forgot Password’ to reset. If any access issues, please reach out. </a:t>
            </a:r>
          </a:p>
          <a:p>
            <a:pPr algn="l">
              <a:buFont typeface="Arial" panose="020B0604020202020204" pitchFamily="34" charset="0"/>
              <a:buChar char="•"/>
            </a:pPr>
            <a:r>
              <a:rPr lang="en-US" sz="1800" b="1" i="0" dirty="0">
                <a:solidFill>
                  <a:srgbClr val="0D2548"/>
                </a:solidFill>
                <a:effectLst/>
                <a:latin typeface="Open Sans" panose="020B0606030504020204" pitchFamily="34" charset="0"/>
              </a:rPr>
              <a:t>NOTE: This form will also be used for writing the INFORM ARTICLES.</a:t>
            </a:r>
            <a:endParaRPr lang="en-US" sz="1800" b="0" i="0" dirty="0">
              <a:solidFill>
                <a:srgbClr val="0D2548"/>
              </a:solidFill>
              <a:effectLst/>
              <a:latin typeface="Open Sans" panose="020B0606030504020204" pitchFamily="34" charset="0"/>
            </a:endParaRPr>
          </a:p>
          <a:p>
            <a:pPr marL="323850" indent="-323850">
              <a:lnSpc>
                <a:spcPct val="100000"/>
              </a:lnSpc>
              <a:defRPr/>
            </a:pPr>
            <a:endParaRPr lang="en-GB" b="1" dirty="0">
              <a:latin typeface="Arial"/>
              <a:ea typeface="+mn-lt"/>
              <a:cs typeface="Arial"/>
            </a:endParaRPr>
          </a:p>
          <a:p>
            <a:pPr marL="0" indent="0">
              <a:lnSpc>
                <a:spcPct val="100000"/>
              </a:lnSpc>
              <a:buNone/>
              <a:defRPr/>
            </a:pPr>
            <a:endParaRPr lang="en-GB" b="1" dirty="0">
              <a:latin typeface="Arial"/>
              <a:ea typeface="+mn-lt"/>
              <a:cs typeface="Arial"/>
            </a:endParaRPr>
          </a:p>
        </p:txBody>
      </p:sp>
    </p:spTree>
    <p:extLst>
      <p:ext uri="{BB962C8B-B14F-4D97-AF65-F5344CB8AC3E}">
        <p14:creationId xmlns:p14="http://schemas.microsoft.com/office/powerpoint/2010/main" val="2793857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a:t>judging</a:t>
            </a:r>
            <a:br>
              <a:rPr lang="en-US" sz="5400"/>
            </a:br>
            <a:r>
              <a:rPr lang="en-US" sz="5400"/>
              <a:t>onsite</a:t>
            </a:r>
          </a:p>
        </p:txBody>
      </p:sp>
      <p:pic>
        <p:nvPicPr>
          <p:cNvPr id="2" name="Picture 1" descr="A logo for a company&#10;&#10;Description automatically generated">
            <a:extLst>
              <a:ext uri="{FF2B5EF4-FFF2-40B4-BE49-F238E27FC236}">
                <a16:creationId xmlns:a16="http://schemas.microsoft.com/office/drawing/2014/main" id="{6F983A4A-563F-54D6-F505-C59EDFDB9B01}"/>
              </a:ext>
            </a:extLst>
          </p:cNvPr>
          <p:cNvPicPr>
            <a:picLocks noChangeAspect="1"/>
          </p:cNvPicPr>
          <p:nvPr/>
        </p:nvPicPr>
        <p:blipFill rotWithShape="1">
          <a:blip r:embed="rId2"/>
          <a:srcRect t="1879" b="1879"/>
          <a:stretch/>
        </p:blipFill>
        <p:spPr>
          <a:xfrm>
            <a:off x="9899374" y="5589272"/>
            <a:ext cx="2292626" cy="1268728"/>
          </a:xfrm>
          <a:prstGeom prst="rect">
            <a:avLst/>
          </a:prstGeom>
        </p:spPr>
      </p:pic>
    </p:spTree>
    <p:extLst>
      <p:ext uri="{BB962C8B-B14F-4D97-AF65-F5344CB8AC3E}">
        <p14:creationId xmlns:p14="http://schemas.microsoft.com/office/powerpoint/2010/main" val="279429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23" name="Graphic 22">
            <a:extLst>
              <a:ext uri="{FF2B5EF4-FFF2-40B4-BE49-F238E27FC236}">
                <a16:creationId xmlns:a16="http://schemas.microsoft.com/office/drawing/2014/main" id="{4D057A6D-0DB7-398F-DBFE-3D59A8148D5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16102" y="-27719"/>
            <a:ext cx="3275898" cy="1991917"/>
          </a:xfrm>
          <a:prstGeom prst="rect">
            <a:avLst/>
          </a:prstGeom>
        </p:spPr>
      </p:pic>
      <p:sp>
        <p:nvSpPr>
          <p:cNvPr id="5" name="Slide Number Placeholder 4">
            <a:extLst>
              <a:ext uri="{FF2B5EF4-FFF2-40B4-BE49-F238E27FC236}">
                <a16:creationId xmlns:a16="http://schemas.microsoft.com/office/drawing/2014/main" id="{1EF0451B-F50A-416B-9D30-EAE40DF55A9F}"/>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0" name="TextBox 19">
            <a:extLst>
              <a:ext uri="{FF2B5EF4-FFF2-40B4-BE49-F238E27FC236}">
                <a16:creationId xmlns:a16="http://schemas.microsoft.com/office/drawing/2014/main" id="{AD889A9D-F713-4C8F-8B47-BBE6611BC287}"/>
              </a:ext>
            </a:extLst>
          </p:cNvPr>
          <p:cNvSpPr txBox="1"/>
          <p:nvPr/>
        </p:nvSpPr>
        <p:spPr>
          <a:xfrm>
            <a:off x="8956750" y="131436"/>
            <a:ext cx="3078624" cy="1311128"/>
          </a:xfrm>
          <a:prstGeom prst="rect">
            <a:avLst/>
          </a:prstGeom>
          <a:noFill/>
        </p:spPr>
        <p:txBody>
          <a:bodyPr wrap="square" rtlCol="0">
            <a:spAutoFit/>
          </a:bodyPr>
          <a:lstStyle/>
          <a:p>
            <a:pPr algn="ctr">
              <a:lnSpc>
                <a:spcPct val="90000"/>
              </a:lnSpc>
              <a:spcBef>
                <a:spcPct val="0"/>
              </a:spcBef>
              <a:defRPr/>
            </a:pPr>
            <a:r>
              <a:rPr lang="en-US" sz="4400" b="1">
                <a:solidFill>
                  <a:schemeClr val="accent2"/>
                </a:solidFill>
              </a:rPr>
              <a:t>Onsite Judging</a:t>
            </a:r>
          </a:p>
        </p:txBody>
      </p:sp>
      <p:sp>
        <p:nvSpPr>
          <p:cNvPr id="24" name="Google Shape;197;p27">
            <a:extLst>
              <a:ext uri="{FF2B5EF4-FFF2-40B4-BE49-F238E27FC236}">
                <a16:creationId xmlns:a16="http://schemas.microsoft.com/office/drawing/2014/main" id="{081C75D1-B9AE-7A22-64D6-B99D08DF50C3}"/>
              </a:ext>
            </a:extLst>
          </p:cNvPr>
          <p:cNvSpPr txBox="1"/>
          <p:nvPr/>
        </p:nvSpPr>
        <p:spPr>
          <a:xfrm>
            <a:off x="4339684" y="1694987"/>
            <a:ext cx="3391145" cy="1001536"/>
          </a:xfrm>
          <a:prstGeom prst="rect">
            <a:avLst/>
          </a:prstGeom>
          <a:noFill/>
          <a:ln>
            <a:noFill/>
          </a:ln>
        </p:spPr>
        <p:txBody>
          <a:bodyPr spcFirstLastPara="1" wrap="square" lIns="0" tIns="13950" rIns="0" bIns="0" anchor="t" anchorCtr="0">
            <a:spAutoFit/>
          </a:bodyPr>
          <a:lstStyle/>
          <a:p>
            <a:pPr marL="0" marR="0" algn="ctr">
              <a:spcBef>
                <a:spcPts val="2250"/>
              </a:spcBef>
              <a:spcAft>
                <a:spcPts val="600"/>
              </a:spcAft>
            </a:pPr>
            <a:r>
              <a:rPr lang="en-GB" sz="2000" b="1">
                <a:solidFill>
                  <a:schemeClr val="bg1"/>
                </a:solidFill>
                <a:latin typeface="Aharoni" panose="02010803020104030203" pitchFamily="2" charset="-79"/>
                <a:cs typeface="Aharoni" panose="02010803020104030203" pitchFamily="2" charset="-79"/>
              </a:rPr>
              <a:t>BEST INNOVATION &amp; FUTURE TECHCO</a:t>
            </a:r>
            <a:endParaRPr lang="en-US" sz="2000" b="1">
              <a:solidFill>
                <a:schemeClr val="bg1"/>
              </a:solidFill>
              <a:latin typeface="Aharoni" panose="02010803020104030203" pitchFamily="2" charset="-79"/>
              <a:cs typeface="Aharoni" panose="02010803020104030203" pitchFamily="2" charset="-79"/>
            </a:endParaRPr>
          </a:p>
        </p:txBody>
      </p:sp>
      <p:sp>
        <p:nvSpPr>
          <p:cNvPr id="4" name="Round Diagonal Corner of Rectangle 25">
            <a:hlinkClick r:id="rId5" action="ppaction://hlinksldjump"/>
            <a:extLst>
              <a:ext uri="{FF2B5EF4-FFF2-40B4-BE49-F238E27FC236}">
                <a16:creationId xmlns:a16="http://schemas.microsoft.com/office/drawing/2014/main" id="{81B38712-0ACF-6045-0FE7-68A2D0C40A72}"/>
              </a:ext>
            </a:extLst>
          </p:cNvPr>
          <p:cNvSpPr/>
          <p:nvPr/>
        </p:nvSpPr>
        <p:spPr>
          <a:xfrm>
            <a:off x="59530" y="0"/>
            <a:ext cx="8856572" cy="6858000"/>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7" name="Content Placeholder 3">
            <a:extLst>
              <a:ext uri="{FF2B5EF4-FFF2-40B4-BE49-F238E27FC236}">
                <a16:creationId xmlns:a16="http://schemas.microsoft.com/office/drawing/2014/main" id="{0CBDD0F7-2E38-CC2F-7A97-FE95CF23BD9B}"/>
              </a:ext>
            </a:extLst>
          </p:cNvPr>
          <p:cNvSpPr txBox="1">
            <a:spLocks/>
          </p:cNvSpPr>
          <p:nvPr/>
        </p:nvSpPr>
        <p:spPr>
          <a:xfrm>
            <a:off x="462862" y="290285"/>
            <a:ext cx="7421301" cy="7070425"/>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6"/>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6"/>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6"/>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6"/>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Aft>
                <a:spcPts val="1200"/>
              </a:spcAft>
              <a:buNone/>
              <a:defRPr/>
            </a:pPr>
            <a:r>
              <a:rPr lang="en-US" sz="2000" b="1" dirty="0">
                <a:solidFill>
                  <a:schemeClr val="accent2"/>
                </a:solidFill>
                <a:latin typeface="Arial"/>
                <a:ea typeface="+mn-lt"/>
                <a:cs typeface="Arial"/>
              </a:rPr>
              <a:t>                                     JUDGING BANDS</a:t>
            </a:r>
          </a:p>
          <a:p>
            <a:pPr marL="781050" lvl="1" indent="-323850">
              <a:defRPr/>
            </a:pPr>
            <a:r>
              <a:rPr lang="en-US" sz="1800" b="1" dirty="0">
                <a:solidFill>
                  <a:schemeClr val="bg1"/>
                </a:solidFill>
                <a:latin typeface="Arial"/>
                <a:ea typeface="+mn-lt"/>
                <a:cs typeface="Arial"/>
              </a:rPr>
              <a:t>Executive coaches / judges will visit teams at their kiosk to interact &amp; score. </a:t>
            </a:r>
          </a:p>
          <a:p>
            <a:pPr marL="781050" lvl="1" indent="-323850">
              <a:defRPr/>
            </a:pPr>
            <a:r>
              <a:rPr lang="en-US" sz="1800" b="1" dirty="0">
                <a:solidFill>
                  <a:schemeClr val="bg1"/>
                </a:solidFill>
                <a:latin typeface="Arial"/>
                <a:ea typeface="+mn-lt"/>
                <a:cs typeface="Arial"/>
              </a:rPr>
              <a:t>Each team will be allocated 3 - 4 Judges. </a:t>
            </a:r>
          </a:p>
          <a:p>
            <a:pPr marL="781050" lvl="1" indent="-323850">
              <a:defRPr/>
            </a:pPr>
            <a:r>
              <a:rPr lang="en-US" sz="1800" b="1" dirty="0">
                <a:solidFill>
                  <a:schemeClr val="bg1"/>
                </a:solidFill>
                <a:latin typeface="Arial"/>
                <a:ea typeface="+mn-lt"/>
                <a:cs typeface="Arial"/>
              </a:rPr>
              <a:t>Most judging slots will be focused on 5</a:t>
            </a:r>
            <a:r>
              <a:rPr lang="en-US" sz="1800" b="1" baseline="30000" dirty="0">
                <a:solidFill>
                  <a:schemeClr val="bg1"/>
                </a:solidFill>
                <a:latin typeface="Arial"/>
                <a:ea typeface="+mn-lt"/>
                <a:cs typeface="Arial"/>
              </a:rPr>
              <a:t>th</a:t>
            </a:r>
            <a:r>
              <a:rPr lang="en-US" sz="1800" b="1" dirty="0">
                <a:solidFill>
                  <a:schemeClr val="bg1"/>
                </a:solidFill>
                <a:latin typeface="Arial"/>
                <a:ea typeface="+mn-lt"/>
                <a:cs typeface="Arial"/>
              </a:rPr>
              <a:t> Nov, before 2pm. </a:t>
            </a:r>
          </a:p>
          <a:p>
            <a:pPr marL="781050" lvl="1" indent="-323850">
              <a:defRPr/>
            </a:pPr>
            <a:r>
              <a:rPr lang="en-US" sz="1800" b="1" dirty="0">
                <a:solidFill>
                  <a:schemeClr val="bg1"/>
                </a:solidFill>
                <a:latin typeface="Arial"/>
                <a:ea typeface="+mn-lt"/>
                <a:cs typeface="Arial"/>
              </a:rPr>
              <a:t>Although most judges visit together in slot, some may visit based on their availability. </a:t>
            </a:r>
          </a:p>
          <a:p>
            <a:pPr marL="781050" lvl="1" indent="-323850">
              <a:defRPr/>
            </a:pPr>
            <a:r>
              <a:rPr lang="en-US" sz="1800" b="1" dirty="0">
                <a:solidFill>
                  <a:schemeClr val="bg1"/>
                </a:solidFill>
                <a:latin typeface="Arial"/>
                <a:ea typeface="+mn-lt"/>
                <a:cs typeface="Arial"/>
              </a:rPr>
              <a:t>Details of allocated judges &amp; slots will be available to teams ahead of event (28</a:t>
            </a:r>
            <a:r>
              <a:rPr lang="en-US" sz="1800" b="1" baseline="30000" dirty="0">
                <a:solidFill>
                  <a:schemeClr val="bg1"/>
                </a:solidFill>
                <a:latin typeface="Arial"/>
                <a:ea typeface="+mn-lt"/>
                <a:cs typeface="Arial"/>
              </a:rPr>
              <a:t>th</a:t>
            </a:r>
            <a:r>
              <a:rPr lang="en-US" sz="1800" b="1" dirty="0">
                <a:solidFill>
                  <a:schemeClr val="bg1"/>
                </a:solidFill>
                <a:latin typeface="Arial"/>
                <a:ea typeface="+mn-lt"/>
                <a:cs typeface="Arial"/>
              </a:rPr>
              <a:t> Oct onwards).</a:t>
            </a:r>
          </a:p>
          <a:p>
            <a:pPr marL="781050" lvl="1" indent="-323850">
              <a:defRPr/>
            </a:pPr>
            <a:r>
              <a:rPr lang="en-US" sz="1800" b="1" dirty="0">
                <a:solidFill>
                  <a:schemeClr val="bg1"/>
                </a:solidFill>
                <a:latin typeface="Arial"/>
                <a:ea typeface="+mn-lt"/>
                <a:cs typeface="Arial"/>
              </a:rPr>
              <a:t>Pitch / demo should be no more than 10 minutes to allow judges time to ask questions afterwards. </a:t>
            </a:r>
          </a:p>
          <a:p>
            <a:pPr marL="781050" lvl="1" indent="-323850">
              <a:defRPr/>
            </a:pPr>
            <a:r>
              <a:rPr lang="en-US" sz="1800" b="1" dirty="0">
                <a:solidFill>
                  <a:schemeClr val="bg1"/>
                </a:solidFill>
                <a:latin typeface="Arial"/>
                <a:ea typeface="+mn-lt"/>
                <a:cs typeface="Arial"/>
              </a:rPr>
              <a:t>Ensure presence of your key team member at kiosk. </a:t>
            </a:r>
          </a:p>
          <a:p>
            <a:pPr marL="781050" lvl="1" indent="-323850">
              <a:defRPr/>
            </a:pPr>
            <a:r>
              <a:rPr lang="en-US" sz="1800" b="1" dirty="0">
                <a:solidFill>
                  <a:schemeClr val="bg1"/>
                </a:solidFill>
                <a:latin typeface="Arial"/>
                <a:ea typeface="+mn-lt"/>
                <a:cs typeface="Arial"/>
              </a:rPr>
              <a:t>Judging slots are different from presentation slots. </a:t>
            </a:r>
          </a:p>
          <a:p>
            <a:pPr marL="323850" indent="-323850">
              <a:lnSpc>
                <a:spcPct val="100000"/>
              </a:lnSpc>
              <a:defRPr/>
            </a:pPr>
            <a:r>
              <a:rPr lang="en-GB" sz="2000" b="1" dirty="0">
                <a:solidFill>
                  <a:schemeClr val="accent2"/>
                </a:solidFill>
                <a:latin typeface="Arial"/>
                <a:ea typeface="+mn-lt"/>
                <a:cs typeface="Arial"/>
              </a:rPr>
              <a:t>AWARD CEREMONY</a:t>
            </a:r>
          </a:p>
          <a:p>
            <a:pPr marL="781050" lvl="1" indent="-323850">
              <a:lnSpc>
                <a:spcPct val="100000"/>
              </a:lnSpc>
              <a:defRPr/>
            </a:pPr>
            <a:r>
              <a:rPr lang="en-GB" sz="1800" b="1" dirty="0">
                <a:solidFill>
                  <a:schemeClr val="bg1"/>
                </a:solidFill>
                <a:latin typeface="Arial"/>
                <a:ea typeface="+mn-lt"/>
                <a:cs typeface="Arial"/>
              </a:rPr>
              <a:t>Winners will be announced at Awards Ceremony on 7</a:t>
            </a:r>
            <a:r>
              <a:rPr lang="en-GB" sz="1800" b="1" baseline="30000" dirty="0">
                <a:solidFill>
                  <a:schemeClr val="bg1"/>
                </a:solidFill>
                <a:latin typeface="Arial"/>
                <a:ea typeface="+mn-lt"/>
                <a:cs typeface="Arial"/>
              </a:rPr>
              <a:t>th</a:t>
            </a:r>
            <a:r>
              <a:rPr lang="en-GB" sz="1800" b="1" dirty="0">
                <a:solidFill>
                  <a:schemeClr val="bg1"/>
                </a:solidFill>
                <a:latin typeface="Arial"/>
                <a:ea typeface="+mn-lt"/>
                <a:cs typeface="Arial"/>
              </a:rPr>
              <a:t> November  at Innovate Asia, Bangkok</a:t>
            </a:r>
          </a:p>
        </p:txBody>
      </p:sp>
      <p:pic>
        <p:nvPicPr>
          <p:cNvPr id="3" name="Picture 2" descr="A group of people standing around a robot&#10;&#10;Description automatically generated">
            <a:extLst>
              <a:ext uri="{FF2B5EF4-FFF2-40B4-BE49-F238E27FC236}">
                <a16:creationId xmlns:a16="http://schemas.microsoft.com/office/drawing/2014/main" id="{5D5EAE2C-81DD-55D4-12F3-6778DF5E2D94}"/>
              </a:ext>
            </a:extLst>
          </p:cNvPr>
          <p:cNvPicPr>
            <a:picLocks noChangeAspect="1"/>
          </p:cNvPicPr>
          <p:nvPr/>
        </p:nvPicPr>
        <p:blipFill>
          <a:blip r:embed="rId7"/>
          <a:stretch>
            <a:fillRect/>
          </a:stretch>
        </p:blipFill>
        <p:spPr>
          <a:xfrm>
            <a:off x="8953911" y="1970589"/>
            <a:ext cx="3239359" cy="4130006"/>
          </a:xfrm>
          <a:prstGeom prst="rect">
            <a:avLst/>
          </a:prstGeom>
        </p:spPr>
      </p:pic>
    </p:spTree>
    <p:extLst>
      <p:ext uri="{BB962C8B-B14F-4D97-AF65-F5344CB8AC3E}">
        <p14:creationId xmlns:p14="http://schemas.microsoft.com/office/powerpoint/2010/main" val="33132194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9" name="Picture 8" descr="A picture containing invertebrate&#10;&#10;Description automatically generated">
            <a:extLst>
              <a:ext uri="{FF2B5EF4-FFF2-40B4-BE49-F238E27FC236}">
                <a16:creationId xmlns:a16="http://schemas.microsoft.com/office/drawing/2014/main" id="{88C3F985-E56F-B79D-C771-DF1907782559}"/>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2" y="0"/>
            <a:ext cx="12192002" cy="1443777"/>
          </a:xfrm>
          <a:prstGeom prst="round1Rect">
            <a:avLst>
              <a:gd name="adj" fmla="val 50000"/>
            </a:avLst>
          </a:prstGeom>
        </p:spPr>
      </p:pic>
      <p:sp>
        <p:nvSpPr>
          <p:cNvPr id="11" name="Oval 10">
            <a:extLst>
              <a:ext uri="{FF2B5EF4-FFF2-40B4-BE49-F238E27FC236}">
                <a16:creationId xmlns:a16="http://schemas.microsoft.com/office/drawing/2014/main" id="{F2BD2490-DADF-4322-B348-123FE0487374}"/>
              </a:ext>
            </a:extLst>
          </p:cNvPr>
          <p:cNvSpPr/>
          <p:nvPr/>
        </p:nvSpPr>
        <p:spPr>
          <a:xfrm>
            <a:off x="7664750"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2" name="Oval 11">
            <a:extLst>
              <a:ext uri="{FF2B5EF4-FFF2-40B4-BE49-F238E27FC236}">
                <a16:creationId xmlns:a16="http://schemas.microsoft.com/office/drawing/2014/main" id="{0B89B92D-2A40-4A09-8520-E4925135862F}"/>
              </a:ext>
            </a:extLst>
          </p:cNvPr>
          <p:cNvSpPr/>
          <p:nvPr/>
        </p:nvSpPr>
        <p:spPr>
          <a:xfrm>
            <a:off x="5577804"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3" name="Oval 12">
            <a:extLst>
              <a:ext uri="{FF2B5EF4-FFF2-40B4-BE49-F238E27FC236}">
                <a16:creationId xmlns:a16="http://schemas.microsoft.com/office/drawing/2014/main" id="{F655584E-5A8E-4343-BA58-91DFD30030AC}"/>
              </a:ext>
            </a:extLst>
          </p:cNvPr>
          <p:cNvSpPr/>
          <p:nvPr/>
        </p:nvSpPr>
        <p:spPr>
          <a:xfrm>
            <a:off x="3490858" y="3356602"/>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4" name="Oval 13">
            <a:extLst>
              <a:ext uri="{FF2B5EF4-FFF2-40B4-BE49-F238E27FC236}">
                <a16:creationId xmlns:a16="http://schemas.microsoft.com/office/drawing/2014/main" id="{DB85128C-1EDA-4947-A88F-775E635FE514}"/>
              </a:ext>
            </a:extLst>
          </p:cNvPr>
          <p:cNvSpPr/>
          <p:nvPr/>
        </p:nvSpPr>
        <p:spPr>
          <a:xfrm>
            <a:off x="1403912" y="3614610"/>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5" name="Oval 14">
            <a:extLst>
              <a:ext uri="{FF2B5EF4-FFF2-40B4-BE49-F238E27FC236}">
                <a16:creationId xmlns:a16="http://schemas.microsoft.com/office/drawing/2014/main" id="{1431D390-5D47-4E91-B6F6-3269999F9765}"/>
              </a:ext>
            </a:extLst>
          </p:cNvPr>
          <p:cNvSpPr/>
          <p:nvPr/>
        </p:nvSpPr>
        <p:spPr>
          <a:xfrm>
            <a:off x="9751696" y="3746941"/>
            <a:ext cx="1042244" cy="10422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cxnSp>
        <p:nvCxnSpPr>
          <p:cNvPr id="27" name="Straight Connector 26">
            <a:extLst>
              <a:ext uri="{FF2B5EF4-FFF2-40B4-BE49-F238E27FC236}">
                <a16:creationId xmlns:a16="http://schemas.microsoft.com/office/drawing/2014/main" id="{B0A8CE89-CAC8-403C-9DB9-10DFF24531A7}"/>
              </a:ext>
            </a:extLst>
          </p:cNvPr>
          <p:cNvCxnSpPr/>
          <p:nvPr/>
        </p:nvCxnSpPr>
        <p:spPr>
          <a:xfrm>
            <a:off x="4776897"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A48653D-0F72-4FEB-AC9A-379D1B9208A5}"/>
              </a:ext>
            </a:extLst>
          </p:cNvPr>
          <p:cNvCxnSpPr/>
          <p:nvPr/>
        </p:nvCxnSpPr>
        <p:spPr>
          <a:xfrm>
            <a:off x="2614710" y="2248149"/>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4B6FBA1-AEFC-4809-BDE4-5131DD8C88E9}"/>
              </a:ext>
            </a:extLst>
          </p:cNvPr>
          <p:cNvCxnSpPr/>
          <p:nvPr/>
        </p:nvCxnSpPr>
        <p:spPr>
          <a:xfrm>
            <a:off x="6768715" y="2271608"/>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3A3C99F2-DAB7-4A80-AD7F-A8287CA8D494}"/>
              </a:ext>
            </a:extLst>
          </p:cNvPr>
          <p:cNvGrpSpPr/>
          <p:nvPr/>
        </p:nvGrpSpPr>
        <p:grpSpPr>
          <a:xfrm>
            <a:off x="758902" y="2643421"/>
            <a:ext cx="10645724" cy="2767767"/>
            <a:chOff x="720039" y="2441748"/>
            <a:chExt cx="7082696" cy="1841420"/>
          </a:xfrm>
          <a:solidFill>
            <a:srgbClr val="1A191A"/>
          </a:solidFill>
        </p:grpSpPr>
        <p:sp>
          <p:nvSpPr>
            <p:cNvPr id="37" name="Block Arc 36">
              <a:extLst>
                <a:ext uri="{FF2B5EF4-FFF2-40B4-BE49-F238E27FC236}">
                  <a16:creationId xmlns:a16="http://schemas.microsoft.com/office/drawing/2014/main" id="{9DBF3A49-02F7-436F-8A1A-00C97DDDE178}"/>
                </a:ext>
              </a:extLst>
            </p:cNvPr>
            <p:cNvSpPr/>
            <p:nvPr/>
          </p:nvSpPr>
          <p:spPr>
            <a:xfrm>
              <a:off x="72003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8" name="Block Arc 37">
              <a:extLst>
                <a:ext uri="{FF2B5EF4-FFF2-40B4-BE49-F238E27FC236}">
                  <a16:creationId xmlns:a16="http://schemas.microsoft.com/office/drawing/2014/main" id="{0D2D3B51-9533-45D0-A1CB-7332DC2472AA}"/>
                </a:ext>
              </a:extLst>
            </p:cNvPr>
            <p:cNvSpPr/>
            <p:nvPr/>
          </p:nvSpPr>
          <p:spPr>
            <a:xfrm rot="10800000">
              <a:off x="2102794" y="2441748"/>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39" name="Block Arc 38">
              <a:extLst>
                <a:ext uri="{FF2B5EF4-FFF2-40B4-BE49-F238E27FC236}">
                  <a16:creationId xmlns:a16="http://schemas.microsoft.com/office/drawing/2014/main" id="{5D8A5162-7C1B-4C2E-8EBA-AB2512EEF729}"/>
                </a:ext>
              </a:extLst>
            </p:cNvPr>
            <p:cNvSpPr/>
            <p:nvPr/>
          </p:nvSpPr>
          <p:spPr>
            <a:xfrm>
              <a:off x="348554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0" name="Block Arc 39">
              <a:extLst>
                <a:ext uri="{FF2B5EF4-FFF2-40B4-BE49-F238E27FC236}">
                  <a16:creationId xmlns:a16="http://schemas.microsoft.com/office/drawing/2014/main" id="{C7659789-F068-492F-83B1-EED77157F583}"/>
                </a:ext>
              </a:extLst>
            </p:cNvPr>
            <p:cNvSpPr/>
            <p:nvPr/>
          </p:nvSpPr>
          <p:spPr>
            <a:xfrm rot="10800000">
              <a:off x="4868304" y="2489127"/>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sp>
          <p:nvSpPr>
            <p:cNvPr id="41" name="Block Arc 40">
              <a:extLst>
                <a:ext uri="{FF2B5EF4-FFF2-40B4-BE49-F238E27FC236}">
                  <a16:creationId xmlns:a16="http://schemas.microsoft.com/office/drawing/2014/main" id="{7D2C01F5-A84B-4F38-911D-408BDFFA27DC}"/>
                </a:ext>
              </a:extLst>
            </p:cNvPr>
            <p:cNvSpPr/>
            <p:nvPr/>
          </p:nvSpPr>
          <p:spPr>
            <a:xfrm>
              <a:off x="6251059" y="2731492"/>
              <a:ext cx="1551676" cy="1551676"/>
            </a:xfrm>
            <a:prstGeom prst="blockArc">
              <a:avLst>
                <a:gd name="adj1" fmla="val 11824196"/>
                <a:gd name="adj2" fmla="val 20729987"/>
                <a:gd name="adj3" fmla="val 8983"/>
              </a:avLst>
            </a:prstGeom>
            <a:solidFill>
              <a:srgbClr val="AAB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40" rtl="0" eaLnBrk="1" fontAlgn="auto" latinLnBrk="0" hangingPunct="1">
                <a:lnSpc>
                  <a:spcPct val="100000"/>
                </a:lnSpc>
                <a:spcBef>
                  <a:spcPts val="0"/>
                </a:spcBef>
                <a:spcAft>
                  <a:spcPts val="0"/>
                </a:spcAft>
                <a:buClrTx/>
                <a:buSzTx/>
                <a:buFontTx/>
                <a:buNone/>
                <a:tabLst/>
                <a:defRPr/>
              </a:pPr>
              <a:endParaRPr kumimoji="0" lang="ko-KR" altLang="en-US" sz="2800" b="0" i="0" u="none" strike="noStrike" kern="1200" cap="none" spc="0" normalizeH="0" baseline="0" noProof="0">
                <a:ln>
                  <a:noFill/>
                </a:ln>
                <a:solidFill>
                  <a:srgbClr val="1A191A"/>
                </a:solidFill>
                <a:effectLst/>
                <a:uLnTx/>
                <a:uFillTx/>
                <a:latin typeface="Calibri" panose="020F0502020204030204"/>
                <a:ea typeface="맑은 고딕" panose="020B0503020000020004" pitchFamily="34" charset="-127"/>
                <a:cs typeface="+mn-cs"/>
              </a:endParaRPr>
            </a:p>
          </p:txBody>
        </p:sp>
      </p:grpSp>
      <p:pic>
        <p:nvPicPr>
          <p:cNvPr id="42" name="Picture 41">
            <a:extLst>
              <a:ext uri="{FF2B5EF4-FFF2-40B4-BE49-F238E27FC236}">
                <a16:creationId xmlns:a16="http://schemas.microsoft.com/office/drawing/2014/main" id="{78D514C2-3FCE-48EE-BB62-9BCCE1B6F33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58789" y="3575107"/>
            <a:ext cx="546157" cy="606896"/>
          </a:xfrm>
          <a:prstGeom prst="rect">
            <a:avLst/>
          </a:prstGeom>
          <a:solidFill>
            <a:schemeClr val="bg1">
              <a:alpha val="99000"/>
            </a:schemeClr>
          </a:solidFill>
        </p:spPr>
      </p:pic>
      <p:sp>
        <p:nvSpPr>
          <p:cNvPr id="48" name="TextBox 47">
            <a:extLst>
              <a:ext uri="{FF2B5EF4-FFF2-40B4-BE49-F238E27FC236}">
                <a16:creationId xmlns:a16="http://schemas.microsoft.com/office/drawing/2014/main" id="{D680B767-BFC9-410A-A955-1936A2637378}"/>
              </a:ext>
            </a:extLst>
          </p:cNvPr>
          <p:cNvSpPr txBox="1"/>
          <p:nvPr/>
        </p:nvSpPr>
        <p:spPr>
          <a:xfrm>
            <a:off x="11388546" y="6470117"/>
            <a:ext cx="631596" cy="246221"/>
          </a:xfrm>
          <a:prstGeom prst="rect">
            <a:avLst/>
          </a:prstGeom>
          <a:noFill/>
        </p:spPr>
        <p:txBody>
          <a:bodyPr wrap="square" rtlCol="0">
            <a:spAutoFit/>
          </a:bodyPr>
          <a:lstStyle/>
          <a:p>
            <a:pPr marL="0" marR="0" lvl="0" indent="0" algn="r" defTabSz="914240" rtl="0" eaLnBrk="1" fontAlgn="auto" latinLnBrk="0" hangingPunct="1">
              <a:lnSpc>
                <a:spcPct val="100000"/>
              </a:lnSpc>
              <a:spcBef>
                <a:spcPts val="0"/>
              </a:spcBef>
              <a:spcAft>
                <a:spcPts val="0"/>
              </a:spcAft>
              <a:buClrTx/>
              <a:buSzTx/>
              <a:buFontTx/>
              <a:buNone/>
              <a:tabLst/>
              <a:defRPr/>
            </a:pPr>
            <a:fld id="{6CEEAE48-AAAC-4EA6-A1CC-1EE3A01DE1A1}" type="slidenum">
              <a:rPr kumimoji="0" lang="en-US" sz="1000" b="0" i="0" u="none" strike="noStrike" kern="1200" cap="none" spc="0" normalizeH="0" baseline="0" noProof="0" smtClean="0">
                <a:ln>
                  <a:noFill/>
                </a:ln>
                <a:solidFill>
                  <a:srgbClr val="808184"/>
                </a:solidFill>
                <a:effectLst/>
                <a:uLnTx/>
                <a:uFillTx/>
                <a:latin typeface="Calibri" panose="020F0502020204030204"/>
                <a:ea typeface="+mn-ea"/>
                <a:cs typeface="+mn-cs"/>
              </a:rPr>
              <a:pPr marL="0" marR="0" lvl="0" indent="0" algn="r" defTabSz="914240" rtl="0" eaLnBrk="1" fontAlgn="auto" latinLnBrk="0" hangingPunct="1">
                <a:lnSpc>
                  <a:spcPct val="100000"/>
                </a:lnSpc>
                <a:spcBef>
                  <a:spcPts val="0"/>
                </a:spcBef>
                <a:spcAft>
                  <a:spcPts val="0"/>
                </a:spcAft>
                <a:buClrTx/>
                <a:buSzTx/>
                <a:buFontTx/>
                <a:buNone/>
                <a:tabLst/>
                <a:defRPr/>
              </a:pPr>
              <a:t>17</a:t>
            </a:fld>
            <a:endParaRPr kumimoji="0" lang="en-US" sz="1000" b="0" i="0" u="none" strike="noStrike" kern="1200" cap="none" spc="0" normalizeH="0" baseline="0" noProof="0">
              <a:ln>
                <a:noFill/>
              </a:ln>
              <a:solidFill>
                <a:srgbClr val="808184"/>
              </a:solidFill>
              <a:effectLst/>
              <a:uLnTx/>
              <a:uFillTx/>
              <a:latin typeface="Calibri" panose="020F0502020204030204"/>
              <a:ea typeface="+mn-ea"/>
              <a:cs typeface="+mn-cs"/>
            </a:endParaRPr>
          </a:p>
        </p:txBody>
      </p:sp>
      <p:pic>
        <p:nvPicPr>
          <p:cNvPr id="8" name="Graphic 7" descr="Group of people with solid fill">
            <a:extLst>
              <a:ext uri="{FF2B5EF4-FFF2-40B4-BE49-F238E27FC236}">
                <a16:creationId xmlns:a16="http://schemas.microsoft.com/office/drawing/2014/main" id="{D881F53C-99D9-FC54-2EBD-191B6179AAC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97391" y="3442691"/>
            <a:ext cx="914400" cy="832782"/>
          </a:xfrm>
          <a:prstGeom prst="rect">
            <a:avLst/>
          </a:prstGeom>
        </p:spPr>
      </p:pic>
      <p:pic>
        <p:nvPicPr>
          <p:cNvPr id="10" name="Graphic 9" descr="Online meeting with solid fill">
            <a:extLst>
              <a:ext uri="{FF2B5EF4-FFF2-40B4-BE49-F238E27FC236}">
                <a16:creationId xmlns:a16="http://schemas.microsoft.com/office/drawing/2014/main" id="{7F5B05A0-259A-F04A-B605-9BE8DD8FAEE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619565" y="3678532"/>
            <a:ext cx="914400" cy="914400"/>
          </a:xfrm>
          <a:prstGeom prst="rect">
            <a:avLst/>
          </a:prstGeom>
        </p:spPr>
      </p:pic>
      <p:pic>
        <p:nvPicPr>
          <p:cNvPr id="55" name="Graphic 54" descr="Podium with solid fill">
            <a:extLst>
              <a:ext uri="{FF2B5EF4-FFF2-40B4-BE49-F238E27FC236}">
                <a16:creationId xmlns:a16="http://schemas.microsoft.com/office/drawing/2014/main" id="{A9564541-A675-7013-1E9D-107207503D4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812561" y="3791950"/>
            <a:ext cx="914400" cy="910306"/>
          </a:xfrm>
          <a:prstGeom prst="rect">
            <a:avLst/>
          </a:prstGeom>
        </p:spPr>
      </p:pic>
      <p:pic>
        <p:nvPicPr>
          <p:cNvPr id="63" name="Graphic 62" descr="Ribbon with solid fill">
            <a:extLst>
              <a:ext uri="{FF2B5EF4-FFF2-40B4-BE49-F238E27FC236}">
                <a16:creationId xmlns:a16="http://schemas.microsoft.com/office/drawing/2014/main" id="{8EA3D13E-18AE-7F24-C82C-1FF5DF24CD3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534831" y="3786282"/>
            <a:ext cx="749457" cy="651905"/>
          </a:xfrm>
          <a:prstGeom prst="rect">
            <a:avLst/>
          </a:prstGeom>
        </p:spPr>
      </p:pic>
      <p:cxnSp>
        <p:nvCxnSpPr>
          <p:cNvPr id="4" name="Straight Connector 3">
            <a:extLst>
              <a:ext uri="{FF2B5EF4-FFF2-40B4-BE49-F238E27FC236}">
                <a16:creationId xmlns:a16="http://schemas.microsoft.com/office/drawing/2014/main" id="{BA571A0E-E157-7939-030B-B418E48D509E}"/>
              </a:ext>
            </a:extLst>
          </p:cNvPr>
          <p:cNvCxnSpPr/>
          <p:nvPr/>
        </p:nvCxnSpPr>
        <p:spPr>
          <a:xfrm>
            <a:off x="40910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11992C9F-40A5-2806-E5E0-39C0F0673773}"/>
              </a:ext>
            </a:extLst>
          </p:cNvPr>
          <p:cNvSpPr txBox="1"/>
          <p:nvPr/>
        </p:nvSpPr>
        <p:spPr>
          <a:xfrm>
            <a:off x="280145" y="4865717"/>
            <a:ext cx="3092223" cy="1604400"/>
          </a:xfrm>
          <a:prstGeom prst="rect">
            <a:avLst/>
          </a:prstGeom>
          <a:noFill/>
        </p:spPr>
        <p:txBody>
          <a:bodyPr wrap="square" rtlCol="0">
            <a:normAutofit/>
          </a:bodyPr>
          <a:lstStyle/>
          <a:p>
            <a:pPr algn="ctr" defTabSz="914240">
              <a:lnSpc>
                <a:spcPct val="110000"/>
              </a:lnSpc>
              <a:defRPr/>
            </a:pPr>
            <a:r>
              <a:rPr lang="en-US" altLang="ko-KR" b="1" dirty="0">
                <a:solidFill>
                  <a:schemeClr val="accent2"/>
                </a:solidFill>
                <a:latin typeface="Calibri" panose="020F0502020204030204"/>
                <a:ea typeface="맑은 고딕" panose="020B0503020000020004" pitchFamily="34" charset="-127"/>
                <a:cs typeface="Arial" panose="020B0604020202020204" pitchFamily="34" charset="0"/>
              </a:rPr>
              <a:t>Award categories announced</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9</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Sept onwards</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6" name="TextBox 5">
            <a:extLst>
              <a:ext uri="{FF2B5EF4-FFF2-40B4-BE49-F238E27FC236}">
                <a16:creationId xmlns:a16="http://schemas.microsoft.com/office/drawing/2014/main" id="{3573F783-7C3D-DC26-24A8-B090CA0F3FBC}"/>
              </a:ext>
            </a:extLst>
          </p:cNvPr>
          <p:cNvSpPr txBox="1"/>
          <p:nvPr/>
        </p:nvSpPr>
        <p:spPr>
          <a:xfrm>
            <a:off x="2382443" y="1720659"/>
            <a:ext cx="3309859" cy="1309611"/>
          </a:xfrm>
          <a:prstGeom prst="rect">
            <a:avLst/>
          </a:prstGeom>
          <a:noFill/>
        </p:spPr>
        <p:txBody>
          <a:bodyPr wrap="square" rtlCol="0">
            <a:normAutofit/>
          </a:bodyPr>
          <a:lstStyle/>
          <a:p>
            <a:pPr algn="ctr" defTabSz="914240">
              <a:lnSpc>
                <a:spcPct val="110000"/>
              </a:lnSpc>
              <a:defRPr/>
            </a:pPr>
            <a:r>
              <a:rPr lang="en-US" altLang="ko-KR" b="1" dirty="0">
                <a:solidFill>
                  <a:schemeClr val="accent2"/>
                </a:solidFill>
                <a:latin typeface="Calibri" panose="020F0502020204030204"/>
                <a:ea typeface="맑은 고딕" panose="020B0503020000020004" pitchFamily="34" charset="-127"/>
                <a:cs typeface="Arial" panose="020B0604020202020204" pitchFamily="34" charset="0"/>
              </a:rPr>
              <a:t>Awards Submission Forms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16</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Sept to 18</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Oct</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7" name="TextBox 6">
            <a:extLst>
              <a:ext uri="{FF2B5EF4-FFF2-40B4-BE49-F238E27FC236}">
                <a16:creationId xmlns:a16="http://schemas.microsoft.com/office/drawing/2014/main" id="{4D39395F-F83B-3B1C-33B4-416C01E8DC73}"/>
              </a:ext>
            </a:extLst>
          </p:cNvPr>
          <p:cNvSpPr txBox="1"/>
          <p:nvPr/>
        </p:nvSpPr>
        <p:spPr>
          <a:xfrm>
            <a:off x="4776897" y="4865717"/>
            <a:ext cx="2824386" cy="1406288"/>
          </a:xfrm>
          <a:prstGeom prst="rect">
            <a:avLst/>
          </a:prstGeom>
          <a:noFill/>
        </p:spPr>
        <p:txBody>
          <a:bodyPr wrap="square" rtlCol="0">
            <a:normAutofit fontScale="92500" lnSpcReduction="10000"/>
          </a:bodyPr>
          <a:lstStyle/>
          <a:p>
            <a:pPr algn="ctr" defTabSz="914240">
              <a:lnSpc>
                <a:spcPct val="110000"/>
              </a:lnSpc>
              <a:defRPr/>
            </a:pPr>
            <a:r>
              <a:rPr lang="en-US" altLang="ko-KR" b="1" dirty="0">
                <a:solidFill>
                  <a:schemeClr val="accent2"/>
                </a:solidFill>
                <a:latin typeface="Calibri" panose="020F0502020204030204"/>
                <a:ea typeface="맑은 고딕" panose="020B0503020000020004" pitchFamily="34" charset="-127"/>
                <a:cs typeface="Arial" panose="020B0604020202020204" pitchFamily="34" charset="0"/>
              </a:rPr>
              <a:t>Judges &amp; Team Allocations</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28</a:t>
            </a:r>
            <a:r>
              <a:rPr lang="en-US" altLang="ko-KR" i="1" baseline="30000" dirty="0">
                <a:solidFill>
                  <a:schemeClr val="bg1"/>
                </a:solidFill>
                <a:latin typeface="Calibri" panose="020F0502020204030204"/>
                <a:ea typeface="맑은 고딕" panose="020B0503020000020004" pitchFamily="34" charset="-127"/>
                <a:cs typeface="Arial" panose="020B0604020202020204" pitchFamily="34" charset="0"/>
              </a:rPr>
              <a:t>th</a:t>
            </a: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 October onwards</a:t>
            </a:r>
          </a:p>
          <a:p>
            <a:pPr algn="ctr" defTabSz="914240">
              <a:lnSpc>
                <a:spcPct val="110000"/>
              </a:lnSpc>
              <a:defRPr/>
            </a:pPr>
            <a:r>
              <a:rPr lang="en-US" altLang="ko-KR" i="1" dirty="0">
                <a:solidFill>
                  <a:schemeClr val="bg1"/>
                </a:solidFill>
                <a:latin typeface="Calibri" panose="020F0502020204030204"/>
                <a:ea typeface="맑은 고딕" panose="020B0503020000020004" pitchFamily="34" charset="-127"/>
                <a:cs typeface="Arial" panose="020B0604020202020204" pitchFamily="34" charset="0"/>
              </a:rPr>
              <a:t>(Also, ensure TMF webpages up to date)</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16" name="TextBox 15">
            <a:extLst>
              <a:ext uri="{FF2B5EF4-FFF2-40B4-BE49-F238E27FC236}">
                <a16:creationId xmlns:a16="http://schemas.microsoft.com/office/drawing/2014/main" id="{52BE3A03-7EDD-06B4-E7B0-3E1C808CA000}"/>
              </a:ext>
            </a:extLst>
          </p:cNvPr>
          <p:cNvSpPr txBox="1"/>
          <p:nvPr/>
        </p:nvSpPr>
        <p:spPr>
          <a:xfrm>
            <a:off x="8857568" y="4869567"/>
            <a:ext cx="2824386" cy="1309611"/>
          </a:xfrm>
          <a:prstGeom prst="rect">
            <a:avLst/>
          </a:prstGeom>
          <a:noFill/>
        </p:spPr>
        <p:txBody>
          <a:bodyPr wrap="square" lIns="91440" tIns="45720" rIns="91440" bIns="45720" rtlCol="0" anchor="t">
            <a:normAutofit/>
          </a:bodyPr>
          <a:lstStyle/>
          <a:p>
            <a:pPr algn="ctr" defTabSz="914240">
              <a:lnSpc>
                <a:spcPct val="110000"/>
              </a:lnSpc>
              <a:defRPr/>
            </a:pPr>
            <a:r>
              <a:rPr lang="en-US" altLang="ko-KR" b="1" dirty="0">
                <a:solidFill>
                  <a:schemeClr val="accent2"/>
                </a:solidFill>
                <a:latin typeface="Calibri" panose="020F0502020204030204"/>
                <a:ea typeface="맑은 고딕"/>
                <a:cs typeface="Arial"/>
              </a:rPr>
              <a:t>Awards Ceremony</a:t>
            </a:r>
            <a:endParaRPr lang="en-US" altLang="ko-KR" b="1" dirty="0">
              <a:solidFill>
                <a:schemeClr val="accent2"/>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a:cs typeface="Arial"/>
              </a:rPr>
              <a:t>7</a:t>
            </a:r>
            <a:r>
              <a:rPr lang="en-US" altLang="ko-KR" i="1" baseline="30000" dirty="0">
                <a:solidFill>
                  <a:schemeClr val="bg1"/>
                </a:solidFill>
                <a:latin typeface="Calibri" panose="020F0502020204030204"/>
                <a:ea typeface="맑은 고딕"/>
                <a:cs typeface="Arial"/>
              </a:rPr>
              <a:t>th</a:t>
            </a:r>
            <a:r>
              <a:rPr lang="en-US" altLang="ko-KR" i="1" dirty="0">
                <a:solidFill>
                  <a:schemeClr val="bg1"/>
                </a:solidFill>
                <a:latin typeface="Calibri" panose="020F0502020204030204"/>
                <a:ea typeface="맑은 고딕"/>
                <a:cs typeface="Arial"/>
              </a:rPr>
              <a:t> Nov</a:t>
            </a:r>
            <a:endParaRPr lang="ko-KR" altLang="en-US" i="1" dirty="0">
              <a:solidFill>
                <a:schemeClr val="bg1"/>
              </a:solidFill>
              <a:latin typeface="Calibri" panose="020F0502020204030204"/>
              <a:ea typeface="맑은 고딕"/>
              <a:cs typeface="Arial"/>
            </a:endParaRPr>
          </a:p>
        </p:txBody>
      </p:sp>
      <p:cxnSp>
        <p:nvCxnSpPr>
          <p:cNvPr id="17" name="Straight Connector 16">
            <a:extLst>
              <a:ext uri="{FF2B5EF4-FFF2-40B4-BE49-F238E27FC236}">
                <a16:creationId xmlns:a16="http://schemas.microsoft.com/office/drawing/2014/main" id="{7289641D-E21B-EF10-24F9-FA41D61D3984}"/>
              </a:ext>
            </a:extLst>
          </p:cNvPr>
          <p:cNvCxnSpPr/>
          <p:nvPr/>
        </p:nvCxnSpPr>
        <p:spPr>
          <a:xfrm>
            <a:off x="8870031" y="5340334"/>
            <a:ext cx="2834313" cy="0"/>
          </a:xfrm>
          <a:prstGeom prst="line">
            <a:avLst/>
          </a:prstGeom>
          <a:ln w="25400">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5ADC6ACA-5BB6-C050-B500-14F583B202F7}"/>
              </a:ext>
            </a:extLst>
          </p:cNvPr>
          <p:cNvSpPr txBox="1"/>
          <p:nvPr/>
        </p:nvSpPr>
        <p:spPr>
          <a:xfrm>
            <a:off x="6731485" y="1753556"/>
            <a:ext cx="3078071" cy="1309611"/>
          </a:xfrm>
          <a:prstGeom prst="rect">
            <a:avLst/>
          </a:prstGeom>
          <a:noFill/>
        </p:spPr>
        <p:txBody>
          <a:bodyPr wrap="square" lIns="91440" tIns="45720" rIns="91440" bIns="45720" rtlCol="0" anchor="t">
            <a:normAutofit/>
          </a:bodyPr>
          <a:lstStyle/>
          <a:p>
            <a:pPr algn="ctr" defTabSz="914240">
              <a:lnSpc>
                <a:spcPct val="110000"/>
              </a:lnSpc>
              <a:defRPr/>
            </a:pPr>
            <a:r>
              <a:rPr lang="en-US" altLang="ko-KR" b="1" dirty="0">
                <a:solidFill>
                  <a:schemeClr val="accent2"/>
                </a:solidFill>
                <a:latin typeface="Calibri" panose="020F0502020204030204"/>
                <a:ea typeface="맑은 고딕"/>
                <a:cs typeface="Arial"/>
              </a:rPr>
              <a:t>Judging at event</a:t>
            </a:r>
          </a:p>
          <a:p>
            <a:pPr algn="ctr" defTabSz="914240">
              <a:lnSpc>
                <a:spcPct val="110000"/>
              </a:lnSpc>
              <a:defRPr/>
            </a:pPr>
            <a:endParaRPr lang="en-US" altLang="ko-KR" i="1" dirty="0">
              <a:solidFill>
                <a:schemeClr val="bg1"/>
              </a:solidFill>
              <a:latin typeface="Calibri" panose="020F0502020204030204"/>
              <a:ea typeface="맑은 고딕" panose="020B0503020000020004" pitchFamily="34" charset="-127"/>
              <a:cs typeface="Arial" panose="020B0604020202020204" pitchFamily="34" charset="0"/>
            </a:endParaRPr>
          </a:p>
          <a:p>
            <a:pPr algn="ctr" defTabSz="914240">
              <a:lnSpc>
                <a:spcPct val="110000"/>
              </a:lnSpc>
              <a:defRPr/>
            </a:pPr>
            <a:r>
              <a:rPr lang="en-US" altLang="ko-KR" i="1" dirty="0">
                <a:solidFill>
                  <a:schemeClr val="bg1"/>
                </a:solidFill>
                <a:latin typeface="Calibri" panose="020F0502020204030204"/>
                <a:ea typeface="맑은 고딕"/>
                <a:cs typeface="Arial"/>
              </a:rPr>
              <a:t>5</a:t>
            </a:r>
            <a:r>
              <a:rPr lang="en-US" altLang="ko-KR" i="1" baseline="30000" dirty="0">
                <a:solidFill>
                  <a:schemeClr val="bg1"/>
                </a:solidFill>
                <a:latin typeface="Calibri" panose="020F0502020204030204"/>
                <a:ea typeface="맑은 고딕"/>
                <a:cs typeface="Arial"/>
              </a:rPr>
              <a:t>th</a:t>
            </a:r>
            <a:r>
              <a:rPr lang="en-US" altLang="ko-KR" i="1" dirty="0">
                <a:solidFill>
                  <a:schemeClr val="bg1"/>
                </a:solidFill>
                <a:latin typeface="Calibri" panose="020F0502020204030204"/>
                <a:ea typeface="맑은 고딕"/>
                <a:cs typeface="Arial"/>
              </a:rPr>
              <a:t> to 6</a:t>
            </a:r>
            <a:r>
              <a:rPr lang="en-US" altLang="ko-KR" i="1" baseline="30000" dirty="0">
                <a:solidFill>
                  <a:schemeClr val="bg1"/>
                </a:solidFill>
                <a:latin typeface="Calibri" panose="020F0502020204030204"/>
                <a:ea typeface="맑은 고딕"/>
                <a:cs typeface="Arial"/>
              </a:rPr>
              <a:t>th</a:t>
            </a:r>
            <a:r>
              <a:rPr lang="en-US" altLang="ko-KR" i="1" dirty="0">
                <a:solidFill>
                  <a:schemeClr val="bg1"/>
                </a:solidFill>
                <a:latin typeface="Calibri" panose="020F0502020204030204"/>
                <a:ea typeface="맑은 고딕"/>
                <a:cs typeface="Arial"/>
              </a:rPr>
              <a:t> Nov</a:t>
            </a:r>
            <a:endParaRPr lang="ko-KR" altLang="en-US" i="1" dirty="0">
              <a:solidFill>
                <a:schemeClr val="bg1"/>
              </a:solidFill>
              <a:latin typeface="Calibri" panose="020F0502020204030204"/>
              <a:ea typeface="맑은 고딕" panose="020B0503020000020004" pitchFamily="34" charset="-127"/>
              <a:cs typeface="Arial" panose="020B0604020202020204" pitchFamily="34" charset="0"/>
            </a:endParaRPr>
          </a:p>
        </p:txBody>
      </p:sp>
      <p:sp>
        <p:nvSpPr>
          <p:cNvPr id="18" name="Title 12">
            <a:extLst>
              <a:ext uri="{FF2B5EF4-FFF2-40B4-BE49-F238E27FC236}">
                <a16:creationId xmlns:a16="http://schemas.microsoft.com/office/drawing/2014/main" id="{69358D34-D047-E037-FB6C-49245B68EF46}"/>
              </a:ext>
            </a:extLst>
          </p:cNvPr>
          <p:cNvSpPr txBox="1">
            <a:spLocks/>
          </p:cNvSpPr>
          <p:nvPr/>
        </p:nvSpPr>
        <p:spPr>
          <a:xfrm>
            <a:off x="616880" y="118214"/>
            <a:ext cx="8597503" cy="87239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800">
                <a:solidFill>
                  <a:schemeClr val="bg1"/>
                </a:solidFill>
                <a:latin typeface="Arial"/>
              </a:rPr>
              <a:t>Timelines</a:t>
            </a:r>
          </a:p>
          <a:p>
            <a:pPr marL="0" marR="0" lvl="0" indent="0" algn="l" defTabSz="914400" rtl="0" eaLnBrk="1" fontAlgn="auto" latinLnBrk="0" hangingPunct="1">
              <a:lnSpc>
                <a:spcPct val="90000"/>
              </a:lnSpc>
              <a:spcBef>
                <a:spcPct val="0"/>
              </a:spcBef>
              <a:spcAft>
                <a:spcPts val="0"/>
              </a:spcAft>
              <a:buClrTx/>
              <a:buSzTx/>
              <a:buFontTx/>
              <a:buNone/>
              <a:tabLst/>
              <a:defRPr/>
            </a:pPr>
            <a:r>
              <a:rPr lang="en-GB" sz="4800" b="0">
                <a:solidFill>
                  <a:srgbClr val="AABE3B"/>
                </a:solidFill>
                <a:latin typeface="Arial"/>
              </a:rPr>
              <a:t>Awards &amp; Judging</a:t>
            </a:r>
            <a:endParaRPr kumimoji="0" lang="en-GB" sz="4800" b="1" i="0" u="none" strike="noStrike" kern="1200" cap="none" spc="0" normalizeH="0" baseline="0" noProof="0">
              <a:ln>
                <a:noFill/>
              </a:ln>
              <a:solidFill>
                <a:srgbClr val="AABE3B"/>
              </a:solidFill>
              <a:effectLst/>
              <a:uLnTx/>
              <a:uFillTx/>
              <a:latin typeface="Arial"/>
              <a:ea typeface="+mj-ea"/>
              <a:cs typeface="+mj-cs"/>
            </a:endParaRPr>
          </a:p>
        </p:txBody>
      </p:sp>
    </p:spTree>
    <p:extLst>
      <p:ext uri="{BB962C8B-B14F-4D97-AF65-F5344CB8AC3E}">
        <p14:creationId xmlns:p14="http://schemas.microsoft.com/office/powerpoint/2010/main" val="293549124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a:t>best </a:t>
            </a:r>
            <a:br>
              <a:rPr lang="en-US" sz="5400"/>
            </a:br>
            <a:r>
              <a:rPr lang="en-US" sz="5400"/>
              <a:t>practices &amp; tips</a:t>
            </a:r>
          </a:p>
        </p:txBody>
      </p:sp>
      <p:pic>
        <p:nvPicPr>
          <p:cNvPr id="2" name="Picture 1">
            <a:extLst>
              <a:ext uri="{FF2B5EF4-FFF2-40B4-BE49-F238E27FC236}">
                <a16:creationId xmlns:a16="http://schemas.microsoft.com/office/drawing/2014/main" id="{0B641D8C-6BC5-C4FC-55A7-D970CB739C76}"/>
              </a:ext>
            </a:extLst>
          </p:cNvPr>
          <p:cNvPicPr>
            <a:picLocks noChangeAspect="1"/>
          </p:cNvPicPr>
          <p:nvPr/>
        </p:nvPicPr>
        <p:blipFill rotWithShape="1">
          <a:blip r:embed="rId2"/>
          <a:srcRect t="1879" b="1879"/>
          <a:stretch/>
        </p:blipFill>
        <p:spPr>
          <a:xfrm>
            <a:off x="9899374" y="5589272"/>
            <a:ext cx="2292626" cy="1268728"/>
          </a:xfrm>
          <a:prstGeom prst="rect">
            <a:avLst/>
          </a:prstGeom>
        </p:spPr>
      </p:pic>
    </p:spTree>
    <p:extLst>
      <p:ext uri="{BB962C8B-B14F-4D97-AF65-F5344CB8AC3E}">
        <p14:creationId xmlns:p14="http://schemas.microsoft.com/office/powerpoint/2010/main" val="2965708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invertebrate&#10;&#10;Description automatically generated">
            <a:extLst>
              <a:ext uri="{FF2B5EF4-FFF2-40B4-BE49-F238E27FC236}">
                <a16:creationId xmlns:a16="http://schemas.microsoft.com/office/drawing/2014/main" id="{F3D1092E-4BD5-8F41-869D-9FC6EB2A802A}"/>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2" y="0"/>
            <a:ext cx="11269130" cy="950049"/>
          </a:xfrm>
          <a:prstGeom prst="round1Rect">
            <a:avLst>
              <a:gd name="adj" fmla="val 50000"/>
            </a:avLst>
          </a:prstGeom>
        </p:spPr>
      </p:pic>
      <p:sp>
        <p:nvSpPr>
          <p:cNvPr id="33" name="Slide Number Placeholder 3">
            <a:extLst>
              <a:ext uri="{FF2B5EF4-FFF2-40B4-BE49-F238E27FC236}">
                <a16:creationId xmlns:a16="http://schemas.microsoft.com/office/drawing/2014/main" id="{5A50595D-D3DD-4B6E-8D1C-A82D7AE4FD6F}"/>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34" name="Title 12">
            <a:extLst>
              <a:ext uri="{FF2B5EF4-FFF2-40B4-BE49-F238E27FC236}">
                <a16:creationId xmlns:a16="http://schemas.microsoft.com/office/drawing/2014/main" id="{E16A2FDA-0618-4158-86DF-5E9F4D9FC1A1}"/>
              </a:ext>
            </a:extLst>
          </p:cNvPr>
          <p:cNvSpPr>
            <a:spLocks noGrp="1"/>
          </p:cNvSpPr>
          <p:nvPr>
            <p:ph type="title"/>
          </p:nvPr>
        </p:nvSpPr>
        <p:spPr>
          <a:xfrm>
            <a:off x="372602" y="135507"/>
            <a:ext cx="10653954" cy="549275"/>
          </a:xfrm>
        </p:spPr>
        <p:txBody>
          <a:bodyPr/>
          <a:lstStyle/>
          <a:p>
            <a:r>
              <a:rPr lang="en-GB">
                <a:solidFill>
                  <a:schemeClr val="bg1"/>
                </a:solidFill>
              </a:rPr>
              <a:t>Best </a:t>
            </a:r>
            <a:endParaRPr lang="en-GB" sz="5400">
              <a:solidFill>
                <a:schemeClr val="bg1"/>
              </a:solidFill>
            </a:endParaRPr>
          </a:p>
        </p:txBody>
      </p:sp>
      <p:sp>
        <p:nvSpPr>
          <p:cNvPr id="35" name="Title 12">
            <a:extLst>
              <a:ext uri="{FF2B5EF4-FFF2-40B4-BE49-F238E27FC236}">
                <a16:creationId xmlns:a16="http://schemas.microsoft.com/office/drawing/2014/main" id="{41A603E0-8A53-441F-A1E8-066D800BC2AA}"/>
              </a:ext>
            </a:extLst>
          </p:cNvPr>
          <p:cNvSpPr txBox="1">
            <a:spLocks/>
          </p:cNvSpPr>
          <p:nvPr/>
        </p:nvSpPr>
        <p:spPr>
          <a:xfrm>
            <a:off x="934687" y="958686"/>
            <a:ext cx="324747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a:ln>
                  <a:noFill/>
                </a:ln>
                <a:solidFill>
                  <a:srgbClr val="AABE3B"/>
                </a:solidFill>
                <a:effectLst/>
                <a:uLnTx/>
                <a:uFillTx/>
                <a:latin typeface="Arial"/>
                <a:ea typeface="+mj-ea"/>
                <a:cs typeface="+mj-cs"/>
              </a:rPr>
              <a:t>Practices</a:t>
            </a:r>
          </a:p>
        </p:txBody>
      </p:sp>
      <p:grpSp>
        <p:nvGrpSpPr>
          <p:cNvPr id="37" name="Group 36">
            <a:extLst>
              <a:ext uri="{FF2B5EF4-FFF2-40B4-BE49-F238E27FC236}">
                <a16:creationId xmlns:a16="http://schemas.microsoft.com/office/drawing/2014/main" id="{C28639FA-4FC0-4C9F-A8CA-C8860525974C}"/>
              </a:ext>
            </a:extLst>
          </p:cNvPr>
          <p:cNvGrpSpPr/>
          <p:nvPr/>
        </p:nvGrpSpPr>
        <p:grpSpPr>
          <a:xfrm>
            <a:off x="231991" y="1873264"/>
            <a:ext cx="11302930" cy="4229889"/>
            <a:chOff x="-8491" y="1697836"/>
            <a:chExt cx="13066662" cy="4889928"/>
          </a:xfrm>
        </p:grpSpPr>
        <p:pic>
          <p:nvPicPr>
            <p:cNvPr id="39" name="Graphic 38">
              <a:extLst>
                <a:ext uri="{FF2B5EF4-FFF2-40B4-BE49-F238E27FC236}">
                  <a16:creationId xmlns:a16="http://schemas.microsoft.com/office/drawing/2014/main" id="{DBEDE40C-ADE2-4F25-97EE-0E263943B3F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6713388" y="4254064"/>
              <a:ext cx="1436366" cy="1506838"/>
            </a:xfrm>
            <a:prstGeom prst="rect">
              <a:avLst/>
            </a:prstGeom>
          </p:spPr>
        </p:pic>
        <p:pic>
          <p:nvPicPr>
            <p:cNvPr id="40" name="Graphic 39">
              <a:extLst>
                <a:ext uri="{FF2B5EF4-FFF2-40B4-BE49-F238E27FC236}">
                  <a16:creationId xmlns:a16="http://schemas.microsoft.com/office/drawing/2014/main" id="{3BF577D8-177E-40D8-9CC8-2C1D6655C3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26745" y="4277556"/>
              <a:ext cx="1377639" cy="1377639"/>
            </a:xfrm>
            <a:prstGeom prst="rect">
              <a:avLst/>
            </a:prstGeom>
          </p:spPr>
        </p:pic>
        <p:pic>
          <p:nvPicPr>
            <p:cNvPr id="41" name="Graphic 40">
              <a:extLst>
                <a:ext uri="{FF2B5EF4-FFF2-40B4-BE49-F238E27FC236}">
                  <a16:creationId xmlns:a16="http://schemas.microsoft.com/office/drawing/2014/main" id="{1FADA83E-D009-48F3-96C5-251DB4714C8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6701645" y="1757129"/>
              <a:ext cx="1483347" cy="1553820"/>
            </a:xfrm>
            <a:prstGeom prst="rect">
              <a:avLst/>
            </a:prstGeom>
          </p:spPr>
        </p:pic>
        <p:pic>
          <p:nvPicPr>
            <p:cNvPr id="42" name="Graphic 41">
              <a:extLst>
                <a:ext uri="{FF2B5EF4-FFF2-40B4-BE49-F238E27FC236}">
                  <a16:creationId xmlns:a16="http://schemas.microsoft.com/office/drawing/2014/main" id="{231F95B0-888D-4356-9EA1-CC24F8590F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5400000" flipH="1">
              <a:off x="9128" y="1680785"/>
              <a:ext cx="1424620" cy="1459857"/>
            </a:xfrm>
            <a:prstGeom prst="rect">
              <a:avLst/>
            </a:prstGeom>
          </p:spPr>
        </p:pic>
        <p:sp>
          <p:nvSpPr>
            <p:cNvPr id="43" name="TextBox 42">
              <a:extLst>
                <a:ext uri="{FF2B5EF4-FFF2-40B4-BE49-F238E27FC236}">
                  <a16:creationId xmlns:a16="http://schemas.microsoft.com/office/drawing/2014/main" id="{3F5C93ED-B975-4A31-8E1E-1604AF41C127}"/>
                </a:ext>
              </a:extLst>
            </p:cNvPr>
            <p:cNvSpPr txBox="1"/>
            <p:nvPr/>
          </p:nvSpPr>
          <p:spPr>
            <a:xfrm>
              <a:off x="8297960" y="2584711"/>
              <a:ext cx="4458958" cy="1316469"/>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1" i="0" u="none" strike="noStrike" kern="1200" cap="none" spc="0" normalizeH="0" baseline="0" noProof="0">
                  <a:ln>
                    <a:noFill/>
                  </a:ln>
                  <a:solidFill>
                    <a:srgbClr val="1A2746"/>
                  </a:solidFill>
                  <a:effectLst/>
                  <a:uLnTx/>
                  <a:uFillTx/>
                  <a:latin typeface="Arial"/>
                  <a:ea typeface="+mn-ea"/>
                  <a:cs typeface="+mn-cs"/>
                </a:rPr>
                <a:t>Catalyst Spaces </a:t>
              </a:r>
              <a:r>
                <a:rPr kumimoji="0" lang="en-GB" sz="1700" b="0" i="0" u="none" strike="noStrike" kern="1200" cap="none" spc="0" normalizeH="0" baseline="0" noProof="0">
                  <a:ln>
                    <a:noFill/>
                  </a:ln>
                  <a:solidFill>
                    <a:srgbClr val="1A2746"/>
                  </a:solidFill>
                  <a:effectLst/>
                  <a:uLnTx/>
                  <a:uFillTx/>
                  <a:latin typeface="Arial"/>
                  <a:ea typeface="+mn-ea"/>
                  <a:cs typeface="+mn-cs"/>
                </a:rPr>
                <a:t>with all resources &amp; </a:t>
              </a:r>
              <a:r>
                <a:rPr lang="en-GB" sz="1700">
                  <a:solidFill>
                    <a:srgbClr val="1A2746"/>
                  </a:solidFill>
                  <a:latin typeface="Arial"/>
                </a:rPr>
                <a:t>content </a:t>
              </a:r>
              <a:r>
                <a:rPr kumimoji="0" lang="en-GB" sz="1700" b="0" i="0" u="none" strike="noStrike" kern="1200" cap="none" spc="0" normalizeH="0" baseline="0" noProof="0">
                  <a:ln>
                    <a:noFill/>
                  </a:ln>
                  <a:solidFill>
                    <a:srgbClr val="1A2746"/>
                  </a:solidFill>
                  <a:effectLst/>
                  <a:uLnTx/>
                  <a:uFillTx/>
                  <a:latin typeface="Arial"/>
                  <a:ea typeface="+mn-ea"/>
                  <a:cs typeface="+mn-cs"/>
                </a:rPr>
                <a:t>to illustrate the Catalyst in clear, concise &amp; presentable way, by deadline.</a:t>
              </a:r>
            </a:p>
          </p:txBody>
        </p:sp>
        <p:sp>
          <p:nvSpPr>
            <p:cNvPr id="44" name="TextBox 43">
              <a:extLst>
                <a:ext uri="{FF2B5EF4-FFF2-40B4-BE49-F238E27FC236}">
                  <a16:creationId xmlns:a16="http://schemas.microsoft.com/office/drawing/2014/main" id="{28FD57D0-726D-4E56-B9D3-F2552943BD57}"/>
                </a:ext>
              </a:extLst>
            </p:cNvPr>
            <p:cNvSpPr txBox="1"/>
            <p:nvPr/>
          </p:nvSpPr>
          <p:spPr>
            <a:xfrm>
              <a:off x="1468278" y="2499748"/>
              <a:ext cx="4987462" cy="1618901"/>
            </a:xfrm>
            <a:prstGeom prst="rect">
              <a:avLst/>
            </a:prstGeom>
            <a:noFill/>
          </p:spPr>
          <p:txBody>
            <a:bodyPr wrap="square" lIns="91440" tIns="45720" rIns="91440" bIns="45720" anchor="t">
              <a:spAutoFit/>
            </a:bodyPr>
            <a:lstStyle/>
            <a:p>
              <a:pPr>
                <a:defRPr/>
              </a:pPr>
              <a:r>
                <a:rPr kumimoji="0" lang="en-GB" sz="1700" b="0" i="0" u="none" strike="noStrike" kern="1200" cap="none" spc="0" normalizeH="0" baseline="0" noProof="0" dirty="0">
                  <a:ln>
                    <a:noFill/>
                  </a:ln>
                  <a:solidFill>
                    <a:srgbClr val="1A2746"/>
                  </a:solidFill>
                  <a:effectLst/>
                  <a:uLnTx/>
                  <a:uFillTx/>
                  <a:latin typeface="Arial"/>
                  <a:ea typeface="+mn-ea"/>
                  <a:cs typeface="+mn-cs"/>
                </a:rPr>
                <a:t>on highlighting the </a:t>
              </a:r>
              <a:r>
                <a:rPr kumimoji="0" lang="en-GB" sz="1700" b="1" i="0" u="none" strike="noStrike" kern="1200" cap="none" spc="0" normalizeH="0" baseline="0" noProof="0" dirty="0">
                  <a:ln>
                    <a:noFill/>
                  </a:ln>
                  <a:solidFill>
                    <a:srgbClr val="1A2746"/>
                  </a:solidFill>
                  <a:effectLst/>
                  <a:uLnTx/>
                  <a:uFillTx/>
                  <a:latin typeface="Arial"/>
                  <a:ea typeface="+mn-ea"/>
                  <a:cs typeface="+mn-cs"/>
                </a:rPr>
                <a:t>goals &amp; how Catalyst solution addressed the Moonshot Challenge</a:t>
              </a:r>
              <a:r>
                <a:rPr kumimoji="0" lang="en-GB" sz="1700" b="0" i="0" u="none" strike="noStrike" kern="1200" cap="none" spc="0" normalizeH="0" baseline="0" noProof="0" dirty="0">
                  <a:ln>
                    <a:noFill/>
                  </a:ln>
                  <a:solidFill>
                    <a:srgbClr val="1A2746"/>
                  </a:solidFill>
                  <a:effectLst/>
                  <a:uLnTx/>
                  <a:uFillTx/>
                  <a:latin typeface="Arial"/>
                  <a:ea typeface="+mn-ea"/>
                  <a:cs typeface="+mn-cs"/>
                </a:rPr>
                <a:t>. </a:t>
              </a:r>
              <a:r>
                <a:rPr kumimoji="0" lang="en-GB" sz="1700" i="0" u="none" strike="noStrike" kern="1200" cap="none" spc="0" normalizeH="0" baseline="0" noProof="0" dirty="0">
                  <a:ln>
                    <a:noFill/>
                  </a:ln>
                  <a:solidFill>
                    <a:srgbClr val="1A2746"/>
                  </a:solidFill>
                  <a:effectLst/>
                  <a:uLnTx/>
                  <a:uFillTx/>
                  <a:latin typeface="Arial"/>
                  <a:ea typeface="+mn-ea"/>
                  <a:cs typeface="+mn-cs"/>
                </a:rPr>
                <a:t>Use template to discuss </a:t>
              </a:r>
              <a:r>
                <a:rPr kumimoji="0" lang="en-GB" sz="1700" b="0" i="0" u="none" strike="noStrike" kern="1200" cap="none" spc="0" normalizeH="0" baseline="0" noProof="0" dirty="0">
                  <a:ln>
                    <a:noFill/>
                  </a:ln>
                  <a:solidFill>
                    <a:srgbClr val="1A2746"/>
                  </a:solidFill>
                  <a:effectLst/>
                  <a:uLnTx/>
                  <a:uFillTx/>
                  <a:latin typeface="Arial"/>
                  <a:ea typeface="+mn-ea"/>
                  <a:cs typeface="+mn-cs"/>
                </a:rPr>
                <a:t>with your team and </a:t>
              </a:r>
              <a:r>
                <a:rPr lang="en-GB" sz="1700" dirty="0">
                  <a:solidFill>
                    <a:srgbClr val="1A2746"/>
                  </a:solidFill>
                  <a:latin typeface="Arial"/>
                </a:rPr>
                <a:t>then submit</a:t>
              </a:r>
              <a:r>
                <a:rPr kumimoji="0" lang="en-GB" sz="1700" b="0" i="0" u="none" strike="noStrike" kern="1200" cap="none" spc="0" normalizeH="0" baseline="0" noProof="0" dirty="0">
                  <a:ln>
                    <a:noFill/>
                  </a:ln>
                  <a:solidFill>
                    <a:srgbClr val="1A2746"/>
                  </a:solidFill>
                  <a:effectLst/>
                  <a:uLnTx/>
                  <a:uFillTx/>
                  <a:latin typeface="Arial"/>
                  <a:ea typeface="+mn-ea"/>
                  <a:cs typeface="+mn-cs"/>
                </a:rPr>
                <a:t> the Awards Submission form online.</a:t>
              </a:r>
              <a:endParaRPr lang="en-GB" sz="1700" b="1" i="0" u="none" strike="noStrike" kern="1200" cap="none" spc="0" normalizeH="0" baseline="0" noProof="0" dirty="0">
                <a:ln>
                  <a:noFill/>
                </a:ln>
                <a:solidFill>
                  <a:srgbClr val="1A2746"/>
                </a:solidFill>
                <a:effectLst/>
                <a:uLnTx/>
                <a:uFillTx/>
                <a:latin typeface="Arial"/>
                <a:cs typeface="Arial"/>
              </a:endParaRPr>
            </a:p>
          </p:txBody>
        </p:sp>
        <p:sp>
          <p:nvSpPr>
            <p:cNvPr id="46" name="TextBox 45">
              <a:extLst>
                <a:ext uri="{FF2B5EF4-FFF2-40B4-BE49-F238E27FC236}">
                  <a16:creationId xmlns:a16="http://schemas.microsoft.com/office/drawing/2014/main" id="{3EE80F6F-A50A-44F3-B0FC-C20E5BC6E136}"/>
                </a:ext>
              </a:extLst>
            </p:cNvPr>
            <p:cNvSpPr txBox="1"/>
            <p:nvPr/>
          </p:nvSpPr>
          <p:spPr>
            <a:xfrm>
              <a:off x="1468278" y="5076552"/>
              <a:ext cx="4686846" cy="1316469"/>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700" b="0" i="0" u="none" strike="noStrike" kern="1200" cap="none" spc="0" normalizeH="0" baseline="0" noProof="0">
                  <a:ln>
                    <a:noFill/>
                  </a:ln>
                  <a:solidFill>
                    <a:srgbClr val="1A2746"/>
                  </a:solidFill>
                  <a:effectLst/>
                  <a:uLnTx/>
                  <a:uFillTx/>
                  <a:latin typeface="Arial"/>
                  <a:ea typeface="+mn-ea"/>
                  <a:cs typeface="+mn-cs"/>
                </a:rPr>
                <a:t>our </a:t>
              </a:r>
              <a:r>
                <a:rPr kumimoji="0" lang="en-GB" sz="1700" b="1" i="0" u="none" strike="noStrike" kern="1200" cap="none" spc="0" normalizeH="0" baseline="0" noProof="0">
                  <a:ln>
                    <a:noFill/>
                  </a:ln>
                  <a:solidFill>
                    <a:srgbClr val="1A2746"/>
                  </a:solidFill>
                  <a:effectLst/>
                  <a:uLnTx/>
                  <a:uFillTx/>
                  <a:latin typeface="Arial"/>
                  <a:ea typeface="+mn-ea"/>
                  <a:cs typeface="+mn-cs"/>
                </a:rPr>
                <a:t>Confluence page </a:t>
              </a:r>
              <a:r>
                <a:rPr kumimoji="0" lang="en-GB" sz="1700" b="0" i="0" u="none" strike="noStrike" kern="1200" cap="none" spc="0" normalizeH="0" baseline="0" noProof="0">
                  <a:ln>
                    <a:noFill/>
                  </a:ln>
                  <a:solidFill>
                    <a:srgbClr val="1A2746"/>
                  </a:solidFill>
                  <a:effectLst/>
                  <a:uLnTx/>
                  <a:uFillTx/>
                  <a:latin typeface="Arial"/>
                  <a:ea typeface="+mn-ea"/>
                  <a:cs typeface="+mn-cs"/>
                </a:rPr>
                <a:t>for latest information about Moonshot Catalyst Awards.  Also recommend to promote catalyst using marketing toolkit. </a:t>
              </a:r>
              <a:endParaRPr kumimoji="0" lang="en-GB" sz="1700" b="1" i="0" u="none" strike="noStrike" kern="1200" cap="none" spc="0" normalizeH="0" baseline="0" noProof="0">
                <a:ln>
                  <a:noFill/>
                </a:ln>
                <a:solidFill>
                  <a:srgbClr val="1A2746"/>
                </a:solidFill>
                <a:effectLst/>
                <a:uLnTx/>
                <a:uFillTx/>
                <a:latin typeface="Arial"/>
                <a:ea typeface="+mn-ea"/>
                <a:cs typeface="+mn-cs"/>
              </a:endParaRPr>
            </a:p>
          </p:txBody>
        </p:sp>
        <p:sp>
          <p:nvSpPr>
            <p:cNvPr id="47" name="TextBox 46">
              <a:extLst>
                <a:ext uri="{FF2B5EF4-FFF2-40B4-BE49-F238E27FC236}">
                  <a16:creationId xmlns:a16="http://schemas.microsoft.com/office/drawing/2014/main" id="{CA1AF5D9-F0F5-46DE-8543-173B890F83AA}"/>
                </a:ext>
              </a:extLst>
            </p:cNvPr>
            <p:cNvSpPr txBox="1"/>
            <p:nvPr/>
          </p:nvSpPr>
          <p:spPr>
            <a:xfrm>
              <a:off x="8318120" y="5247804"/>
              <a:ext cx="4740051" cy="1339960"/>
            </a:xfrm>
            <a:prstGeom prst="rect">
              <a:avLst/>
            </a:prstGeom>
            <a:noFill/>
          </p:spPr>
          <p:txBody>
            <a:bodyPr wrap="square" lIns="91440" tIns="45720" rIns="91440" bIns="45720" anchor="t">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1700">
                  <a:solidFill>
                    <a:srgbClr val="1A2746"/>
                  </a:solidFill>
                  <a:latin typeface="Arial"/>
                </a:rPr>
                <a:t>to judges onsite - </a:t>
              </a:r>
              <a:r>
                <a:rPr lang="en-GB" sz="1700" b="1">
                  <a:solidFill>
                    <a:srgbClr val="1A2746"/>
                  </a:solidFill>
                  <a:latin typeface="Arial"/>
                </a:rPr>
                <a:t>clearly</a:t>
              </a:r>
              <a:r>
                <a:rPr lang="en-GB" sz="1700">
                  <a:solidFill>
                    <a:srgbClr val="1A2746"/>
                  </a:solidFill>
                  <a:latin typeface="Arial"/>
                </a:rPr>
                <a:t> expressing the how best the Catalyst addressed &amp; achieved the set Moonshot challenge</a:t>
              </a:r>
              <a:r>
                <a:rPr lang="en-GB" sz="1700" b="1">
                  <a:solidFill>
                    <a:srgbClr val="1A2746"/>
                  </a:solidFill>
                  <a:latin typeface="Arial"/>
                </a:rPr>
                <a:t>, focussing on proof points</a:t>
              </a:r>
              <a:r>
                <a:rPr lang="en-GB" sz="1700">
                  <a:solidFill>
                    <a:srgbClr val="1A2746"/>
                  </a:solidFill>
                  <a:latin typeface="Arial"/>
                </a:rPr>
                <a:t>. </a:t>
              </a:r>
              <a:endParaRPr kumimoji="0" lang="en-GB" sz="1700" b="0" i="0" u="none" strike="noStrike" kern="1200" cap="none" spc="0" normalizeH="0" baseline="0" noProof="0">
                <a:ln>
                  <a:noFill/>
                </a:ln>
                <a:solidFill>
                  <a:srgbClr val="1A2746"/>
                </a:solidFill>
                <a:effectLst/>
                <a:uLnTx/>
                <a:uFillTx/>
                <a:latin typeface="Arial"/>
                <a:ea typeface="+mn-ea"/>
                <a:cs typeface="Arial"/>
              </a:endParaRPr>
            </a:p>
          </p:txBody>
        </p:sp>
        <p:pic>
          <p:nvPicPr>
            <p:cNvPr id="48" name="Graphic 47" descr="Lightbulb and pencil with solid fill">
              <a:extLst>
                <a:ext uri="{FF2B5EF4-FFF2-40B4-BE49-F238E27FC236}">
                  <a16:creationId xmlns:a16="http://schemas.microsoft.com/office/drawing/2014/main" id="{2DA52147-48E5-4C55-88BE-26B94756A5D1}"/>
                </a:ext>
              </a:extLst>
            </p:cNvPr>
            <p:cNvPicPr>
              <a:picLocks noChangeAspect="1"/>
            </p:cNvPicPr>
            <p:nvPr/>
          </p:nvPicPr>
          <p:blipFill>
            <a:blip r:embed="rId5" cstate="screen">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61937" y="1903092"/>
              <a:ext cx="1068028" cy="1068028"/>
            </a:xfrm>
            <a:prstGeom prst="rect">
              <a:avLst/>
            </a:prstGeom>
          </p:spPr>
        </p:pic>
        <p:pic>
          <p:nvPicPr>
            <p:cNvPr id="51" name="Graphic 50" descr="Thumbs up sign with solid fill">
              <a:extLst>
                <a:ext uri="{FF2B5EF4-FFF2-40B4-BE49-F238E27FC236}">
                  <a16:creationId xmlns:a16="http://schemas.microsoft.com/office/drawing/2014/main" id="{5486267A-C09F-4092-A0E3-B8C35FF911C4}"/>
                </a:ext>
              </a:extLst>
            </p:cNvPr>
            <p:cNvPicPr>
              <a:picLocks noChangeAspect="1"/>
            </p:cNvPicPr>
            <p:nvPr/>
          </p:nvPicPr>
          <p:blipFill>
            <a:blip r:embed="rId7" cstate="screen">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6951257" y="4374091"/>
              <a:ext cx="867501" cy="867501"/>
            </a:xfrm>
            <a:prstGeom prst="rect">
              <a:avLst/>
            </a:prstGeom>
          </p:spPr>
        </p:pic>
        <p:pic>
          <p:nvPicPr>
            <p:cNvPr id="53" name="Graphic 52" descr="Group brainstorm with solid fill">
              <a:extLst>
                <a:ext uri="{FF2B5EF4-FFF2-40B4-BE49-F238E27FC236}">
                  <a16:creationId xmlns:a16="http://schemas.microsoft.com/office/drawing/2014/main" id="{469B2299-A4CC-454C-ACA2-8CF66CAA652C}"/>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p:blipFill>
          <p:spPr>
            <a:xfrm>
              <a:off x="177552" y="4360905"/>
              <a:ext cx="965185" cy="965185"/>
            </a:xfrm>
            <a:prstGeom prst="rect">
              <a:avLst/>
            </a:prstGeom>
          </p:spPr>
        </p:pic>
        <p:sp>
          <p:nvSpPr>
            <p:cNvPr id="54" name="TextBox 53">
              <a:extLst>
                <a:ext uri="{FF2B5EF4-FFF2-40B4-BE49-F238E27FC236}">
                  <a16:creationId xmlns:a16="http://schemas.microsoft.com/office/drawing/2014/main" id="{5DEA3305-64D2-40AC-8B3F-05DDA24BCE6D}"/>
                </a:ext>
              </a:extLst>
            </p:cNvPr>
            <p:cNvSpPr txBox="1"/>
            <p:nvPr/>
          </p:nvSpPr>
          <p:spPr>
            <a:xfrm>
              <a:off x="8365102" y="1697836"/>
              <a:ext cx="286901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a:ln>
                    <a:noFill/>
                  </a:ln>
                  <a:solidFill>
                    <a:srgbClr val="1A2746"/>
                  </a:solidFill>
                  <a:effectLst/>
                  <a:uLnTx/>
                  <a:uFillTx/>
                  <a:latin typeface="Arial"/>
                  <a:ea typeface="+mn-ea"/>
                  <a:cs typeface="+mn-cs"/>
                </a:rPr>
                <a:t>update</a:t>
              </a:r>
              <a:endParaRPr kumimoji="0" lang="en-GB" sz="4400" b="0" i="0" u="none" strike="noStrike" kern="1200" cap="none" spc="0" normalizeH="0" baseline="0" noProof="0">
                <a:ln>
                  <a:noFill/>
                </a:ln>
                <a:solidFill>
                  <a:srgbClr val="1A2746"/>
                </a:solidFill>
                <a:effectLst/>
                <a:uLnTx/>
                <a:uFillTx/>
                <a:latin typeface="Arial"/>
                <a:ea typeface="+mn-ea"/>
                <a:cs typeface="+mn-cs"/>
              </a:endParaRPr>
            </a:p>
          </p:txBody>
        </p:sp>
        <p:sp>
          <p:nvSpPr>
            <p:cNvPr id="55" name="TextBox 54">
              <a:extLst>
                <a:ext uri="{FF2B5EF4-FFF2-40B4-BE49-F238E27FC236}">
                  <a16:creationId xmlns:a16="http://schemas.microsoft.com/office/drawing/2014/main" id="{B82818DD-36D3-490B-B9B1-416478CDDABE}"/>
                </a:ext>
              </a:extLst>
            </p:cNvPr>
            <p:cNvSpPr txBox="1"/>
            <p:nvPr/>
          </p:nvSpPr>
          <p:spPr>
            <a:xfrm>
              <a:off x="8261930" y="4352086"/>
              <a:ext cx="2962982"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a:ln>
                    <a:noFill/>
                  </a:ln>
                  <a:solidFill>
                    <a:srgbClr val="1A2746"/>
                  </a:solidFill>
                  <a:effectLst/>
                  <a:uLnTx/>
                  <a:uFillTx/>
                  <a:latin typeface="Arial"/>
                  <a:ea typeface="+mn-ea"/>
                  <a:cs typeface="+mn-cs"/>
                </a:rPr>
                <a:t>present</a:t>
              </a:r>
              <a:endParaRPr kumimoji="0" lang="en-GB" sz="5400" b="0" i="0" u="none" strike="noStrike" kern="1200" cap="none" spc="0" normalizeH="0" baseline="0" noProof="0">
                <a:ln>
                  <a:noFill/>
                </a:ln>
                <a:solidFill>
                  <a:srgbClr val="1A2746"/>
                </a:solidFill>
                <a:effectLst/>
                <a:uLnTx/>
                <a:uFillTx/>
                <a:latin typeface="Arial"/>
                <a:ea typeface="+mn-ea"/>
                <a:cs typeface="+mn-cs"/>
              </a:endParaRPr>
            </a:p>
          </p:txBody>
        </p:sp>
        <p:sp>
          <p:nvSpPr>
            <p:cNvPr id="56" name="TextBox 55">
              <a:extLst>
                <a:ext uri="{FF2B5EF4-FFF2-40B4-BE49-F238E27FC236}">
                  <a16:creationId xmlns:a16="http://schemas.microsoft.com/office/drawing/2014/main" id="{4F67E43C-07C3-4927-B281-0FC1044BCBA5}"/>
                </a:ext>
              </a:extLst>
            </p:cNvPr>
            <p:cNvSpPr txBox="1"/>
            <p:nvPr/>
          </p:nvSpPr>
          <p:spPr>
            <a:xfrm>
              <a:off x="1440135" y="4274487"/>
              <a:ext cx="4952999" cy="88950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a:ln>
                    <a:noFill/>
                  </a:ln>
                  <a:solidFill>
                    <a:srgbClr val="1A2746"/>
                  </a:solidFill>
                  <a:effectLst/>
                  <a:uLnTx/>
                  <a:uFillTx/>
                  <a:latin typeface="Arial"/>
                  <a:ea typeface="+mn-ea"/>
                  <a:cs typeface="+mn-cs"/>
                </a:rPr>
                <a:t>follow</a:t>
              </a:r>
              <a:endParaRPr kumimoji="0" lang="en-GB" sz="4400" b="0" i="0" u="none" strike="noStrike" kern="1200" cap="none" spc="0" normalizeH="0" baseline="0" noProof="0">
                <a:ln>
                  <a:noFill/>
                </a:ln>
                <a:solidFill>
                  <a:srgbClr val="1A2746"/>
                </a:solidFill>
                <a:effectLst/>
                <a:uLnTx/>
                <a:uFillTx/>
                <a:latin typeface="Arial"/>
                <a:ea typeface="+mn-ea"/>
                <a:cs typeface="+mn-cs"/>
              </a:endParaRPr>
            </a:p>
          </p:txBody>
        </p:sp>
      </p:grpSp>
      <p:pic>
        <p:nvPicPr>
          <p:cNvPr id="3" name="Graphic 2" descr="Internet with solid fill">
            <a:extLst>
              <a:ext uri="{FF2B5EF4-FFF2-40B4-BE49-F238E27FC236}">
                <a16:creationId xmlns:a16="http://schemas.microsoft.com/office/drawing/2014/main" id="{12A6735C-BC29-C883-D416-0521897D7E54}"/>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125727" y="2047132"/>
            <a:ext cx="1089420" cy="1089420"/>
          </a:xfrm>
          <a:prstGeom prst="rect">
            <a:avLst/>
          </a:prstGeom>
        </p:spPr>
      </p:pic>
      <p:pic>
        <p:nvPicPr>
          <p:cNvPr id="4" name="Picture 3" descr="A logo for a company&#10;&#10;Description automatically generated">
            <a:extLst>
              <a:ext uri="{FF2B5EF4-FFF2-40B4-BE49-F238E27FC236}">
                <a16:creationId xmlns:a16="http://schemas.microsoft.com/office/drawing/2014/main" id="{6ECDB718-24DB-B122-06F9-CF99FABBF87D}"/>
              </a:ext>
            </a:extLst>
          </p:cNvPr>
          <p:cNvPicPr>
            <a:picLocks noChangeAspect="1"/>
          </p:cNvPicPr>
          <p:nvPr/>
        </p:nvPicPr>
        <p:blipFill rotWithShape="1">
          <a:blip r:embed="rId13"/>
          <a:srcRect t="5674" b="5674"/>
          <a:stretch/>
        </p:blipFill>
        <p:spPr>
          <a:xfrm>
            <a:off x="10281920" y="2381"/>
            <a:ext cx="1910080" cy="952549"/>
          </a:xfrm>
          <a:prstGeom prst="rect">
            <a:avLst/>
          </a:prstGeom>
        </p:spPr>
      </p:pic>
      <p:sp>
        <p:nvSpPr>
          <p:cNvPr id="5" name="TextBox 4">
            <a:extLst>
              <a:ext uri="{FF2B5EF4-FFF2-40B4-BE49-F238E27FC236}">
                <a16:creationId xmlns:a16="http://schemas.microsoft.com/office/drawing/2014/main" id="{43C156B6-229B-AC44-61A8-CA29FFE1A047}"/>
              </a:ext>
            </a:extLst>
          </p:cNvPr>
          <p:cNvSpPr txBox="1"/>
          <p:nvPr/>
        </p:nvSpPr>
        <p:spPr>
          <a:xfrm>
            <a:off x="1598014" y="1870988"/>
            <a:ext cx="4284445"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400" b="1" i="0" u="none" strike="noStrike" kern="1200" cap="none" spc="0" normalizeH="0" baseline="0" noProof="0">
                <a:ln>
                  <a:noFill/>
                </a:ln>
                <a:solidFill>
                  <a:srgbClr val="1A2746"/>
                </a:solidFill>
                <a:effectLst/>
                <a:uLnTx/>
                <a:uFillTx/>
                <a:latin typeface="Arial"/>
                <a:ea typeface="+mn-ea"/>
                <a:cs typeface="+mn-cs"/>
              </a:rPr>
              <a:t>focus</a:t>
            </a:r>
            <a:endParaRPr kumimoji="0" lang="en-GB" sz="4400" b="0" i="0" u="none" strike="noStrike" kern="1200" cap="none" spc="0" normalizeH="0" baseline="0" noProof="0">
              <a:ln>
                <a:noFill/>
              </a:ln>
              <a:solidFill>
                <a:srgbClr val="1A2746"/>
              </a:solidFill>
              <a:effectLst/>
              <a:uLnTx/>
              <a:uFillTx/>
              <a:latin typeface="Arial"/>
              <a:ea typeface="+mn-ea"/>
              <a:cs typeface="+mn-cs"/>
            </a:endParaRPr>
          </a:p>
        </p:txBody>
      </p:sp>
    </p:spTree>
    <p:extLst>
      <p:ext uri="{BB962C8B-B14F-4D97-AF65-F5344CB8AC3E}">
        <p14:creationId xmlns:p14="http://schemas.microsoft.com/office/powerpoint/2010/main" val="3024129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ound Diagonal Corner of Rectangle 15">
            <a:extLst>
              <a:ext uri="{FF2B5EF4-FFF2-40B4-BE49-F238E27FC236}">
                <a16:creationId xmlns:a16="http://schemas.microsoft.com/office/drawing/2014/main" id="{96CFAC41-DAB1-4C61-266B-3687A5E45D5B}"/>
              </a:ext>
            </a:extLst>
          </p:cNvPr>
          <p:cNvSpPr/>
          <p:nvPr/>
        </p:nvSpPr>
        <p:spPr>
          <a:xfrm flipH="1">
            <a:off x="7682" y="1036344"/>
            <a:ext cx="7904721" cy="5364456"/>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23850">
              <a:lnSpc>
                <a:spcPct val="90000"/>
              </a:lnSpc>
              <a:spcAft>
                <a:spcPts val="1200"/>
              </a:spcAft>
              <a:buFont typeface="Wingdings" pitchFamily="2" charset="2"/>
              <a:buChar char="Ø"/>
              <a:defRPr/>
            </a:pPr>
            <a:r>
              <a:rPr lang="en-GB" sz="2400" b="1">
                <a:solidFill>
                  <a:srgbClr val="1E2A48"/>
                </a:solidFill>
                <a:latin typeface="Arial" panose="020B0604020202020204" pitchFamily="34" charset="0"/>
                <a:cs typeface="Arial" panose="020B0604020202020204" pitchFamily="34" charset="0"/>
              </a:rPr>
              <a:t>Award Category</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Judging process &amp; criteria</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Awards submission form</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Live Tutorial </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Judging onsite </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Timelines</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Best practices &amp; tips</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Post-event </a:t>
            </a:r>
          </a:p>
          <a:p>
            <a:pPr indent="-323850">
              <a:lnSpc>
                <a:spcPct val="90000"/>
              </a:lnSpc>
              <a:spcAft>
                <a:spcPts val="1200"/>
              </a:spcAft>
              <a:buFont typeface="Wingdings" pitchFamily="2" charset="2"/>
              <a:buChar char="Ø"/>
              <a:defRPr/>
            </a:pPr>
            <a:r>
              <a:rPr lang="en-GB" sz="2400" b="1" dirty="0">
                <a:solidFill>
                  <a:srgbClr val="1E2A48"/>
                </a:solidFill>
                <a:latin typeface="Arial" panose="020B0604020202020204" pitchFamily="34" charset="0"/>
                <a:cs typeface="Arial" panose="020B0604020202020204" pitchFamily="34" charset="0"/>
              </a:rPr>
              <a:t>Q&amp;A</a:t>
            </a:r>
          </a:p>
        </p:txBody>
      </p:sp>
      <p:pic>
        <p:nvPicPr>
          <p:cNvPr id="4" name="Picture 3" descr="A picture containing invertebrate&#10;&#10;Description automatically generated">
            <a:extLst>
              <a:ext uri="{FF2B5EF4-FFF2-40B4-BE49-F238E27FC236}">
                <a16:creationId xmlns:a16="http://schemas.microsoft.com/office/drawing/2014/main" id="{216619EB-001A-E7EA-954F-7D74B3648B0C}"/>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0" y="0"/>
            <a:ext cx="7931853" cy="1036344"/>
          </a:xfrm>
          <a:prstGeom prst="round1Rect">
            <a:avLst>
              <a:gd name="adj" fmla="val 50000"/>
            </a:avLst>
          </a:prstGeom>
        </p:spPr>
      </p:pic>
      <p:sp>
        <p:nvSpPr>
          <p:cNvPr id="10" name="TextBox 9">
            <a:extLst>
              <a:ext uri="{FF2B5EF4-FFF2-40B4-BE49-F238E27FC236}">
                <a16:creationId xmlns:a16="http://schemas.microsoft.com/office/drawing/2014/main" id="{EBCD43B7-D7E1-EBC3-EDC4-2D92B06D7FB9}"/>
              </a:ext>
            </a:extLst>
          </p:cNvPr>
          <p:cNvSpPr txBox="1"/>
          <p:nvPr/>
        </p:nvSpPr>
        <p:spPr>
          <a:xfrm>
            <a:off x="302363" y="86318"/>
            <a:ext cx="6590804" cy="748154"/>
          </a:xfrm>
          <a:prstGeom prst="rect">
            <a:avLst/>
          </a:prstGeom>
          <a:noFill/>
        </p:spPr>
        <p:txBody>
          <a:bodyPr wrap="square" rtlCol="0">
            <a:spAutoFit/>
          </a:bodyPr>
          <a:lstStyle/>
          <a:p>
            <a:pPr>
              <a:lnSpc>
                <a:spcPct val="110000"/>
              </a:lnSpc>
            </a:pPr>
            <a:r>
              <a:rPr lang="en-GB" sz="4200" b="1">
                <a:solidFill>
                  <a:schemeClr val="bg1"/>
                </a:solidFill>
                <a:effectLst/>
                <a:latin typeface="Arial" panose="020B0604020202020204" pitchFamily="34" charset="0"/>
                <a:cs typeface="Arial" panose="020B0604020202020204" pitchFamily="34" charset="0"/>
              </a:rPr>
              <a:t>agenda</a:t>
            </a:r>
            <a:endParaRPr lang="en-US" sz="4200" b="1">
              <a:solidFill>
                <a:schemeClr val="bg1"/>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C1F470ED-E475-49F0-2435-C8FCC5360116}"/>
              </a:ext>
            </a:extLst>
          </p:cNvPr>
          <p:cNvSpPr txBox="1"/>
          <p:nvPr/>
        </p:nvSpPr>
        <p:spPr>
          <a:xfrm>
            <a:off x="9948832" y="4806499"/>
            <a:ext cx="2035277" cy="923330"/>
          </a:xfrm>
          <a:prstGeom prst="rect">
            <a:avLst/>
          </a:prstGeom>
          <a:noFill/>
        </p:spPr>
        <p:txBody>
          <a:bodyPr wrap="square" lIns="91440" tIns="45720" rIns="91440" bIns="45720" rtlCol="0" anchor="t">
            <a:spAutoFit/>
          </a:bodyPr>
          <a:lstStyle/>
          <a:p>
            <a:pPr>
              <a:lnSpc>
                <a:spcPct val="90000"/>
              </a:lnSpc>
            </a:pPr>
            <a:r>
              <a:rPr lang="en-GB" sz="6000" b="1" dirty="0">
                <a:solidFill>
                  <a:schemeClr val="accent1"/>
                </a:solidFill>
                <a:latin typeface="Arial"/>
                <a:cs typeface="Arial"/>
              </a:rPr>
              <a:t>16</a:t>
            </a:r>
            <a:endParaRPr lang="en-US" sz="6000" b="1" dirty="0">
              <a:solidFill>
                <a:schemeClr val="accent1"/>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E3986378-2858-78F2-E9DC-F4FB32B1C650}"/>
              </a:ext>
            </a:extLst>
          </p:cNvPr>
          <p:cNvSpPr txBox="1"/>
          <p:nvPr/>
        </p:nvSpPr>
        <p:spPr>
          <a:xfrm>
            <a:off x="9182680" y="3433579"/>
            <a:ext cx="1618718" cy="923330"/>
          </a:xfrm>
          <a:prstGeom prst="rect">
            <a:avLst/>
          </a:prstGeom>
          <a:noFill/>
        </p:spPr>
        <p:txBody>
          <a:bodyPr wrap="square" lIns="91440" tIns="45720" rIns="91440" bIns="45720" rtlCol="0" anchor="t">
            <a:spAutoFit/>
          </a:bodyPr>
          <a:lstStyle/>
          <a:p>
            <a:pPr>
              <a:lnSpc>
                <a:spcPct val="90000"/>
              </a:lnSpc>
            </a:pPr>
            <a:r>
              <a:rPr lang="en-GB" sz="6000" b="1" dirty="0">
                <a:solidFill>
                  <a:schemeClr val="accent1"/>
                </a:solidFill>
                <a:latin typeface="Arial"/>
                <a:cs typeface="Arial"/>
              </a:rPr>
              <a:t>26</a:t>
            </a:r>
            <a:endParaRPr lang="en-US" sz="6000" b="1" dirty="0">
              <a:solidFill>
                <a:schemeClr val="accent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D640519E-F028-26D7-3E3F-FB327F037D19}"/>
              </a:ext>
            </a:extLst>
          </p:cNvPr>
          <p:cNvSpPr txBox="1"/>
          <p:nvPr/>
        </p:nvSpPr>
        <p:spPr>
          <a:xfrm>
            <a:off x="9071242" y="4922881"/>
            <a:ext cx="1276403" cy="757130"/>
          </a:xfrm>
          <a:prstGeom prst="rect">
            <a:avLst/>
          </a:prstGeom>
          <a:noFill/>
        </p:spPr>
        <p:txBody>
          <a:bodyPr wrap="square" rtlCol="0">
            <a:spAutoFit/>
          </a:bodyPr>
          <a:lstStyle/>
          <a:p>
            <a:pPr>
              <a:lnSpc>
                <a:spcPct val="90000"/>
              </a:lnSpc>
            </a:pPr>
            <a:r>
              <a:rPr lang="en-GB" sz="1600" dirty="0">
                <a:solidFill>
                  <a:schemeClr val="accent1"/>
                </a:solidFill>
                <a:latin typeface="Arial" panose="020B0604020202020204" pitchFamily="34" charset="0"/>
                <a:cs typeface="Arial" panose="020B0604020202020204" pitchFamily="34" charset="0"/>
              </a:rPr>
              <a:t>unique</a:t>
            </a:r>
            <a:br>
              <a:rPr lang="en-GB" sz="1600" dirty="0">
                <a:solidFill>
                  <a:schemeClr val="accent1"/>
                </a:solidFill>
                <a:latin typeface="Arial" panose="020B0604020202020204" pitchFamily="34" charset="0"/>
                <a:cs typeface="Arial" panose="020B0604020202020204" pitchFamily="34" charset="0"/>
              </a:rPr>
            </a:br>
            <a:r>
              <a:rPr lang="en-GB" sz="1600" dirty="0">
                <a:solidFill>
                  <a:schemeClr val="accent1"/>
                </a:solidFill>
                <a:latin typeface="Arial" panose="020B0604020202020204" pitchFamily="34" charset="0"/>
                <a:cs typeface="Arial" panose="020B0604020202020204" pitchFamily="34" charset="0"/>
              </a:rPr>
              <a:t>service providers</a:t>
            </a:r>
            <a:endParaRPr lang="en-US" sz="1600" dirty="0">
              <a:solidFill>
                <a:schemeClr val="accent1"/>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7CED957D-25C9-6BC9-A206-BF4B9CE4B2BB}"/>
              </a:ext>
            </a:extLst>
          </p:cNvPr>
          <p:cNvSpPr txBox="1"/>
          <p:nvPr/>
        </p:nvSpPr>
        <p:spPr>
          <a:xfrm>
            <a:off x="10234136" y="3531734"/>
            <a:ext cx="1357012" cy="535531"/>
          </a:xfrm>
          <a:prstGeom prst="rect">
            <a:avLst/>
          </a:prstGeom>
          <a:noFill/>
        </p:spPr>
        <p:txBody>
          <a:bodyPr wrap="square" rtlCol="0">
            <a:spAutoFit/>
          </a:bodyPr>
          <a:lstStyle/>
          <a:p>
            <a:pPr>
              <a:lnSpc>
                <a:spcPct val="90000"/>
              </a:lnSpc>
            </a:pPr>
            <a:r>
              <a:rPr lang="en-GB" sz="1600">
                <a:solidFill>
                  <a:schemeClr val="accent1"/>
                </a:solidFill>
                <a:latin typeface="Arial" panose="020B0604020202020204" pitchFamily="34" charset="0"/>
                <a:cs typeface="Arial" panose="020B0604020202020204" pitchFamily="34" charset="0"/>
              </a:rPr>
              <a:t>unique companies</a:t>
            </a:r>
            <a:endParaRPr lang="en-US" sz="1600">
              <a:solidFill>
                <a:schemeClr val="accent1"/>
              </a:solidFill>
              <a:latin typeface="Arial" panose="020B0604020202020204" pitchFamily="34" charset="0"/>
              <a:cs typeface="Arial" panose="020B0604020202020204" pitchFamily="34" charset="0"/>
            </a:endParaRPr>
          </a:p>
        </p:txBody>
      </p:sp>
      <p:pic>
        <p:nvPicPr>
          <p:cNvPr id="24" name="Graphic 23">
            <a:extLst>
              <a:ext uri="{FF2B5EF4-FFF2-40B4-BE49-F238E27FC236}">
                <a16:creationId xmlns:a16="http://schemas.microsoft.com/office/drawing/2014/main" id="{C983D66E-8099-59D2-E3A9-0E6F1BA8A81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247098" y="4918989"/>
            <a:ext cx="642995" cy="642995"/>
          </a:xfrm>
          <a:prstGeom prst="rect">
            <a:avLst/>
          </a:prstGeom>
        </p:spPr>
      </p:pic>
      <p:pic>
        <p:nvPicPr>
          <p:cNvPr id="26" name="Graphic 25">
            <a:extLst>
              <a:ext uri="{FF2B5EF4-FFF2-40B4-BE49-F238E27FC236}">
                <a16:creationId xmlns:a16="http://schemas.microsoft.com/office/drawing/2014/main" id="{9EDE1FDE-A23B-EC54-9DEA-009876F73C6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447030" y="3641585"/>
            <a:ext cx="524813" cy="507319"/>
          </a:xfrm>
          <a:prstGeom prst="rect">
            <a:avLst/>
          </a:prstGeom>
        </p:spPr>
      </p:pic>
      <p:sp>
        <p:nvSpPr>
          <p:cNvPr id="28" name="Slide Number Placeholder 27">
            <a:extLst>
              <a:ext uri="{FF2B5EF4-FFF2-40B4-BE49-F238E27FC236}">
                <a16:creationId xmlns:a16="http://schemas.microsoft.com/office/drawing/2014/main" id="{70C0BA82-F806-D2D2-509E-B001ED687293}"/>
              </a:ext>
            </a:extLst>
          </p:cNvPr>
          <p:cNvSpPr>
            <a:spLocks noGrp="1"/>
          </p:cNvSpPr>
          <p:nvPr>
            <p:ph type="sldNum" sz="quarter" idx="10"/>
          </p:nvPr>
        </p:nvSpPr>
        <p:spPr/>
        <p:txBody>
          <a:bodyPr/>
          <a:lstStyle/>
          <a:p>
            <a:fld id="{93814408-5831-49B7-BF84-9D4EB0FEE077}" type="slidenum">
              <a:rPr lang="en-GB" smtClean="0"/>
              <a:pPr/>
              <a:t>2</a:t>
            </a:fld>
            <a:endParaRPr lang="en-GB"/>
          </a:p>
        </p:txBody>
      </p:sp>
      <p:sp>
        <p:nvSpPr>
          <p:cNvPr id="5" name="TextBox 4">
            <a:extLst>
              <a:ext uri="{FF2B5EF4-FFF2-40B4-BE49-F238E27FC236}">
                <a16:creationId xmlns:a16="http://schemas.microsoft.com/office/drawing/2014/main" id="{B2D3936C-946D-DFA6-5DC0-71E2A64B7EB3}"/>
              </a:ext>
            </a:extLst>
          </p:cNvPr>
          <p:cNvSpPr txBox="1"/>
          <p:nvPr/>
        </p:nvSpPr>
        <p:spPr>
          <a:xfrm>
            <a:off x="8615418" y="1756818"/>
            <a:ext cx="1618718" cy="923330"/>
          </a:xfrm>
          <a:prstGeom prst="rect">
            <a:avLst/>
          </a:prstGeom>
          <a:noFill/>
        </p:spPr>
        <p:txBody>
          <a:bodyPr wrap="square" lIns="91440" tIns="45720" rIns="91440" bIns="45720" rtlCol="0" anchor="t">
            <a:spAutoFit/>
          </a:bodyPr>
          <a:lstStyle/>
          <a:p>
            <a:pPr>
              <a:lnSpc>
                <a:spcPct val="90000"/>
              </a:lnSpc>
            </a:pPr>
            <a:r>
              <a:rPr lang="en-GB" sz="6000" b="1" dirty="0">
                <a:solidFill>
                  <a:schemeClr val="accent1"/>
                </a:solidFill>
                <a:latin typeface="Arial"/>
                <a:cs typeface="Arial"/>
              </a:rPr>
              <a:t>4</a:t>
            </a:r>
            <a:endParaRPr lang="en-US" sz="6000" b="1" dirty="0">
              <a:solidFill>
                <a:schemeClr val="accent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EB3D6B3-061D-AE9F-8081-D37A9AFC7510}"/>
              </a:ext>
            </a:extLst>
          </p:cNvPr>
          <p:cNvSpPr txBox="1"/>
          <p:nvPr/>
        </p:nvSpPr>
        <p:spPr>
          <a:xfrm>
            <a:off x="9184564" y="1957158"/>
            <a:ext cx="1618718" cy="535531"/>
          </a:xfrm>
          <a:prstGeom prst="rect">
            <a:avLst/>
          </a:prstGeom>
          <a:noFill/>
        </p:spPr>
        <p:txBody>
          <a:bodyPr wrap="square" rtlCol="0">
            <a:spAutoFit/>
          </a:bodyPr>
          <a:lstStyle/>
          <a:p>
            <a:pPr>
              <a:lnSpc>
                <a:spcPct val="90000"/>
              </a:lnSpc>
            </a:pPr>
            <a:r>
              <a:rPr lang="en-GB" sz="1600">
                <a:solidFill>
                  <a:schemeClr val="accent1"/>
                </a:solidFill>
                <a:effectLst/>
                <a:latin typeface="Arial" panose="020B0604020202020204" pitchFamily="34" charset="0"/>
                <a:cs typeface="Arial" panose="020B0604020202020204" pitchFamily="34" charset="0"/>
              </a:rPr>
              <a:t>moonshot catalysts</a:t>
            </a:r>
            <a:endParaRPr lang="en-US" sz="1600">
              <a:solidFill>
                <a:schemeClr val="accent1"/>
              </a:solidFill>
              <a:latin typeface="Arial" panose="020B0604020202020204" pitchFamily="34" charset="0"/>
              <a:cs typeface="Arial" panose="020B0604020202020204" pitchFamily="34" charset="0"/>
            </a:endParaRPr>
          </a:p>
        </p:txBody>
      </p:sp>
      <p:pic>
        <p:nvPicPr>
          <p:cNvPr id="11" name="Graphic 10" descr="Blog outline">
            <a:extLst>
              <a:ext uri="{FF2B5EF4-FFF2-40B4-BE49-F238E27FC236}">
                <a16:creationId xmlns:a16="http://schemas.microsoft.com/office/drawing/2014/main" id="{A7AED101-5BDB-572C-7FED-00EE01C4E16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340694" y="1841676"/>
            <a:ext cx="778803" cy="778803"/>
          </a:xfrm>
          <a:prstGeom prst="rect">
            <a:avLst/>
          </a:prstGeom>
        </p:spPr>
      </p:pic>
      <p:pic>
        <p:nvPicPr>
          <p:cNvPr id="8" name="Picture 7" descr="A logo for a company&#10;&#10;Description automatically generated">
            <a:extLst>
              <a:ext uri="{FF2B5EF4-FFF2-40B4-BE49-F238E27FC236}">
                <a16:creationId xmlns:a16="http://schemas.microsoft.com/office/drawing/2014/main" id="{4088D66F-1895-92C3-4F5E-A0EAB640F18C}"/>
              </a:ext>
            </a:extLst>
          </p:cNvPr>
          <p:cNvPicPr>
            <a:picLocks noChangeAspect="1"/>
          </p:cNvPicPr>
          <p:nvPr/>
        </p:nvPicPr>
        <p:blipFill>
          <a:blip r:embed="rId9"/>
          <a:stretch>
            <a:fillRect/>
          </a:stretch>
        </p:blipFill>
        <p:spPr>
          <a:xfrm>
            <a:off x="9948832" y="7126"/>
            <a:ext cx="2239913" cy="1287950"/>
          </a:xfrm>
          <a:prstGeom prst="rect">
            <a:avLst/>
          </a:prstGeom>
        </p:spPr>
      </p:pic>
    </p:spTree>
    <p:extLst>
      <p:ext uri="{BB962C8B-B14F-4D97-AF65-F5344CB8AC3E}">
        <p14:creationId xmlns:p14="http://schemas.microsoft.com/office/powerpoint/2010/main" val="21711605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5002903" y="3519355"/>
            <a:ext cx="3859076" cy="902453"/>
          </a:xfrm>
        </p:spPr>
        <p:txBody>
          <a:bodyPr lIns="91440" tIns="45720" rIns="91440" bIns="45720" anchor="t">
            <a:normAutofit/>
          </a:bodyPr>
          <a:lstStyle/>
          <a:p>
            <a:pPr algn="l"/>
            <a:r>
              <a:rPr lang="en-US" sz="5400"/>
              <a:t>post event</a:t>
            </a:r>
          </a:p>
        </p:txBody>
      </p:sp>
      <p:pic>
        <p:nvPicPr>
          <p:cNvPr id="2" name="Picture 1">
            <a:extLst>
              <a:ext uri="{FF2B5EF4-FFF2-40B4-BE49-F238E27FC236}">
                <a16:creationId xmlns:a16="http://schemas.microsoft.com/office/drawing/2014/main" id="{3B0754DF-CE30-E2C4-3481-1E62918DF31A}"/>
              </a:ext>
            </a:extLst>
          </p:cNvPr>
          <p:cNvPicPr>
            <a:picLocks noChangeAspect="1"/>
          </p:cNvPicPr>
          <p:nvPr/>
        </p:nvPicPr>
        <p:blipFill rotWithShape="1">
          <a:blip r:embed="rId2"/>
          <a:srcRect t="1879" b="1879"/>
          <a:stretch/>
        </p:blipFill>
        <p:spPr>
          <a:xfrm>
            <a:off x="9899374" y="5589272"/>
            <a:ext cx="2292626" cy="1268728"/>
          </a:xfrm>
          <a:prstGeom prst="rect">
            <a:avLst/>
          </a:prstGeom>
        </p:spPr>
      </p:pic>
    </p:spTree>
    <p:extLst>
      <p:ext uri="{BB962C8B-B14F-4D97-AF65-F5344CB8AC3E}">
        <p14:creationId xmlns:p14="http://schemas.microsoft.com/office/powerpoint/2010/main" val="13299493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941A5620-1CF4-C15C-6A5B-6F3623F852B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flipH="1">
            <a:off x="6754292" y="920881"/>
            <a:ext cx="5445146" cy="2155296"/>
          </a:xfrm>
          <a:prstGeom prst="rect">
            <a:avLst/>
          </a:prstGeom>
        </p:spPr>
      </p:pic>
      <p:pic>
        <p:nvPicPr>
          <p:cNvPr id="5" name="Picture 4" descr="A picture containing invertebrate&#10;&#10;Description automatically generated">
            <a:extLst>
              <a:ext uri="{FF2B5EF4-FFF2-40B4-BE49-F238E27FC236}">
                <a16:creationId xmlns:a16="http://schemas.microsoft.com/office/drawing/2014/main" id="{5E87E7BD-241E-704C-E6DB-24D6AEBBBC3B}"/>
              </a:ext>
            </a:extLst>
          </p:cNvPr>
          <p:cNvPicPr>
            <a:picLocks noChangeAspect="1"/>
          </p:cNvPicPr>
          <p:nvPr/>
        </p:nvPicPr>
        <p:blipFill rotWithShape="1">
          <a:blip r:embed="rId5">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736229" y="2001078"/>
            <a:ext cx="5463209" cy="4510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179242" y="1058506"/>
            <a:ext cx="650466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sz="4000">
                <a:solidFill>
                  <a:srgbClr val="AABE3B"/>
                </a:solidFill>
                <a:latin typeface="Arial"/>
              </a:rPr>
              <a:t>Outstanding </a:t>
            </a:r>
            <a:r>
              <a:rPr kumimoji="0" lang="en-GB" sz="4000" b="1" i="0" u="none" strike="noStrike" kern="1200" cap="none" spc="0" normalizeH="0" baseline="0" noProof="0">
                <a:ln>
                  <a:noFill/>
                </a:ln>
                <a:solidFill>
                  <a:srgbClr val="AABE3B"/>
                </a:solidFill>
                <a:effectLst/>
                <a:uLnTx/>
                <a:uFillTx/>
                <a:latin typeface="Arial"/>
                <a:ea typeface="+mj-ea"/>
                <a:cs typeface="+mj-cs"/>
              </a:rPr>
              <a:t>Contribution to TM Forum Assets</a:t>
            </a:r>
            <a:endParaRPr kumimoji="0" lang="en-GB" sz="3200" b="1" i="0" u="none" strike="noStrike" kern="1200" cap="none" spc="0" normalizeH="0" baseline="0" noProof="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7109984" y="1308608"/>
            <a:ext cx="4733762" cy="5293757"/>
          </a:xfrm>
          <a:prstGeom prst="rect">
            <a:avLst/>
          </a:prstGeom>
          <a:noFill/>
        </p:spPr>
        <p:txBody>
          <a:bodyPr wrap="square" lIns="91440" tIns="45720" rIns="91440" bIns="45720" anchor="t">
            <a:spAutoFit/>
          </a:bodyPr>
          <a:lstStyle/>
          <a:p>
            <a:pPr marL="323850" indent="-323850">
              <a:spcAft>
                <a:spcPts val="1200"/>
              </a:spcAft>
              <a:buBlip>
                <a:blip r:embed="rId8"/>
              </a:buBlip>
              <a:defRPr/>
            </a:pPr>
            <a:r>
              <a:rPr lang="en-US" sz="2000" b="1">
                <a:solidFill>
                  <a:schemeClr val="bg1"/>
                </a:solidFill>
                <a:latin typeface="Arial"/>
                <a:ea typeface="+mn-lt"/>
                <a:cs typeface="Arial"/>
              </a:rPr>
              <a:t>Judged &amp; Awarded Post-Event </a:t>
            </a:r>
            <a:r>
              <a:rPr lang="en-GB" sz="2000" b="1">
                <a:solidFill>
                  <a:schemeClr val="bg1"/>
                </a:solidFill>
                <a:latin typeface="Arial"/>
                <a:ea typeface="+mn-lt"/>
                <a:cs typeface="Arial"/>
              </a:rPr>
              <a:t>to Catalyst </a:t>
            </a:r>
            <a:r>
              <a:rPr lang="en-US" sz="2000" b="1">
                <a:solidFill>
                  <a:schemeClr val="bg1"/>
                </a:solidFill>
                <a:latin typeface="Arial"/>
                <a:ea typeface="+mn-lt"/>
                <a:cs typeface="Arial"/>
              </a:rPr>
              <a:t>team that uses the program to make most substantial contribution to TM Forum’s assets.</a:t>
            </a:r>
            <a:endParaRPr lang="en-US">
              <a:solidFill>
                <a:schemeClr val="bg1"/>
              </a:solidFill>
            </a:endParaRPr>
          </a:p>
          <a:p>
            <a:pPr marL="323850" indent="-323850">
              <a:spcAft>
                <a:spcPts val="1200"/>
              </a:spcAft>
              <a:buBlip>
                <a:blip r:embed="rId8"/>
              </a:buBlip>
              <a:defRPr/>
            </a:pPr>
            <a:r>
              <a:rPr lang="en-GB" sz="2000" b="1">
                <a:solidFill>
                  <a:schemeClr val="bg1"/>
                </a:solidFill>
                <a:latin typeface="Arial"/>
                <a:ea typeface="+mn-lt"/>
                <a:cs typeface="Arial"/>
              </a:rPr>
              <a:t>All submissions reviewed by TM Forum Staff &amp; judged by TM Forum’s Collaboration Sub-committee.</a:t>
            </a:r>
            <a:endParaRPr lang="en-US" sz="2000" b="1">
              <a:solidFill>
                <a:schemeClr val="bg1"/>
              </a:solidFill>
              <a:latin typeface="Arial"/>
              <a:ea typeface="+mn-lt"/>
              <a:cs typeface="Arial"/>
            </a:endParaRPr>
          </a:p>
          <a:p>
            <a:pPr marL="323850" indent="-323850">
              <a:spcAft>
                <a:spcPts val="1200"/>
              </a:spcAft>
              <a:buBlip>
                <a:blip r:embed="rId8"/>
              </a:buBlip>
              <a:defRPr/>
            </a:pPr>
            <a:r>
              <a:rPr lang="en-US" sz="2000" b="1">
                <a:solidFill>
                  <a:schemeClr val="bg1"/>
                </a:solidFill>
                <a:latin typeface="Arial"/>
                <a:ea typeface="+mn-lt"/>
                <a:cs typeface="Arial"/>
              </a:rPr>
              <a:t>Catalysts assessed based on</a:t>
            </a:r>
          </a:p>
          <a:p>
            <a:pPr marL="781050" lvl="1" indent="-323850">
              <a:spcAft>
                <a:spcPts val="1200"/>
              </a:spcAft>
              <a:buBlip>
                <a:blip r:embed="rId8"/>
              </a:buBlip>
              <a:defRPr/>
            </a:pPr>
            <a:r>
              <a:rPr lang="en-US" sz="2000" b="1">
                <a:solidFill>
                  <a:schemeClr val="bg1"/>
                </a:solidFill>
                <a:latin typeface="Arial"/>
                <a:ea typeface="+mn-lt"/>
                <a:cs typeface="Arial"/>
              </a:rPr>
              <a:t>Overall impact to collaboration projects</a:t>
            </a:r>
          </a:p>
          <a:p>
            <a:pPr marL="781050" lvl="1" indent="-323850">
              <a:spcAft>
                <a:spcPts val="1200"/>
              </a:spcAft>
              <a:buBlip>
                <a:blip r:embed="rId8"/>
              </a:buBlip>
              <a:defRPr/>
            </a:pPr>
            <a:r>
              <a:rPr lang="en-US" sz="2000" b="1">
                <a:solidFill>
                  <a:schemeClr val="bg1"/>
                </a:solidFill>
                <a:latin typeface="Arial"/>
                <a:ea typeface="+mn-lt"/>
                <a:cs typeface="Arial"/>
              </a:rPr>
              <a:t>Number of contributions</a:t>
            </a:r>
          </a:p>
          <a:p>
            <a:pPr marL="781050" lvl="1" indent="-323850">
              <a:spcAft>
                <a:spcPts val="1200"/>
              </a:spcAft>
              <a:buBlip>
                <a:blip r:embed="rId8"/>
              </a:buBlip>
              <a:defRPr/>
            </a:pPr>
            <a:r>
              <a:rPr lang="en-US" sz="2000" b="1">
                <a:solidFill>
                  <a:schemeClr val="bg1"/>
                </a:solidFill>
                <a:latin typeface="Arial"/>
                <a:ea typeface="+mn-lt"/>
                <a:cs typeface="Arial"/>
              </a:rPr>
              <a:t>Quality of contributions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1" i="0" u="none" strike="noStrike" kern="1200" cap="none" spc="0" normalizeH="0" baseline="0" noProof="0">
              <a:ln>
                <a:noFill/>
              </a:ln>
              <a:solidFill>
                <a:prstClr val="white"/>
              </a:solidFill>
              <a:effectLst/>
              <a:uLnTx/>
              <a:uFillTx/>
              <a:latin typeface="Arial"/>
              <a:ea typeface="+mn-ea"/>
              <a:cs typeface="Arial"/>
            </a:endParaRP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9"/>
          <a:stretch>
            <a:fillRect/>
          </a:stretch>
        </p:blipFill>
        <p:spPr>
          <a:xfrm>
            <a:off x="0" y="2775805"/>
            <a:ext cx="6754292" cy="3735092"/>
          </a:xfrm>
          <a:prstGeom prst="rect">
            <a:avLst/>
          </a:prstGeom>
        </p:spPr>
      </p:pic>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226425" y="120998"/>
            <a:ext cx="10653954" cy="549275"/>
          </a:xfrm>
        </p:spPr>
        <p:txBody>
          <a:bodyPr/>
          <a:lstStyle/>
          <a:p>
            <a:r>
              <a:rPr lang="en-GB">
                <a:solidFill>
                  <a:schemeClr val="bg1"/>
                </a:solidFill>
              </a:rPr>
              <a:t>Post-event award</a:t>
            </a:r>
            <a:endParaRPr lang="en-GB" sz="5400">
              <a:solidFill>
                <a:schemeClr val="bg1"/>
              </a:solidFill>
            </a:endParaRPr>
          </a:p>
        </p:txBody>
      </p:sp>
    </p:spTree>
    <p:extLst>
      <p:ext uri="{BB962C8B-B14F-4D97-AF65-F5344CB8AC3E}">
        <p14:creationId xmlns:p14="http://schemas.microsoft.com/office/powerpoint/2010/main" val="6103499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vertebrate&#10;&#10;Description automatically generated">
            <a:extLst>
              <a:ext uri="{FF2B5EF4-FFF2-40B4-BE49-F238E27FC236}">
                <a16:creationId xmlns:a16="http://schemas.microsoft.com/office/drawing/2014/main" id="{9A044247-FF72-CDC3-AB97-6B8FF818ABD7}"/>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6387548" y="0"/>
            <a:ext cx="5811888" cy="2155296"/>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387549" y="1337088"/>
            <a:ext cx="5811889" cy="51740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457153" y="1101794"/>
            <a:ext cx="579536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4000">
                <a:solidFill>
                  <a:srgbClr val="AABE3B"/>
                </a:solidFill>
                <a:latin typeface="Arial"/>
              </a:rPr>
              <a:t>Application </a:t>
            </a:r>
          </a:p>
          <a:p>
            <a:pPr marL="0" marR="0" lvl="0" indent="0" algn="l" defTabSz="914400" rtl="0" eaLnBrk="1" fontAlgn="auto" latinLnBrk="0" hangingPunct="1">
              <a:lnSpc>
                <a:spcPct val="90000"/>
              </a:lnSpc>
              <a:spcBef>
                <a:spcPct val="0"/>
              </a:spcBef>
              <a:spcAft>
                <a:spcPts val="0"/>
              </a:spcAft>
              <a:buClrTx/>
              <a:buSzTx/>
              <a:buFontTx/>
              <a:buNone/>
              <a:tabLst/>
              <a:defRPr/>
            </a:pPr>
            <a:r>
              <a:rPr lang="en-GB" sz="4000">
                <a:solidFill>
                  <a:srgbClr val="AABE3B"/>
                </a:solidFill>
                <a:latin typeface="Arial"/>
              </a:rPr>
              <a:t>	Process</a:t>
            </a:r>
            <a:endParaRPr kumimoji="0" lang="en-GB" sz="3200" b="1" i="0" u="none" strike="noStrike" kern="1200" cap="none" spc="0" normalizeH="0" baseline="0" noProof="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551506" y="443097"/>
            <a:ext cx="5512904" cy="6093976"/>
          </a:xfrm>
          <a:prstGeom prst="rect">
            <a:avLst/>
          </a:prstGeom>
          <a:noFill/>
        </p:spPr>
        <p:txBody>
          <a:bodyPr wrap="square" lIns="91440" tIns="45720" rIns="91440" bIns="45720" anchor="t">
            <a:spAutoFit/>
          </a:bodyPr>
          <a:lstStyle/>
          <a:p>
            <a:pPr marL="323850" indent="-323850">
              <a:spcAft>
                <a:spcPts val="1200"/>
              </a:spcAft>
              <a:buBlip>
                <a:blip r:embed="rId8"/>
              </a:buBlip>
              <a:defRPr/>
            </a:pPr>
            <a:r>
              <a:rPr lang="en-US" sz="2000" b="0" i="0" dirty="0">
                <a:solidFill>
                  <a:schemeClr val="bg1"/>
                </a:solidFill>
                <a:effectLst/>
                <a:latin typeface="Arial"/>
                <a:cs typeface="Arial"/>
              </a:rPr>
              <a:t>To</a:t>
            </a:r>
            <a:r>
              <a:rPr lang="en-US" sz="2000" dirty="0">
                <a:solidFill>
                  <a:schemeClr val="bg1"/>
                </a:solidFill>
                <a:latin typeface="Arial"/>
                <a:cs typeface="Arial"/>
              </a:rPr>
              <a:t> make a</a:t>
            </a:r>
            <a:r>
              <a:rPr lang="en-US" sz="2000" b="0" i="0" dirty="0">
                <a:solidFill>
                  <a:schemeClr val="bg1"/>
                </a:solidFill>
                <a:effectLst/>
                <a:latin typeface="Arial"/>
                <a:cs typeface="Arial"/>
              </a:rPr>
              <a:t> contribution, you must be part of the TM Forum Collaboration program (free to all members).</a:t>
            </a:r>
            <a:endParaRPr lang="en-US" dirty="0">
              <a:solidFill>
                <a:schemeClr val="bg1"/>
              </a:solidFill>
            </a:endParaRPr>
          </a:p>
          <a:p>
            <a:pPr marL="323850" indent="-323850">
              <a:spcAft>
                <a:spcPts val="1200"/>
              </a:spcAft>
              <a:buBlip>
                <a:blip r:embed="rId8"/>
              </a:buBlip>
              <a:defRPr/>
            </a:pPr>
            <a:r>
              <a:rPr lang="en-US" sz="2000" dirty="0">
                <a:solidFill>
                  <a:schemeClr val="bg1"/>
                </a:solidFill>
                <a:latin typeface="Arial"/>
                <a:cs typeface="Arial"/>
              </a:rPr>
              <a:t>P</a:t>
            </a:r>
            <a:r>
              <a:rPr lang="en-US" sz="2000" b="0" i="0" dirty="0">
                <a:solidFill>
                  <a:schemeClr val="bg1"/>
                </a:solidFill>
                <a:effectLst/>
                <a:latin typeface="Arial"/>
                <a:cs typeface="Arial"/>
              </a:rPr>
              <a:t>lease find and join the right program </a:t>
            </a:r>
            <a:r>
              <a:rPr lang="en-US" sz="2000" b="0" i="0" dirty="0">
                <a:solidFill>
                  <a:schemeClr val="bg1"/>
                </a:solidFill>
                <a:effectLst/>
                <a:latin typeface="Arial"/>
                <a:cs typeface="Arial"/>
                <a:hlinkClick r:id="rId9">
                  <a:extLst>
                    <a:ext uri="{A12FA001-AC4F-418D-AE19-62706E023703}">
                      <ahyp:hlinkClr xmlns:ahyp="http://schemas.microsoft.com/office/drawing/2018/hyperlinkcolor" val="tx"/>
                    </a:ext>
                  </a:extLst>
                </a:hlinkClick>
              </a:rPr>
              <a:t>https://myaccount.tmforum.org/joinproject</a:t>
            </a:r>
            <a:endParaRPr lang="en-US" sz="2000" b="0" i="0" dirty="0">
              <a:solidFill>
                <a:schemeClr val="bg1"/>
              </a:solidFill>
              <a:effectLst/>
              <a:latin typeface="Arial"/>
              <a:cs typeface="Arial"/>
            </a:endParaRPr>
          </a:p>
          <a:p>
            <a:pPr marL="323850" indent="-323850">
              <a:spcAft>
                <a:spcPts val="1200"/>
              </a:spcAft>
              <a:buBlip>
                <a:blip r:embed="rId8"/>
              </a:buBlip>
              <a:defRPr/>
            </a:pPr>
            <a:r>
              <a:rPr lang="en-GB" sz="2000" dirty="0">
                <a:solidFill>
                  <a:schemeClr val="bg1"/>
                </a:solidFill>
                <a:latin typeface="Arial"/>
                <a:ea typeface="+mn-lt"/>
                <a:cs typeface="Arial"/>
              </a:rPr>
              <a:t>In confluence find the correct project &amp; </a:t>
            </a:r>
            <a:r>
              <a:rPr lang="en-US" sz="2000" dirty="0">
                <a:solidFill>
                  <a:schemeClr val="bg1"/>
                </a:solidFill>
                <a:latin typeface="Arial"/>
                <a:ea typeface="+mn-lt"/>
                <a:cs typeface="Arial"/>
              </a:rPr>
              <a:t>in Project space side bar, you can </a:t>
            </a:r>
            <a:r>
              <a:rPr lang="en-US" sz="2000" b="0" i="0" dirty="0">
                <a:solidFill>
                  <a:schemeClr val="bg1"/>
                </a:solidFill>
                <a:effectLst/>
                <a:latin typeface="Arial"/>
                <a:cs typeface="Arial"/>
              </a:rPr>
              <a:t>navigate to "Contributions" page</a:t>
            </a:r>
          </a:p>
          <a:p>
            <a:pPr marL="323850" indent="-323850">
              <a:spcAft>
                <a:spcPts val="1200"/>
              </a:spcAft>
              <a:buBlip>
                <a:blip r:embed="rId8"/>
              </a:buBlip>
              <a:defRPr/>
            </a:pPr>
            <a:r>
              <a:rPr lang="en-US" sz="2000" b="0" i="0" dirty="0">
                <a:solidFill>
                  <a:schemeClr val="bg1"/>
                </a:solidFill>
                <a:effectLst/>
                <a:latin typeface="Arial"/>
                <a:cs typeface="Arial"/>
              </a:rPr>
              <a:t>Click on "Submit Contribution” &amp; select issue type as ”Catalyst Contribution”</a:t>
            </a:r>
          </a:p>
          <a:p>
            <a:pPr marL="323850" indent="-323850">
              <a:spcAft>
                <a:spcPts val="1200"/>
              </a:spcAft>
              <a:buBlip>
                <a:blip r:embed="rId8"/>
              </a:buBlip>
              <a:defRPr/>
            </a:pPr>
            <a:r>
              <a:rPr lang="en-US" sz="2000" b="0" i="0" dirty="0">
                <a:solidFill>
                  <a:schemeClr val="bg1"/>
                </a:solidFill>
                <a:effectLst/>
                <a:latin typeface="Arial"/>
                <a:cs typeface="Arial"/>
              </a:rPr>
              <a:t>Email list of contribution with project URN to </a:t>
            </a:r>
            <a:r>
              <a:rPr lang="en-US" sz="2000" b="0" i="0" dirty="0" err="1">
                <a:solidFill>
                  <a:schemeClr val="bg1"/>
                </a:solidFill>
                <a:effectLst/>
                <a:latin typeface="Arial"/>
                <a:cs typeface="Arial"/>
              </a:rPr>
              <a:t>Shengfan</a:t>
            </a:r>
            <a:r>
              <a:rPr lang="en-US" sz="2000" b="0" i="0" dirty="0">
                <a:solidFill>
                  <a:schemeClr val="bg1"/>
                </a:solidFill>
                <a:effectLst/>
                <a:latin typeface="Arial"/>
                <a:cs typeface="Arial"/>
              </a:rPr>
              <a:t> Hou.</a:t>
            </a:r>
          </a:p>
          <a:p>
            <a:pPr marL="323850" indent="-323850">
              <a:spcAft>
                <a:spcPts val="1200"/>
              </a:spcAft>
              <a:buBlip>
                <a:blip r:embed="rId8"/>
              </a:buBlip>
              <a:defRPr/>
            </a:pPr>
            <a:r>
              <a:rPr lang="en-US" sz="2000" dirty="0">
                <a:solidFill>
                  <a:schemeClr val="bg1"/>
                </a:solidFill>
                <a:latin typeface="Arial"/>
                <a:cs typeface="Arial"/>
              </a:rPr>
              <a:t>Last date to submit contribution: </a:t>
            </a:r>
            <a:r>
              <a:rPr lang="en-US" sz="2000" b="1" dirty="0">
                <a:solidFill>
                  <a:schemeClr val="bg1"/>
                </a:solidFill>
                <a:latin typeface="Arial"/>
                <a:cs typeface="Arial"/>
              </a:rPr>
              <a:t>20</a:t>
            </a:r>
            <a:r>
              <a:rPr lang="en-US" sz="2000" b="1" baseline="30000" dirty="0">
                <a:solidFill>
                  <a:schemeClr val="bg1"/>
                </a:solidFill>
                <a:latin typeface="Arial"/>
                <a:cs typeface="Arial"/>
              </a:rPr>
              <a:t>th</a:t>
            </a:r>
            <a:r>
              <a:rPr lang="en-US" sz="2000" b="1" dirty="0">
                <a:solidFill>
                  <a:schemeClr val="bg1"/>
                </a:solidFill>
                <a:latin typeface="Arial"/>
                <a:cs typeface="Arial"/>
              </a:rPr>
              <a:t> December 2024</a:t>
            </a:r>
          </a:p>
          <a:p>
            <a:pPr marL="323850" indent="-323850">
              <a:spcAft>
                <a:spcPts val="1200"/>
              </a:spcAft>
              <a:buBlip>
                <a:blip r:embed="rId8"/>
              </a:buBlip>
              <a:defRPr/>
            </a:pPr>
            <a:r>
              <a:rPr lang="en-US" sz="2000" b="0" i="0" dirty="0">
                <a:solidFill>
                  <a:schemeClr val="bg1"/>
                </a:solidFill>
                <a:effectLst/>
                <a:latin typeface="Arial"/>
                <a:cs typeface="Arial"/>
                <a:hlinkClick r:id="rId10"/>
              </a:rPr>
              <a:t>More details about </a:t>
            </a:r>
            <a:r>
              <a:rPr lang="en-US" sz="2000" dirty="0">
                <a:solidFill>
                  <a:schemeClr val="bg1"/>
                </a:solidFill>
                <a:latin typeface="Arial"/>
                <a:cs typeface="Arial"/>
                <a:hlinkClick r:id="rId10"/>
              </a:rPr>
              <a:t>contribution - here  </a:t>
            </a:r>
            <a:endParaRPr lang="en-US" sz="2000" b="1" dirty="0">
              <a:solidFill>
                <a:schemeClr val="bg1"/>
              </a:solidFill>
              <a:latin typeface="Arial"/>
              <a:cs typeface="Arial"/>
            </a:endParaRPr>
          </a:p>
          <a:p>
            <a:pPr marL="323850" indent="-323850">
              <a:spcAft>
                <a:spcPts val="1200"/>
              </a:spcAft>
              <a:buBlip>
                <a:blip r:embed="rId8"/>
              </a:buBlip>
              <a:defRPr/>
            </a:pPr>
            <a:r>
              <a:rPr lang="en-US" sz="2000" b="0" i="0" dirty="0">
                <a:solidFill>
                  <a:schemeClr val="bg1"/>
                </a:solidFill>
                <a:effectLst/>
                <a:latin typeface="Arial"/>
                <a:cs typeface="Arial"/>
                <a:hlinkClick r:id="rId11"/>
              </a:rPr>
              <a:t>More details</a:t>
            </a:r>
            <a:r>
              <a:rPr lang="en-US" sz="2000" dirty="0">
                <a:solidFill>
                  <a:schemeClr val="bg1"/>
                </a:solidFill>
                <a:latin typeface="Arial"/>
                <a:cs typeface="Arial"/>
                <a:hlinkClick r:id="rId11"/>
              </a:rPr>
              <a:t> </a:t>
            </a:r>
            <a:r>
              <a:rPr lang="en-US" sz="2000" b="0" i="0" dirty="0">
                <a:solidFill>
                  <a:schemeClr val="bg1"/>
                </a:solidFill>
                <a:effectLst/>
                <a:latin typeface="Arial"/>
                <a:cs typeface="Arial"/>
                <a:hlinkClick r:id="rId11"/>
              </a:rPr>
              <a:t>about process - here</a:t>
            </a:r>
            <a:r>
              <a:rPr lang="en-US" sz="2000" dirty="0">
                <a:solidFill>
                  <a:schemeClr val="bg1"/>
                </a:solidFill>
                <a:latin typeface="Arial"/>
                <a:cs typeface="Arial"/>
                <a:hlinkClick r:id="rId11"/>
              </a:rPr>
              <a:t>  </a:t>
            </a:r>
            <a:endParaRPr lang="en-US" sz="2000" b="0" i="0" dirty="0">
              <a:solidFill>
                <a:schemeClr val="bg1"/>
              </a:solidFill>
              <a:effectLst/>
              <a:latin typeface="Arial" panose="020B0604020202020204" pitchFamily="34" charset="0"/>
              <a:cs typeface="Arial"/>
            </a:endParaRP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12"/>
          <a:stretch>
            <a:fillRect/>
          </a:stretch>
        </p:blipFill>
        <p:spPr>
          <a:xfrm>
            <a:off x="0" y="2775805"/>
            <a:ext cx="6387549" cy="3735092"/>
          </a:xfrm>
          <a:prstGeom prst="rect">
            <a:avLst/>
          </a:prstGeom>
        </p:spPr>
      </p:pic>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127590" y="158613"/>
            <a:ext cx="10653954" cy="549275"/>
          </a:xfrm>
        </p:spPr>
        <p:txBody>
          <a:bodyPr/>
          <a:lstStyle/>
          <a:p>
            <a:r>
              <a:rPr lang="en-GB" sz="4800">
                <a:solidFill>
                  <a:schemeClr val="bg1"/>
                </a:solidFill>
              </a:rPr>
              <a:t>Post-event award</a:t>
            </a:r>
          </a:p>
        </p:txBody>
      </p:sp>
    </p:spTree>
    <p:extLst>
      <p:ext uri="{BB962C8B-B14F-4D97-AF65-F5344CB8AC3E}">
        <p14:creationId xmlns:p14="http://schemas.microsoft.com/office/powerpoint/2010/main" val="1107876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invertebrate&#10;&#10;Description automatically generated">
            <a:extLst>
              <a:ext uri="{FF2B5EF4-FFF2-40B4-BE49-F238E27FC236}">
                <a16:creationId xmlns:a16="http://schemas.microsoft.com/office/drawing/2014/main" id="{9A044247-FF72-CDC3-AB97-6B8FF818ABD7}"/>
              </a:ext>
            </a:extLst>
          </p:cNvPr>
          <p:cNvPicPr>
            <a:picLocks noChangeAspect="1"/>
          </p:cNvPicPr>
          <p:nvPr/>
        </p:nvPicPr>
        <p:blipFill rotWithShape="1">
          <a:blip r:embed="rId3">
            <a:extLst>
              <a:ext uri="{28A0092B-C50C-407E-A947-70E740481C1C}">
                <a14:useLocalDpi xmlns:a14="http://schemas.microsoft.com/office/drawing/2010/main" val="0"/>
              </a:ext>
            </a:extLst>
          </a:blip>
          <a:srcRect l="18257" t="48186" r="18257" b="37889"/>
          <a:stretch/>
        </p:blipFill>
        <p:spPr>
          <a:xfrm>
            <a:off x="-2" y="0"/>
            <a:ext cx="11106808" cy="950049"/>
          </a:xfrm>
          <a:prstGeom prst="round1Rect">
            <a:avLst>
              <a:gd name="adj" fmla="val 50000"/>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flipH="1">
            <a:off x="5872755" y="950048"/>
            <a:ext cx="6326681" cy="1205247"/>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5872757" y="1550504"/>
            <a:ext cx="6326681" cy="496067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457153" y="1101794"/>
            <a:ext cx="5795367"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3200" b="1" i="0" u="none" strike="noStrike" kern="1200" cap="none" spc="0" normalizeH="0" baseline="0" noProof="0">
              <a:ln>
                <a:noFill/>
              </a:ln>
              <a:solidFill>
                <a:srgbClr val="AABE3B"/>
              </a:solidFill>
              <a:effectLst/>
              <a:uLnTx/>
              <a:uFillTx/>
              <a:latin typeface="Arial"/>
              <a:ea typeface="+mj-ea"/>
              <a:cs typeface="+mj-cs"/>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252520" y="1214679"/>
            <a:ext cx="5654557" cy="4487382"/>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2800" b="1" dirty="0">
                <a:solidFill>
                  <a:srgbClr val="AABE3B"/>
                </a:solidFill>
                <a:latin typeface="Arial"/>
              </a:rPr>
              <a:t>Judges’ Feedback</a:t>
            </a:r>
            <a:endParaRPr lang="en-GB" sz="2800" b="1" i="0" dirty="0">
              <a:solidFill>
                <a:schemeClr val="bg1"/>
              </a:solidFill>
              <a:effectLst/>
              <a:latin typeface="Arial" panose="020B0604020202020204" pitchFamily="34" charset="0"/>
            </a:endParaRPr>
          </a:p>
          <a:p>
            <a:pPr marL="323850" indent="-323850">
              <a:spcAft>
                <a:spcPts val="1200"/>
              </a:spcAft>
              <a:buBlip>
                <a:blip r:embed="rId8"/>
              </a:buBlip>
              <a:defRPr/>
            </a:pPr>
            <a:r>
              <a:rPr lang="en-GB" sz="2000" b="0" i="0" dirty="0">
                <a:solidFill>
                  <a:schemeClr val="bg1"/>
                </a:solidFill>
                <a:effectLst/>
                <a:latin typeface="Arial"/>
                <a:cs typeface="Arial"/>
              </a:rPr>
              <a:t>Judges’ comments will be accessible through the Awards platform, using the same login creden</a:t>
            </a:r>
            <a:r>
              <a:rPr lang="en-GB" sz="2000" dirty="0">
                <a:solidFill>
                  <a:schemeClr val="bg1"/>
                </a:solidFill>
                <a:latin typeface="Arial"/>
                <a:cs typeface="Arial"/>
              </a:rPr>
              <a:t>tials. Comments will be available from 18</a:t>
            </a:r>
            <a:r>
              <a:rPr lang="en-GB" sz="2000" baseline="30000" dirty="0">
                <a:solidFill>
                  <a:schemeClr val="bg1"/>
                </a:solidFill>
                <a:latin typeface="Arial"/>
                <a:cs typeface="Arial"/>
              </a:rPr>
              <a:t>th</a:t>
            </a:r>
            <a:r>
              <a:rPr lang="en-GB" sz="2000" dirty="0">
                <a:solidFill>
                  <a:schemeClr val="bg1"/>
                </a:solidFill>
                <a:latin typeface="Arial"/>
                <a:cs typeface="Arial"/>
              </a:rPr>
              <a:t> November &amp; will stay accessible until 31</a:t>
            </a:r>
            <a:r>
              <a:rPr lang="en-GB" sz="2000" baseline="30000" dirty="0">
                <a:solidFill>
                  <a:schemeClr val="bg1"/>
                </a:solidFill>
                <a:latin typeface="Arial"/>
                <a:cs typeface="Arial"/>
              </a:rPr>
              <a:t>st</a:t>
            </a:r>
            <a:r>
              <a:rPr lang="en-GB" sz="2000" dirty="0">
                <a:solidFill>
                  <a:schemeClr val="bg1"/>
                </a:solidFill>
                <a:latin typeface="Arial"/>
                <a:cs typeface="Arial"/>
              </a:rPr>
              <a:t> January. </a:t>
            </a:r>
            <a:endParaRPr lang="en-US" sz="2000" dirty="0">
              <a:solidFill>
                <a:schemeClr val="bg1"/>
              </a:solidFill>
              <a:latin typeface="Arial"/>
              <a:cs typeface="Arial"/>
            </a:endParaRPr>
          </a:p>
          <a:p>
            <a:pPr>
              <a:lnSpc>
                <a:spcPct val="90000"/>
              </a:lnSpc>
              <a:spcBef>
                <a:spcPct val="0"/>
              </a:spcBef>
              <a:defRPr/>
            </a:pPr>
            <a:r>
              <a:rPr lang="en-GB" sz="2800" b="1" dirty="0">
                <a:solidFill>
                  <a:srgbClr val="AABE3B"/>
                </a:solidFill>
                <a:latin typeface="Arial"/>
              </a:rPr>
              <a:t>Post-event promotions</a:t>
            </a:r>
            <a:endParaRPr lang="en-GB" sz="2800" b="1" dirty="0">
              <a:solidFill>
                <a:srgbClr val="AABE3B"/>
              </a:solidFill>
              <a:latin typeface="Arial"/>
              <a:cs typeface="Arial"/>
            </a:endParaRPr>
          </a:p>
          <a:p>
            <a:pPr marL="323850" indent="-323850">
              <a:spcAft>
                <a:spcPts val="1200"/>
              </a:spcAft>
              <a:buBlip>
                <a:blip r:embed="rId8"/>
              </a:buBlip>
              <a:defRPr/>
            </a:pPr>
            <a:r>
              <a:rPr lang="en-GB" sz="2000" dirty="0">
                <a:solidFill>
                  <a:schemeClr val="bg1"/>
                </a:solidFill>
                <a:latin typeface="Arial"/>
                <a:cs typeface="Arial"/>
              </a:rPr>
              <a:t>Catalyst promotions &amp; inform articles will continue to be published post-event as well. </a:t>
            </a:r>
            <a:endParaRPr lang="en-US" sz="2000" dirty="0">
              <a:solidFill>
                <a:schemeClr val="bg1"/>
              </a:solidFill>
              <a:latin typeface="Arial" panose="020B0604020202020204" pitchFamily="34" charset="0"/>
              <a:cs typeface="Arial" panose="020B0604020202020204" pitchFamily="34" charset="0"/>
            </a:endParaRPr>
          </a:p>
          <a:p>
            <a:pPr>
              <a:lnSpc>
                <a:spcPct val="90000"/>
              </a:lnSpc>
              <a:spcBef>
                <a:spcPct val="0"/>
              </a:spcBef>
              <a:spcAft>
                <a:spcPts val="1200"/>
              </a:spcAft>
              <a:defRPr/>
            </a:pPr>
            <a:r>
              <a:rPr lang="en-GB" sz="2800" b="1" dirty="0">
                <a:solidFill>
                  <a:srgbClr val="AABE3B"/>
                </a:solidFill>
                <a:latin typeface="Arial"/>
              </a:rPr>
              <a:t>Next Phase preparations</a:t>
            </a:r>
            <a:endParaRPr lang="en-GB" sz="2800" b="1" dirty="0">
              <a:solidFill>
                <a:srgbClr val="AABE3B"/>
              </a:solidFill>
              <a:latin typeface="Arial"/>
              <a:cs typeface="Arial"/>
            </a:endParaRPr>
          </a:p>
          <a:p>
            <a:pPr marL="323850" indent="-323850">
              <a:spcAft>
                <a:spcPts val="1200"/>
              </a:spcAft>
              <a:buBlip>
                <a:blip r:embed="rId8"/>
              </a:buBlip>
              <a:defRPr/>
            </a:pPr>
            <a:r>
              <a:rPr lang="en-GB" sz="2000" dirty="0">
                <a:solidFill>
                  <a:schemeClr val="bg1"/>
                </a:solidFill>
                <a:latin typeface="Arial"/>
                <a:cs typeface="Arial"/>
              </a:rPr>
              <a:t>Catalyst cycles are continuous, so continue planning for next phase.</a:t>
            </a:r>
            <a:endParaRPr lang="en-GB" sz="2000" dirty="0">
              <a:solidFill>
                <a:schemeClr val="bg1"/>
              </a:solidFill>
              <a:latin typeface="Arial" panose="020B0604020202020204" pitchFamily="34" charset="0"/>
              <a:cs typeface="Arial" panose="020B0604020202020204" pitchFamily="34" charset="0"/>
            </a:endParaRPr>
          </a:p>
        </p:txBody>
      </p:sp>
      <p:sp>
        <p:nvSpPr>
          <p:cNvPr id="3" name="Title 12">
            <a:extLst>
              <a:ext uri="{FF2B5EF4-FFF2-40B4-BE49-F238E27FC236}">
                <a16:creationId xmlns:a16="http://schemas.microsoft.com/office/drawing/2014/main" id="{9621516B-FB61-79BA-8FED-1E1B91C101A1}"/>
              </a:ext>
            </a:extLst>
          </p:cNvPr>
          <p:cNvSpPr>
            <a:spLocks noGrp="1"/>
          </p:cNvSpPr>
          <p:nvPr>
            <p:ph type="title"/>
          </p:nvPr>
        </p:nvSpPr>
        <p:spPr>
          <a:xfrm>
            <a:off x="127590" y="158613"/>
            <a:ext cx="10653954" cy="549275"/>
          </a:xfrm>
        </p:spPr>
        <p:txBody>
          <a:bodyPr/>
          <a:lstStyle/>
          <a:p>
            <a:r>
              <a:rPr lang="en-GB" sz="4800">
                <a:solidFill>
                  <a:schemeClr val="bg1"/>
                </a:solidFill>
              </a:rPr>
              <a:t>Post-event activity</a:t>
            </a:r>
          </a:p>
        </p:txBody>
      </p:sp>
      <p:pic>
        <p:nvPicPr>
          <p:cNvPr id="6" name="Picture 5">
            <a:extLst>
              <a:ext uri="{FF2B5EF4-FFF2-40B4-BE49-F238E27FC236}">
                <a16:creationId xmlns:a16="http://schemas.microsoft.com/office/drawing/2014/main" id="{88B6D4E3-43A0-CF51-D117-4FB33D3B8085}"/>
              </a:ext>
            </a:extLst>
          </p:cNvPr>
          <p:cNvPicPr>
            <a:picLocks noChangeAspect="1"/>
          </p:cNvPicPr>
          <p:nvPr/>
        </p:nvPicPr>
        <p:blipFill>
          <a:blip r:embed="rId9" cstate="screen">
            <a:extLst>
              <a:ext uri="{28A0092B-C50C-407E-A947-70E740481C1C}">
                <a14:useLocalDpi xmlns:a14="http://schemas.microsoft.com/office/drawing/2010/main" val="0"/>
              </a:ext>
            </a:extLst>
          </a:blip>
          <a:srcRect/>
          <a:stretch/>
        </p:blipFill>
        <p:spPr>
          <a:xfrm>
            <a:off x="-1" y="944770"/>
            <a:ext cx="5872758" cy="5566407"/>
          </a:xfrm>
          <a:prstGeom prst="rect">
            <a:avLst/>
          </a:prstGeom>
        </p:spPr>
      </p:pic>
    </p:spTree>
    <p:extLst>
      <p:ext uri="{BB962C8B-B14F-4D97-AF65-F5344CB8AC3E}">
        <p14:creationId xmlns:p14="http://schemas.microsoft.com/office/powerpoint/2010/main" val="36488164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3A348D48-0A64-4637-BF60-F62A3487374E}"/>
              </a:ext>
            </a:extLst>
          </p:cNvPr>
          <p:cNvSpPr/>
          <p:nvPr/>
        </p:nvSpPr>
        <p:spPr>
          <a:xfrm>
            <a:off x="6728791" y="0"/>
            <a:ext cx="5463209" cy="65192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Slide Number Placeholder 4">
            <a:extLst>
              <a:ext uri="{FF2B5EF4-FFF2-40B4-BE49-F238E27FC236}">
                <a16:creationId xmlns:a16="http://schemas.microsoft.com/office/drawing/2014/main" id="{CE915440-7744-4449-A644-A4650D7411B8}"/>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47" name="Graphic 46">
            <a:extLst>
              <a:ext uri="{FF2B5EF4-FFF2-40B4-BE49-F238E27FC236}">
                <a16:creationId xmlns:a16="http://schemas.microsoft.com/office/drawing/2014/main" id="{9EA897B2-C400-48A6-95C3-08AC099ACE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391201" y="6602846"/>
            <a:ext cx="628861" cy="130109"/>
          </a:xfrm>
          <a:prstGeom prst="rect">
            <a:avLst/>
          </a:prstGeom>
        </p:spPr>
      </p:pic>
      <p:pic>
        <p:nvPicPr>
          <p:cNvPr id="13" name="Picture 12">
            <a:extLst>
              <a:ext uri="{FF2B5EF4-FFF2-40B4-BE49-F238E27FC236}">
                <a16:creationId xmlns:a16="http://schemas.microsoft.com/office/drawing/2014/main" id="{62BC9EB7-8EE9-46E4-A67D-193780067ED3}"/>
              </a:ext>
            </a:extLst>
          </p:cNvPr>
          <p:cNvPicPr>
            <a:picLocks noChangeAspect="1"/>
          </p:cNvPicPr>
          <p:nvPr/>
        </p:nvPicPr>
        <p:blipFill>
          <a:blip r:embed="rId5" cstate="screen">
            <a:extLst>
              <a:ext uri="{28A0092B-C50C-407E-A947-70E740481C1C}">
                <a14:useLocalDpi xmlns:a14="http://schemas.microsoft.com/office/drawing/2010/main" val="0"/>
              </a:ext>
            </a:extLst>
          </a:blip>
          <a:srcRect/>
          <a:stretch/>
        </p:blipFill>
        <p:spPr>
          <a:xfrm>
            <a:off x="530" y="2577625"/>
            <a:ext cx="3912635" cy="3941617"/>
          </a:xfrm>
          <a:prstGeom prst="rect">
            <a:avLst/>
          </a:prstGeom>
        </p:spPr>
      </p:pic>
      <p:pic>
        <p:nvPicPr>
          <p:cNvPr id="52" name="Graphic 51">
            <a:extLst>
              <a:ext uri="{FF2B5EF4-FFF2-40B4-BE49-F238E27FC236}">
                <a16:creationId xmlns:a16="http://schemas.microsoft.com/office/drawing/2014/main" id="{E1F210DC-4264-4FCD-A281-03CEA89B26BC}"/>
              </a:ext>
            </a:extLst>
          </p:cNvPr>
          <p:cNvPicPr>
            <a:picLocks noChangeAspect="1"/>
          </p:cNvPicPr>
          <p:nvPr/>
        </p:nvPicPr>
        <p:blipFill>
          <a:blip r:embed="rId6" cstate="screen">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V="1">
            <a:off x="3918505" y="4965864"/>
            <a:ext cx="2810286" cy="1553379"/>
          </a:xfrm>
          <a:prstGeom prst="rect">
            <a:avLst/>
          </a:prstGeom>
        </p:spPr>
      </p:pic>
      <p:pic>
        <p:nvPicPr>
          <p:cNvPr id="15" name="Picture 14">
            <a:extLst>
              <a:ext uri="{FF2B5EF4-FFF2-40B4-BE49-F238E27FC236}">
                <a16:creationId xmlns:a16="http://schemas.microsoft.com/office/drawing/2014/main" id="{87BCEA86-1E9A-4689-9072-E68D9424FC7A}"/>
              </a:ext>
            </a:extLst>
          </p:cNvPr>
          <p:cNvPicPr>
            <a:picLocks noChangeAspect="1"/>
          </p:cNvPicPr>
          <p:nvPr/>
        </p:nvPicPr>
        <p:blipFill>
          <a:blip r:embed="rId8" cstate="screen">
            <a:extLst>
              <a:ext uri="{28A0092B-C50C-407E-A947-70E740481C1C}">
                <a14:useLocalDpi xmlns:a14="http://schemas.microsoft.com/office/drawing/2010/main" val="0"/>
              </a:ext>
            </a:extLst>
          </a:blip>
          <a:srcRect/>
          <a:stretch/>
        </p:blipFill>
        <p:spPr>
          <a:xfrm>
            <a:off x="5180843" y="35984"/>
            <a:ext cx="1553380" cy="1553380"/>
          </a:xfrm>
          <a:prstGeom prst="rect">
            <a:avLst/>
          </a:prstGeom>
        </p:spPr>
      </p:pic>
      <p:pic>
        <p:nvPicPr>
          <p:cNvPr id="53" name="Graphic 52">
            <a:extLst>
              <a:ext uri="{FF2B5EF4-FFF2-40B4-BE49-F238E27FC236}">
                <a16:creationId xmlns:a16="http://schemas.microsoft.com/office/drawing/2014/main" id="{E82C5211-970A-40A6-A752-C101B5A49A6B}"/>
              </a:ext>
            </a:extLst>
          </p:cNvPr>
          <p:cNvPicPr>
            <a:picLocks noChangeAspect="1"/>
          </p:cNvPicPr>
          <p:nvPr/>
        </p:nvPicPr>
        <p:blipFill>
          <a:blip r:embed="rId9" cstate="screen">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flipV="1">
            <a:off x="3909041" y="3412484"/>
            <a:ext cx="2810286" cy="1553379"/>
          </a:xfrm>
          <a:prstGeom prst="rect">
            <a:avLst/>
          </a:prstGeom>
        </p:spPr>
      </p:pic>
      <p:pic>
        <p:nvPicPr>
          <p:cNvPr id="21" name="Graphic 20">
            <a:extLst>
              <a:ext uri="{FF2B5EF4-FFF2-40B4-BE49-F238E27FC236}">
                <a16:creationId xmlns:a16="http://schemas.microsoft.com/office/drawing/2014/main" id="{856C8599-F98D-4407-98AB-7FEAA3E5129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5400000" flipV="1">
            <a:off x="288895" y="256214"/>
            <a:ext cx="1454556" cy="1454556"/>
          </a:xfrm>
          <a:prstGeom prst="rect">
            <a:avLst/>
          </a:prstGeom>
        </p:spPr>
      </p:pic>
      <p:sp>
        <p:nvSpPr>
          <p:cNvPr id="22" name="Title 12">
            <a:extLst>
              <a:ext uri="{FF2B5EF4-FFF2-40B4-BE49-F238E27FC236}">
                <a16:creationId xmlns:a16="http://schemas.microsoft.com/office/drawing/2014/main" id="{020D7E43-73D3-4C48-920B-C125930049B0}"/>
              </a:ext>
            </a:extLst>
          </p:cNvPr>
          <p:cNvSpPr>
            <a:spLocks noGrp="1"/>
          </p:cNvSpPr>
          <p:nvPr>
            <p:ph type="title"/>
          </p:nvPr>
        </p:nvSpPr>
        <p:spPr>
          <a:xfrm>
            <a:off x="452852" y="294639"/>
            <a:ext cx="10653954" cy="549275"/>
          </a:xfrm>
        </p:spPr>
        <p:txBody>
          <a:bodyPr/>
          <a:lstStyle/>
          <a:p>
            <a:r>
              <a:rPr lang="en-GB" sz="5400"/>
              <a:t>Stay </a:t>
            </a:r>
          </a:p>
        </p:txBody>
      </p:sp>
      <p:sp>
        <p:nvSpPr>
          <p:cNvPr id="23" name="Title 31">
            <a:extLst>
              <a:ext uri="{FF2B5EF4-FFF2-40B4-BE49-F238E27FC236}">
                <a16:creationId xmlns:a16="http://schemas.microsoft.com/office/drawing/2014/main" id="{57020ECE-260B-4F68-BF71-11179E914B21}"/>
              </a:ext>
            </a:extLst>
          </p:cNvPr>
          <p:cNvSpPr txBox="1">
            <a:spLocks/>
          </p:cNvSpPr>
          <p:nvPr/>
        </p:nvSpPr>
        <p:spPr>
          <a:xfrm>
            <a:off x="885598" y="941500"/>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5400">
                <a:solidFill>
                  <a:srgbClr val="AABE3B"/>
                </a:solidFill>
                <a:latin typeface="Arial"/>
              </a:rPr>
              <a:t>informed!</a:t>
            </a:r>
            <a:endParaRPr kumimoji="0" lang="en-GB" sz="5400" b="1" i="0" u="none" strike="noStrike" kern="1200" cap="none" spc="0" normalizeH="0" baseline="0" noProof="0">
              <a:ln>
                <a:noFill/>
              </a:ln>
              <a:solidFill>
                <a:srgbClr val="AABE3B"/>
              </a:solidFill>
              <a:effectLst/>
              <a:uLnTx/>
              <a:uFillTx/>
              <a:latin typeface="Arial"/>
              <a:ea typeface="+mj-ea"/>
              <a:cs typeface="+mj-cs"/>
            </a:endParaRPr>
          </a:p>
        </p:txBody>
      </p:sp>
      <p:sp>
        <p:nvSpPr>
          <p:cNvPr id="2" name="Title 31">
            <a:extLst>
              <a:ext uri="{FF2B5EF4-FFF2-40B4-BE49-F238E27FC236}">
                <a16:creationId xmlns:a16="http://schemas.microsoft.com/office/drawing/2014/main" id="{1F6539AB-D917-8967-B6E5-E2FB15A9CA1D}"/>
              </a:ext>
            </a:extLst>
          </p:cNvPr>
          <p:cNvSpPr txBox="1">
            <a:spLocks/>
          </p:cNvSpPr>
          <p:nvPr/>
        </p:nvSpPr>
        <p:spPr>
          <a:xfrm>
            <a:off x="3932093" y="3779666"/>
            <a:ext cx="3276685"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8E5E93E6-02B1-AA16-4EC2-0291806D28F7}"/>
              </a:ext>
            </a:extLst>
          </p:cNvPr>
          <p:cNvSpPr txBox="1">
            <a:spLocks/>
          </p:cNvSpPr>
          <p:nvPr/>
        </p:nvSpPr>
        <p:spPr>
          <a:xfrm>
            <a:off x="6865472" y="309130"/>
            <a:ext cx="5334507" cy="6206739"/>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defTabSz="914400" rtl="0" eaLnBrk="1" fontAlgn="auto" latinLnBrk="0" hangingPunct="1">
              <a:lnSpc>
                <a:spcPct val="100000"/>
              </a:lnSpc>
              <a:spcBef>
                <a:spcPts val="0"/>
              </a:spcBef>
              <a:spcAft>
                <a:spcPts val="1200"/>
              </a:spcAft>
              <a:buClrTx/>
              <a:buSzTx/>
              <a:buFontTx/>
              <a:buBlip>
                <a:blip r:embed="rId13"/>
              </a:buBlip>
              <a:tabLst/>
              <a:defRPr/>
            </a:pPr>
            <a:r>
              <a:rPr lang="en-GB" b="1" dirty="0">
                <a:latin typeface="Arial"/>
                <a:ea typeface="+mn-lt"/>
                <a:cs typeface="Arial"/>
              </a:rPr>
              <a:t>Important Catalyst webpages:</a:t>
            </a:r>
            <a:endParaRPr lang="en-US" dirty="0"/>
          </a:p>
          <a:p>
            <a:pPr marL="781050" lvl="1" indent="-323850">
              <a:lnSpc>
                <a:spcPct val="100000"/>
              </a:lnSpc>
              <a:defRPr/>
            </a:pPr>
            <a:r>
              <a:rPr lang="en-GB" sz="1800" b="1" dirty="0">
                <a:solidFill>
                  <a:srgbClr val="0070C0"/>
                </a:solidFill>
                <a:latin typeface="Arial"/>
                <a:ea typeface="+mn-lt"/>
                <a:cs typeface="Arial"/>
                <a:hlinkClick r:id="rId14">
                  <a:extLst>
                    <a:ext uri="{A12FA001-AC4F-418D-AE19-62706E023703}">
                      <ahyp:hlinkClr xmlns:ahyp="http://schemas.microsoft.com/office/drawing/2018/hyperlinkcolor" val="tx"/>
                    </a:ext>
                  </a:extLst>
                </a:hlinkClick>
              </a:rPr>
              <a:t>TM Forum website</a:t>
            </a:r>
          </a:p>
          <a:p>
            <a:pPr marL="781050" lvl="1" indent="-323850">
              <a:lnSpc>
                <a:spcPct val="100000"/>
              </a:lnSpc>
              <a:defRPr/>
            </a:pPr>
            <a:r>
              <a:rPr kumimoji="0" lang="en-GB" sz="1800" b="1" i="0" u="none" strike="noStrike" kern="1200" cap="none" spc="0" normalizeH="0" baseline="0" noProof="0" dirty="0">
                <a:ln>
                  <a:noFill/>
                </a:ln>
                <a:effectLst/>
                <a:uLnTx/>
                <a:uFillTx/>
                <a:latin typeface="Arial"/>
                <a:ea typeface="+mn-lt"/>
                <a:cs typeface="Arial"/>
                <a:hlinkClick r:id="rId15"/>
              </a:rPr>
              <a:t>Catalyst Spaces</a:t>
            </a:r>
            <a:endParaRPr lang="en-GB" sz="1800" b="1" i="0" u="none" strike="noStrike" kern="1200" cap="none" spc="0" normalizeH="0" baseline="0" noProof="0" dirty="0">
              <a:ln>
                <a:noFill/>
              </a:ln>
              <a:effectLst/>
              <a:uLnTx/>
              <a:uFillTx/>
              <a:latin typeface="Arial"/>
              <a:ea typeface="+mn-lt"/>
              <a:cs typeface="Arial"/>
              <a:hlinkClick r:id="rId15"/>
            </a:endParaRPr>
          </a:p>
          <a:p>
            <a:pPr marL="781050" lvl="1" indent="-323850">
              <a:lnSpc>
                <a:spcPct val="100000"/>
              </a:lnSpc>
              <a:defRPr/>
            </a:pPr>
            <a:r>
              <a:rPr lang="en-GB" sz="1800" b="1" dirty="0">
                <a:latin typeface="Arial"/>
                <a:ea typeface="+mn-lt"/>
                <a:cs typeface="Arial"/>
                <a:hlinkClick r:id="rId16"/>
              </a:rPr>
              <a:t>Member Portal - Awards</a:t>
            </a:r>
            <a:endParaRPr lang="en-GB" sz="1800" b="1" i="0" u="none" strike="noStrike" kern="1200" cap="none" spc="0" normalizeH="0" baseline="0" noProof="0" dirty="0">
              <a:ln>
                <a:noFill/>
              </a:ln>
              <a:effectLst/>
              <a:uLnTx/>
              <a:uFillTx/>
              <a:latin typeface="Arial"/>
              <a:ea typeface="+mn-lt"/>
              <a:cs typeface="Arial"/>
            </a:endParaRPr>
          </a:p>
          <a:p>
            <a:pPr marL="1238250" lvl="2" indent="-323850">
              <a:lnSpc>
                <a:spcPct val="100000"/>
              </a:lnSpc>
              <a:defRPr/>
            </a:pPr>
            <a:r>
              <a:rPr lang="en-GB" sz="1800" b="1" dirty="0">
                <a:latin typeface="Arial"/>
                <a:ea typeface="+mn-lt"/>
                <a:cs typeface="Arial"/>
              </a:rPr>
              <a:t>Recording &amp; presentation will be uploaded in the member portal.</a:t>
            </a:r>
            <a:endParaRPr lang="en-GB" sz="1600" b="1" dirty="0">
              <a:latin typeface="Arial"/>
              <a:ea typeface="+mn-lt"/>
              <a:cs typeface="Arial"/>
            </a:endParaRPr>
          </a:p>
          <a:p>
            <a:pPr marL="323850" marR="0" lvl="0" indent="-323850" defTabSz="914400" rtl="0" eaLnBrk="1" fontAlgn="auto" latinLnBrk="0" hangingPunct="1">
              <a:lnSpc>
                <a:spcPct val="100000"/>
              </a:lnSpc>
              <a:spcBef>
                <a:spcPts val="0"/>
              </a:spcBef>
              <a:spcAft>
                <a:spcPts val="1200"/>
              </a:spcAft>
              <a:buClrTx/>
              <a:buSzTx/>
              <a:buFontTx/>
              <a:buBlip>
                <a:blip r:embed="rId13"/>
              </a:buBlip>
              <a:tabLst/>
              <a:defRPr/>
            </a:pPr>
            <a:r>
              <a:rPr kumimoji="0" lang="en-GB" b="1" i="0" u="none" strike="noStrike" kern="1200" cap="none" spc="0" normalizeH="0" baseline="0" noProof="0" dirty="0">
                <a:ln>
                  <a:noFill/>
                </a:ln>
                <a:effectLst/>
                <a:uLnTx/>
                <a:uFillTx/>
                <a:latin typeface="Arial"/>
                <a:ea typeface="+mn-lt"/>
                <a:cs typeface="Arial"/>
              </a:rPr>
              <a:t>Weekly check-in emails</a:t>
            </a:r>
            <a:endParaRPr lang="en-GB" b="1" i="0" u="none" strike="noStrike" kern="1200" cap="none" spc="0" normalizeH="0" baseline="0" noProof="0" dirty="0">
              <a:ln>
                <a:noFill/>
              </a:ln>
              <a:effectLst/>
              <a:uLnTx/>
              <a:uFillTx/>
              <a:latin typeface="Arial"/>
              <a:ea typeface="+mn-lt"/>
              <a:cs typeface="Arial"/>
            </a:endParaRPr>
          </a:p>
          <a:p>
            <a:pPr marL="323850" indent="-323850">
              <a:lnSpc>
                <a:spcPct val="100000"/>
              </a:lnSpc>
              <a:defRPr/>
            </a:pPr>
            <a:r>
              <a:rPr lang="en-GB" b="1" dirty="0">
                <a:latin typeface="Arial"/>
                <a:ea typeface="+mn-lt"/>
                <a:cs typeface="Arial"/>
              </a:rPr>
              <a:t>Contact us:</a:t>
            </a:r>
          </a:p>
          <a:p>
            <a:pPr marL="781050" lvl="1" indent="-323850">
              <a:lnSpc>
                <a:spcPct val="100000"/>
              </a:lnSpc>
              <a:defRPr/>
            </a:pPr>
            <a:r>
              <a:rPr lang="en-GB" sz="1800" b="1" dirty="0">
                <a:latin typeface="Arial"/>
                <a:ea typeface="+mn-lt"/>
                <a:cs typeface="Arial"/>
                <a:hlinkClick r:id="rId17"/>
              </a:rPr>
              <a:t>TM Forum Service Desk</a:t>
            </a:r>
            <a:endParaRPr lang="en-GB" sz="1800" b="1" dirty="0">
              <a:latin typeface="Arial"/>
              <a:ea typeface="+mn-lt"/>
              <a:cs typeface="Arial"/>
            </a:endParaRPr>
          </a:p>
          <a:p>
            <a:pPr marL="781050" lvl="1" indent="-323850">
              <a:lnSpc>
                <a:spcPct val="100000"/>
              </a:lnSpc>
              <a:defRPr/>
            </a:pPr>
            <a:r>
              <a:rPr lang="en-GB" sz="1800" b="1" dirty="0">
                <a:latin typeface="Arial"/>
                <a:ea typeface="+mn-lt"/>
                <a:cs typeface="Arial"/>
              </a:rPr>
              <a:t>Email us:</a:t>
            </a:r>
          </a:p>
          <a:p>
            <a:pPr marL="1238250" lvl="2" indent="-323850">
              <a:lnSpc>
                <a:spcPct val="100000"/>
              </a:lnSpc>
              <a:defRPr/>
            </a:pPr>
            <a:r>
              <a:rPr lang="en-GB" sz="1800" b="1" dirty="0">
                <a:latin typeface="Arial"/>
                <a:ea typeface="+mn-lt"/>
                <a:cs typeface="Arial"/>
                <a:hlinkClick r:id="rId18"/>
              </a:rPr>
              <a:t>Catalyst Operations</a:t>
            </a:r>
            <a:endParaRPr lang="en-GB" sz="1800" b="1" dirty="0">
              <a:latin typeface="Arial"/>
              <a:ea typeface="+mn-lt"/>
              <a:cs typeface="Arial"/>
            </a:endParaRPr>
          </a:p>
          <a:p>
            <a:pPr marL="1238250" lvl="2" indent="-323850">
              <a:lnSpc>
                <a:spcPct val="100000"/>
              </a:lnSpc>
              <a:defRPr/>
            </a:pPr>
            <a:r>
              <a:rPr lang="en-GB" sz="1800" b="1" dirty="0">
                <a:latin typeface="Arial"/>
                <a:ea typeface="+mn-lt"/>
                <a:cs typeface="Arial"/>
                <a:hlinkClick r:id="rId19"/>
              </a:rPr>
              <a:t>Mahima Khurana</a:t>
            </a:r>
            <a:r>
              <a:rPr lang="en-GB" sz="1800" b="1" dirty="0">
                <a:latin typeface="Arial"/>
                <a:ea typeface="+mn-lt"/>
                <a:cs typeface="Arial"/>
              </a:rPr>
              <a:t> (for awards)</a:t>
            </a:r>
          </a:p>
          <a:p>
            <a:pPr marL="1238250" lvl="2" indent="-323850">
              <a:lnSpc>
                <a:spcPct val="100000"/>
              </a:lnSpc>
              <a:defRPr/>
            </a:pPr>
            <a:r>
              <a:rPr lang="en-GB" sz="1800" b="1" dirty="0">
                <a:latin typeface="Arial"/>
                <a:ea typeface="+mn-lt"/>
                <a:cs typeface="Arial"/>
                <a:hlinkClick r:id="rId20"/>
              </a:rPr>
              <a:t>Shengfan Hou</a:t>
            </a:r>
            <a:r>
              <a:rPr lang="en-GB" sz="1800" b="1" dirty="0">
                <a:latin typeface="Arial"/>
                <a:ea typeface="+mn-lt"/>
                <a:cs typeface="Arial"/>
              </a:rPr>
              <a:t> (for contributions)</a:t>
            </a:r>
          </a:p>
        </p:txBody>
      </p:sp>
    </p:spTree>
    <p:extLst>
      <p:ext uri="{BB962C8B-B14F-4D97-AF65-F5344CB8AC3E}">
        <p14:creationId xmlns:p14="http://schemas.microsoft.com/office/powerpoint/2010/main" val="32566948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a:t>Any Questions?</a:t>
            </a:r>
          </a:p>
        </p:txBody>
      </p:sp>
      <p:pic>
        <p:nvPicPr>
          <p:cNvPr id="2" name="Picture 1">
            <a:extLst>
              <a:ext uri="{FF2B5EF4-FFF2-40B4-BE49-F238E27FC236}">
                <a16:creationId xmlns:a16="http://schemas.microsoft.com/office/drawing/2014/main" id="{DEFE7A2D-E93C-212A-5A72-114E0E4ACA27}"/>
              </a:ext>
            </a:extLst>
          </p:cNvPr>
          <p:cNvPicPr>
            <a:picLocks noChangeAspect="1"/>
          </p:cNvPicPr>
          <p:nvPr/>
        </p:nvPicPr>
        <p:blipFill rotWithShape="1">
          <a:blip r:embed="rId2"/>
          <a:srcRect t="1879" b="1879"/>
          <a:stretch/>
        </p:blipFill>
        <p:spPr>
          <a:xfrm>
            <a:off x="9899374" y="5589272"/>
            <a:ext cx="2292626" cy="1268728"/>
          </a:xfrm>
          <a:prstGeom prst="rect">
            <a:avLst/>
          </a:prstGeom>
        </p:spPr>
      </p:pic>
    </p:spTree>
    <p:extLst>
      <p:ext uri="{BB962C8B-B14F-4D97-AF65-F5344CB8AC3E}">
        <p14:creationId xmlns:p14="http://schemas.microsoft.com/office/powerpoint/2010/main" val="20629317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359965" y="3233605"/>
            <a:ext cx="5406888" cy="1696203"/>
          </a:xfrm>
        </p:spPr>
        <p:txBody>
          <a:bodyPr>
            <a:normAutofit/>
          </a:bodyPr>
          <a:lstStyle/>
          <a:p>
            <a:pPr algn="l"/>
            <a:r>
              <a:rPr lang="en-US" sz="5400"/>
              <a:t>Thank</a:t>
            </a:r>
            <a:br>
              <a:rPr lang="en-US" sz="5400"/>
            </a:br>
            <a:r>
              <a:rPr lang="en-US" sz="5400"/>
              <a:t>		You!</a:t>
            </a:r>
          </a:p>
        </p:txBody>
      </p:sp>
      <p:pic>
        <p:nvPicPr>
          <p:cNvPr id="2" name="Picture 1">
            <a:extLst>
              <a:ext uri="{FF2B5EF4-FFF2-40B4-BE49-F238E27FC236}">
                <a16:creationId xmlns:a16="http://schemas.microsoft.com/office/drawing/2014/main" id="{DFE3747F-8927-0A0A-6438-1074B0C17D55}"/>
              </a:ext>
            </a:extLst>
          </p:cNvPr>
          <p:cNvPicPr>
            <a:picLocks noChangeAspect="1"/>
          </p:cNvPicPr>
          <p:nvPr/>
        </p:nvPicPr>
        <p:blipFill rotWithShape="1">
          <a:blip r:embed="rId2"/>
          <a:srcRect t="1879" b="1879"/>
          <a:stretch/>
        </p:blipFill>
        <p:spPr>
          <a:xfrm>
            <a:off x="9899374" y="5589272"/>
            <a:ext cx="2292626" cy="1268728"/>
          </a:xfrm>
          <a:prstGeom prst="rect">
            <a:avLst/>
          </a:prstGeom>
        </p:spPr>
      </p:pic>
    </p:spTree>
    <p:extLst>
      <p:ext uri="{BB962C8B-B14F-4D97-AF65-F5344CB8AC3E}">
        <p14:creationId xmlns:p14="http://schemas.microsoft.com/office/powerpoint/2010/main" val="821563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invertebrate&#10;&#10;Description automatically generated">
            <a:extLst>
              <a:ext uri="{FF2B5EF4-FFF2-40B4-BE49-F238E27FC236}">
                <a16:creationId xmlns:a16="http://schemas.microsoft.com/office/drawing/2014/main" id="{248BE76A-0872-7B4B-CE2A-8AFC63299A63}"/>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0" y="23"/>
            <a:ext cx="6236965" cy="950026"/>
          </a:xfrm>
          <a:prstGeom prst="round1Rect">
            <a:avLst>
              <a:gd name="adj" fmla="val 50000"/>
            </a:avLst>
          </a:prstGeom>
        </p:spPr>
      </p:pic>
      <p:pic>
        <p:nvPicPr>
          <p:cNvPr id="23" name="Graphic 22">
            <a:extLst>
              <a:ext uri="{FF2B5EF4-FFF2-40B4-BE49-F238E27FC236}">
                <a16:creationId xmlns:a16="http://schemas.microsoft.com/office/drawing/2014/main" id="{EC095E07-F738-44A3-B06D-EF5945E4F9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flipH="1">
            <a:off x="6255025" y="0"/>
            <a:ext cx="5962471" cy="2252870"/>
          </a:xfrm>
          <a:prstGeom prst="rect">
            <a:avLst/>
          </a:prstGeom>
        </p:spPr>
      </p:pic>
      <p:sp>
        <p:nvSpPr>
          <p:cNvPr id="25" name="Slide Number Placeholder 4">
            <a:extLst>
              <a:ext uri="{FF2B5EF4-FFF2-40B4-BE49-F238E27FC236}">
                <a16:creationId xmlns:a16="http://schemas.microsoft.com/office/drawing/2014/main" id="{2C4D0C3E-2FC2-482B-AB86-5FBFC1C58571}"/>
              </a:ext>
            </a:extLst>
          </p:cNvPr>
          <p:cNvSpPr>
            <a:spLocks noGrp="1"/>
          </p:cNvSpPr>
          <p:nvPr>
            <p:ph type="sldNum" sz="quarter" idx="4"/>
          </p:nvPr>
        </p:nvSpPr>
        <p:spPr>
          <a:xfrm>
            <a:off x="9948041" y="6563361"/>
            <a:ext cx="1014746" cy="247342"/>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26" name="Rectangle 25">
            <a:extLst>
              <a:ext uri="{FF2B5EF4-FFF2-40B4-BE49-F238E27FC236}">
                <a16:creationId xmlns:a16="http://schemas.microsoft.com/office/drawing/2014/main" id="{F7FFA369-C2F6-4373-B0D8-149FDC10C429}"/>
              </a:ext>
            </a:extLst>
          </p:cNvPr>
          <p:cNvSpPr/>
          <p:nvPr/>
        </p:nvSpPr>
        <p:spPr>
          <a:xfrm>
            <a:off x="6255026" y="978042"/>
            <a:ext cx="5944411" cy="55853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a:ln>
                <a:noFill/>
              </a:ln>
              <a:solidFill>
                <a:srgbClr val="1A2746"/>
              </a:solidFill>
              <a:effectLst/>
              <a:uLnTx/>
              <a:uFillTx/>
              <a:latin typeface="Arial"/>
              <a:ea typeface="+mn-ea"/>
              <a:cs typeface="Arial"/>
            </a:endParaRPr>
          </a:p>
        </p:txBody>
      </p:sp>
      <p:sp>
        <p:nvSpPr>
          <p:cNvPr id="27" name="Slide Number Placeholder 4">
            <a:extLst>
              <a:ext uri="{FF2B5EF4-FFF2-40B4-BE49-F238E27FC236}">
                <a16:creationId xmlns:a16="http://schemas.microsoft.com/office/drawing/2014/main" id="{CC50A98A-F1A1-4454-BACE-455BF21D5D81}"/>
              </a:ext>
            </a:extLst>
          </p:cNvPr>
          <p:cNvSpPr txBox="1">
            <a:spLocks/>
          </p:cNvSpPr>
          <p:nvPr/>
        </p:nvSpPr>
        <p:spPr>
          <a:xfrm>
            <a:off x="9957414"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29" name="Graphic 28">
            <a:extLst>
              <a:ext uri="{FF2B5EF4-FFF2-40B4-BE49-F238E27FC236}">
                <a16:creationId xmlns:a16="http://schemas.microsoft.com/office/drawing/2014/main" id="{63CC265C-83C5-4A37-BBE5-4C215972617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391201" y="6602846"/>
            <a:ext cx="628861" cy="130109"/>
          </a:xfrm>
          <a:prstGeom prst="rect">
            <a:avLst/>
          </a:prstGeom>
        </p:spPr>
      </p:pic>
      <p:sp>
        <p:nvSpPr>
          <p:cNvPr id="42" name="Title 12">
            <a:extLst>
              <a:ext uri="{FF2B5EF4-FFF2-40B4-BE49-F238E27FC236}">
                <a16:creationId xmlns:a16="http://schemas.microsoft.com/office/drawing/2014/main" id="{99D0A265-87F1-4D02-97A2-EF1557F5EB42}"/>
              </a:ext>
            </a:extLst>
          </p:cNvPr>
          <p:cNvSpPr txBox="1">
            <a:spLocks/>
          </p:cNvSpPr>
          <p:nvPr/>
        </p:nvSpPr>
        <p:spPr>
          <a:xfrm>
            <a:off x="769794" y="950329"/>
            <a:ext cx="521470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none" spc="0" normalizeH="0" baseline="0" noProof="0">
                <a:ln>
                  <a:noFill/>
                </a:ln>
                <a:solidFill>
                  <a:srgbClr val="AABE3B"/>
                </a:solidFill>
                <a:effectLst/>
                <a:uLnTx/>
                <a:uFillTx/>
                <a:latin typeface="Arial"/>
                <a:ea typeface="+mj-ea"/>
                <a:cs typeface="+mj-cs"/>
              </a:rPr>
              <a:t>catalyst awards</a:t>
            </a:r>
            <a:endParaRPr kumimoji="0" lang="en-GB" sz="4000" b="1" i="0" u="none" strike="noStrike" kern="1200" cap="none" spc="0" normalizeH="0" baseline="0" noProof="0">
              <a:ln>
                <a:noFill/>
              </a:ln>
              <a:solidFill>
                <a:srgbClr val="AABE3B"/>
              </a:solidFill>
              <a:effectLst/>
              <a:uLnTx/>
              <a:uFillTx/>
              <a:latin typeface="Arial"/>
              <a:ea typeface="+mj-ea"/>
              <a:cs typeface="+mj-cs"/>
            </a:endParaRPr>
          </a:p>
        </p:txBody>
      </p:sp>
      <p:sp>
        <p:nvSpPr>
          <p:cNvPr id="43" name="Title 12">
            <a:extLst>
              <a:ext uri="{FF2B5EF4-FFF2-40B4-BE49-F238E27FC236}">
                <a16:creationId xmlns:a16="http://schemas.microsoft.com/office/drawing/2014/main" id="{F23D082F-5EEE-4039-9082-79AEA90BC512}"/>
              </a:ext>
            </a:extLst>
          </p:cNvPr>
          <p:cNvSpPr>
            <a:spLocks noGrp="1"/>
          </p:cNvSpPr>
          <p:nvPr>
            <p:ph type="title"/>
          </p:nvPr>
        </p:nvSpPr>
        <p:spPr>
          <a:xfrm>
            <a:off x="126706" y="161571"/>
            <a:ext cx="10653954" cy="549275"/>
          </a:xfrm>
        </p:spPr>
        <p:txBody>
          <a:bodyPr/>
          <a:lstStyle/>
          <a:p>
            <a:r>
              <a:rPr lang="en-US">
                <a:solidFill>
                  <a:schemeClr val="bg1"/>
                </a:solidFill>
              </a:rPr>
              <a:t>Moonshot</a:t>
            </a:r>
            <a:endParaRPr lang="en-GB">
              <a:solidFill>
                <a:schemeClr val="bg1"/>
              </a:solidFill>
            </a:endParaRPr>
          </a:p>
        </p:txBody>
      </p:sp>
      <p:sp>
        <p:nvSpPr>
          <p:cNvPr id="44" name="TextBox 43">
            <a:extLst>
              <a:ext uri="{FF2B5EF4-FFF2-40B4-BE49-F238E27FC236}">
                <a16:creationId xmlns:a16="http://schemas.microsoft.com/office/drawing/2014/main" id="{D4981ECC-097F-4497-A41D-74058D6FAB6C}"/>
              </a:ext>
            </a:extLst>
          </p:cNvPr>
          <p:cNvSpPr txBox="1"/>
          <p:nvPr/>
        </p:nvSpPr>
        <p:spPr>
          <a:xfrm>
            <a:off x="6628687" y="531445"/>
            <a:ext cx="5271576" cy="5786199"/>
          </a:xfrm>
          <a:prstGeom prst="rect">
            <a:avLst/>
          </a:prstGeom>
          <a:noFill/>
        </p:spPr>
        <p:txBody>
          <a:bodyPr wrap="square" lIns="91440" tIns="45720" rIns="91440" bIns="45720" anchor="t">
            <a:spAutoFit/>
          </a:bodyPr>
          <a:lstStyle/>
          <a:p>
            <a:pPr marL="323850" indent="-323850" algn="just" fontAlgn="base">
              <a:spcAft>
                <a:spcPts val="1200"/>
              </a:spcAft>
              <a:buBlip>
                <a:blip r:embed="rId7"/>
              </a:buBlip>
              <a:defRPr/>
            </a:pPr>
            <a:r>
              <a:rPr lang="en-US" sz="2000" b="1" dirty="0">
                <a:solidFill>
                  <a:schemeClr val="bg1"/>
                </a:solidFill>
                <a:latin typeface="Arial"/>
                <a:ea typeface="+mn-lt"/>
                <a:cs typeface="Arial"/>
              </a:rPr>
              <a:t>Recognizes catalysts which best solves the Moonshot Challenges offering innovative &amp; commercially viable technology solutions to industry challenges. </a:t>
            </a:r>
          </a:p>
          <a:p>
            <a:pPr marL="323850" marR="0" indent="-323850" fontAlgn="base">
              <a:spcAft>
                <a:spcPts val="1200"/>
              </a:spcAft>
              <a:buBlip>
                <a:blip r:embed="rId7"/>
              </a:buBlip>
              <a:defRPr/>
            </a:pPr>
            <a:r>
              <a:rPr lang="en-US" sz="2000" b="1" dirty="0">
                <a:solidFill>
                  <a:schemeClr val="bg1"/>
                </a:solidFill>
                <a:latin typeface="Arial"/>
                <a:ea typeface="+mn-lt"/>
                <a:cs typeface="Arial"/>
              </a:rPr>
              <a:t>Applicable only for Moonshot Catalysts.</a:t>
            </a:r>
          </a:p>
          <a:p>
            <a:pPr marL="323850" indent="-323850">
              <a:spcAft>
                <a:spcPts val="1200"/>
              </a:spcAft>
              <a:buBlip>
                <a:blip r:embed="rId7"/>
              </a:buBlip>
              <a:defRPr/>
            </a:pPr>
            <a:r>
              <a:rPr lang="en-GB" sz="2000" b="1" dirty="0">
                <a:solidFill>
                  <a:schemeClr val="bg1"/>
                </a:solidFill>
                <a:latin typeface="Arial"/>
                <a:ea typeface="+mn-lt"/>
                <a:cs typeface="Arial"/>
              </a:rPr>
              <a:t>Promotion &amp; gaining industry feedback.</a:t>
            </a:r>
          </a:p>
          <a:p>
            <a:pPr marL="323850" indent="-323850" algn="just">
              <a:spcAft>
                <a:spcPts val="1200"/>
              </a:spcAft>
              <a:buBlip>
                <a:blip r:embed="rId7"/>
              </a:buBlip>
              <a:defRPr/>
            </a:pPr>
            <a:r>
              <a:rPr lang="en-GB" sz="2000" b="1" dirty="0">
                <a:solidFill>
                  <a:schemeClr val="bg1"/>
                </a:solidFill>
                <a:latin typeface="Arial"/>
                <a:ea typeface="+mn-lt"/>
                <a:cs typeface="Arial"/>
              </a:rPr>
              <a:t>Judged by the executive panel of industry specialists.</a:t>
            </a:r>
          </a:p>
          <a:p>
            <a:pPr marL="323850" indent="-323850" algn="just">
              <a:spcAft>
                <a:spcPts val="1200"/>
              </a:spcAft>
              <a:buBlip>
                <a:blip r:embed="rId7"/>
              </a:buBlip>
              <a:defRPr/>
            </a:pPr>
            <a:r>
              <a:rPr lang="en-GB" sz="2000" b="1" dirty="0">
                <a:solidFill>
                  <a:schemeClr val="bg1"/>
                </a:solidFill>
                <a:latin typeface="Arial"/>
                <a:ea typeface="+mn-lt"/>
                <a:cs typeface="Arial"/>
              </a:rPr>
              <a:t>Recognition through TM Forum wider media exposure, and social media.</a:t>
            </a:r>
          </a:p>
          <a:p>
            <a:pPr marL="323850" indent="-323850" algn="just">
              <a:spcAft>
                <a:spcPts val="1200"/>
              </a:spcAft>
              <a:buBlip>
                <a:blip r:embed="rId7"/>
              </a:buBlip>
              <a:defRPr/>
            </a:pPr>
            <a:r>
              <a:rPr lang="en-GB" sz="2000" b="1" dirty="0">
                <a:solidFill>
                  <a:schemeClr val="bg1"/>
                </a:solidFill>
                <a:latin typeface="Arial"/>
                <a:ea typeface="+mn-lt"/>
                <a:cs typeface="Arial"/>
              </a:rPr>
              <a:t>Winners announced live at Awards Ceremony at Innovate Asia’24 on 7</a:t>
            </a:r>
            <a:r>
              <a:rPr lang="en-GB" sz="2000" b="1" baseline="30000" dirty="0">
                <a:solidFill>
                  <a:schemeClr val="bg1"/>
                </a:solidFill>
                <a:latin typeface="Arial"/>
                <a:ea typeface="+mn-lt"/>
                <a:cs typeface="Arial"/>
              </a:rPr>
              <a:t>th</a:t>
            </a:r>
            <a:r>
              <a:rPr lang="en-GB" sz="2000" b="1" dirty="0">
                <a:solidFill>
                  <a:schemeClr val="bg1"/>
                </a:solidFill>
                <a:latin typeface="Arial"/>
                <a:ea typeface="+mn-lt"/>
                <a:cs typeface="Arial"/>
              </a:rPr>
              <a:t> Nov.</a:t>
            </a:r>
          </a:p>
        </p:txBody>
      </p:sp>
      <p:pic>
        <p:nvPicPr>
          <p:cNvPr id="2" name="Picture 1">
            <a:extLst>
              <a:ext uri="{FF2B5EF4-FFF2-40B4-BE49-F238E27FC236}">
                <a16:creationId xmlns:a16="http://schemas.microsoft.com/office/drawing/2014/main" id="{0A29CCE5-AA7F-4EC7-4E2A-5EBCF03E3FCB}"/>
              </a:ext>
            </a:extLst>
          </p:cNvPr>
          <p:cNvPicPr>
            <a:picLocks noChangeAspect="1"/>
          </p:cNvPicPr>
          <p:nvPr/>
        </p:nvPicPr>
        <p:blipFill>
          <a:blip r:embed="rId8"/>
          <a:stretch>
            <a:fillRect/>
          </a:stretch>
        </p:blipFill>
        <p:spPr>
          <a:xfrm>
            <a:off x="0" y="2251103"/>
            <a:ext cx="6255026" cy="3640034"/>
          </a:xfrm>
          <a:prstGeom prst="rect">
            <a:avLst/>
          </a:prstGeom>
        </p:spPr>
      </p:pic>
    </p:spTree>
    <p:extLst>
      <p:ext uri="{BB962C8B-B14F-4D97-AF65-F5344CB8AC3E}">
        <p14:creationId xmlns:p14="http://schemas.microsoft.com/office/powerpoint/2010/main" val="16548387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749578" y="3251716"/>
            <a:ext cx="4797288" cy="1696203"/>
          </a:xfrm>
        </p:spPr>
        <p:txBody>
          <a:bodyPr lIns="91440" tIns="45720" rIns="91440" bIns="45720" anchor="t">
            <a:normAutofit/>
          </a:bodyPr>
          <a:lstStyle/>
          <a:p>
            <a:pPr algn="ctr"/>
            <a:r>
              <a:rPr lang="en-US" sz="5400" dirty="0"/>
              <a:t>award category</a:t>
            </a:r>
            <a:endParaRPr lang="en-US" dirty="0"/>
          </a:p>
        </p:txBody>
      </p:sp>
      <p:pic>
        <p:nvPicPr>
          <p:cNvPr id="2" name="Picture 1" descr="A logo for a company&#10;&#10;Description automatically generated">
            <a:extLst>
              <a:ext uri="{FF2B5EF4-FFF2-40B4-BE49-F238E27FC236}">
                <a16:creationId xmlns:a16="http://schemas.microsoft.com/office/drawing/2014/main" id="{BBCD52DB-D57D-E473-6F76-E61C0FE18B9D}"/>
              </a:ext>
            </a:extLst>
          </p:cNvPr>
          <p:cNvPicPr>
            <a:picLocks noChangeAspect="1"/>
          </p:cNvPicPr>
          <p:nvPr/>
        </p:nvPicPr>
        <p:blipFill rotWithShape="1">
          <a:blip r:embed="rId2"/>
          <a:srcRect t="1879" b="1879"/>
          <a:stretch/>
        </p:blipFill>
        <p:spPr>
          <a:xfrm>
            <a:off x="9899374" y="5589272"/>
            <a:ext cx="2292626" cy="1268728"/>
          </a:xfrm>
          <a:prstGeom prst="rect">
            <a:avLst/>
          </a:prstGeom>
        </p:spPr>
      </p:pic>
    </p:spTree>
    <p:extLst>
      <p:ext uri="{BB962C8B-B14F-4D97-AF65-F5344CB8AC3E}">
        <p14:creationId xmlns:p14="http://schemas.microsoft.com/office/powerpoint/2010/main" val="85541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invertebrate&#10;&#10;Description automatically generated">
            <a:extLst>
              <a:ext uri="{FF2B5EF4-FFF2-40B4-BE49-F238E27FC236}">
                <a16:creationId xmlns:a16="http://schemas.microsoft.com/office/drawing/2014/main" id="{015762AA-00C9-4541-DBD2-37F813C7E31F}"/>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3234" y="0"/>
            <a:ext cx="10957639" cy="980506"/>
          </a:xfrm>
          <a:prstGeom prst="round1Rect">
            <a:avLst>
              <a:gd name="adj" fmla="val 50000"/>
            </a:avLst>
          </a:prstGeom>
        </p:spPr>
      </p:pic>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9948041" y="6563361"/>
            <a:ext cx="1014746" cy="247342"/>
          </a:xfrm>
          <a:prstGeom prst="rect">
            <a:avLst/>
          </a:prstGeom>
        </p:spPr>
        <p:txBody>
          <a:bodyPr vert="horz" lIns="91440" tIns="45720" rIns="91440" bIns="45720" rtlCol="0" anchor="ctr"/>
          <a:lstStyle>
            <a:defPPr>
              <a:defRPr lang="en-US"/>
            </a:defPPr>
            <a:lvl1pPr marL="0" algn="r"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lang="en-GB" smtClean="0"/>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pic>
        <p:nvPicPr>
          <p:cNvPr id="6" name="Picture 5" descr="A logo for a company&#10;&#10;Description automatically generated">
            <a:extLst>
              <a:ext uri="{FF2B5EF4-FFF2-40B4-BE49-F238E27FC236}">
                <a16:creationId xmlns:a16="http://schemas.microsoft.com/office/drawing/2014/main" id="{9863487B-5D4A-37D4-7AC5-8361AA6085AD}"/>
              </a:ext>
            </a:extLst>
          </p:cNvPr>
          <p:cNvPicPr>
            <a:picLocks noChangeAspect="1"/>
          </p:cNvPicPr>
          <p:nvPr/>
        </p:nvPicPr>
        <p:blipFill>
          <a:blip r:embed="rId3"/>
          <a:stretch>
            <a:fillRect/>
          </a:stretch>
        </p:blipFill>
        <p:spPr>
          <a:xfrm>
            <a:off x="-336" y="4297356"/>
            <a:ext cx="4496690" cy="2558165"/>
          </a:xfrm>
          <a:prstGeom prst="rect">
            <a:avLst/>
          </a:prstGeom>
        </p:spPr>
      </p:pic>
      <p:sp>
        <p:nvSpPr>
          <p:cNvPr id="2" name="Title 31">
            <a:extLst>
              <a:ext uri="{FF2B5EF4-FFF2-40B4-BE49-F238E27FC236}">
                <a16:creationId xmlns:a16="http://schemas.microsoft.com/office/drawing/2014/main" id="{6210AFAC-592C-0924-F963-5C9F21C7139F}"/>
              </a:ext>
            </a:extLst>
          </p:cNvPr>
          <p:cNvSpPr>
            <a:spLocks noGrp="1"/>
          </p:cNvSpPr>
          <p:nvPr>
            <p:ph type="title"/>
          </p:nvPr>
        </p:nvSpPr>
        <p:spPr>
          <a:xfrm>
            <a:off x="225287" y="105102"/>
            <a:ext cx="9723208" cy="528955"/>
          </a:xfrm>
        </p:spPr>
        <p:txBody>
          <a:bodyPr/>
          <a:lstStyle/>
          <a:p>
            <a:r>
              <a:rPr lang="en-GB" dirty="0"/>
              <a:t>Best Moonshot Catalyst</a:t>
            </a:r>
            <a:endParaRPr lang="en-GB" sz="5400" dirty="0"/>
          </a:p>
        </p:txBody>
      </p:sp>
      <p:sp>
        <p:nvSpPr>
          <p:cNvPr id="3" name="Title 12">
            <a:extLst>
              <a:ext uri="{FF2B5EF4-FFF2-40B4-BE49-F238E27FC236}">
                <a16:creationId xmlns:a16="http://schemas.microsoft.com/office/drawing/2014/main" id="{1B0A157B-5810-4A00-4451-3D11F0A56AE0}"/>
              </a:ext>
            </a:extLst>
          </p:cNvPr>
          <p:cNvSpPr txBox="1">
            <a:spLocks/>
          </p:cNvSpPr>
          <p:nvPr/>
        </p:nvSpPr>
        <p:spPr>
          <a:xfrm>
            <a:off x="6411790" y="1394990"/>
            <a:ext cx="3918202" cy="4984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a:defRPr/>
            </a:pPr>
            <a:r>
              <a:rPr lang="en-GB" sz="4800">
                <a:solidFill>
                  <a:schemeClr val="accent2"/>
                </a:solidFill>
                <a:latin typeface="Arial"/>
              </a:rPr>
              <a:t>AI Challenge</a:t>
            </a:r>
            <a:endParaRPr lang="en-GB" sz="4800" b="1" i="0" u="none" strike="noStrike" kern="1200" cap="none" spc="0" normalizeH="0" baseline="0" noProof="0">
              <a:ln>
                <a:noFill/>
              </a:ln>
              <a:solidFill>
                <a:schemeClr val="accent2"/>
              </a:solidFill>
              <a:effectLst/>
              <a:uLnTx/>
              <a:uFillTx/>
              <a:latin typeface="Arial"/>
              <a:cs typeface="Arial"/>
            </a:endParaRPr>
          </a:p>
        </p:txBody>
      </p:sp>
      <p:pic>
        <p:nvPicPr>
          <p:cNvPr id="19" name="Picture 18" descr="AI Challenge">
            <a:extLst>
              <a:ext uri="{FF2B5EF4-FFF2-40B4-BE49-F238E27FC236}">
                <a16:creationId xmlns:a16="http://schemas.microsoft.com/office/drawing/2014/main" id="{AEBE1838-D5D5-4AC1-0034-F7EBDBDC5950}"/>
              </a:ext>
            </a:extLst>
          </p:cNvPr>
          <p:cNvPicPr>
            <a:picLocks noChangeAspect="1"/>
          </p:cNvPicPr>
          <p:nvPr/>
        </p:nvPicPr>
        <p:blipFill>
          <a:blip r:embed="rId4"/>
          <a:stretch>
            <a:fillRect/>
          </a:stretch>
        </p:blipFill>
        <p:spPr>
          <a:xfrm>
            <a:off x="0" y="986790"/>
            <a:ext cx="4500880" cy="3411220"/>
          </a:xfrm>
          <a:prstGeom prst="rect">
            <a:avLst/>
          </a:prstGeom>
        </p:spPr>
      </p:pic>
      <p:sp>
        <p:nvSpPr>
          <p:cNvPr id="21" name="TextBox 20">
            <a:extLst>
              <a:ext uri="{FF2B5EF4-FFF2-40B4-BE49-F238E27FC236}">
                <a16:creationId xmlns:a16="http://schemas.microsoft.com/office/drawing/2014/main" id="{22F710DC-167A-BE67-F91A-18671FF266E7}"/>
              </a:ext>
            </a:extLst>
          </p:cNvPr>
          <p:cNvSpPr txBox="1"/>
          <p:nvPr/>
        </p:nvSpPr>
        <p:spPr>
          <a:xfrm>
            <a:off x="5419647" y="2309445"/>
            <a:ext cx="6168128" cy="3882538"/>
          </a:xfrm>
          <a:prstGeom prst="rect">
            <a:avLst/>
          </a:prstGeom>
          <a:noFill/>
        </p:spPr>
        <p:txBody>
          <a:bodyPr wrap="square" lIns="91440" tIns="45720" rIns="91440" bIns="45720" anchor="t">
            <a:spAutoFit/>
          </a:bodyPr>
          <a:lstStyle/>
          <a:p>
            <a:pPr fontAlgn="base">
              <a:lnSpc>
                <a:spcPct val="150000"/>
              </a:lnSpc>
              <a:spcAft>
                <a:spcPts val="1200"/>
              </a:spcAft>
              <a:defRPr/>
            </a:pPr>
            <a:r>
              <a:rPr lang="en-US" sz="2000" b="1">
                <a:solidFill>
                  <a:schemeClr val="bg1"/>
                </a:solidFill>
                <a:latin typeface="Arial"/>
                <a:ea typeface="+mn-lt"/>
                <a:cs typeface="Arial"/>
              </a:rPr>
              <a:t>The challenge is a significant opportunity for CSPs to explore and harness the capabilities of AI. </a:t>
            </a:r>
            <a:endParaRPr lang="en-US">
              <a:solidFill>
                <a:schemeClr val="bg1"/>
              </a:solidFill>
              <a:latin typeface="Arial"/>
              <a:ea typeface="+mn-lt"/>
              <a:cs typeface="Arial"/>
            </a:endParaRPr>
          </a:p>
          <a:p>
            <a:pPr>
              <a:lnSpc>
                <a:spcPct val="150000"/>
              </a:lnSpc>
              <a:spcAft>
                <a:spcPts val="1200"/>
              </a:spcAft>
              <a:defRPr/>
            </a:pPr>
            <a:r>
              <a:rPr lang="en-US" sz="2000" b="1">
                <a:solidFill>
                  <a:schemeClr val="bg1"/>
                </a:solidFill>
                <a:latin typeface="Arial"/>
                <a:ea typeface="+mn-lt"/>
                <a:cs typeface="Arial"/>
              </a:rPr>
              <a:t>With </a:t>
            </a:r>
            <a:r>
              <a:rPr lang="en-US" sz="2000" b="1" err="1">
                <a:solidFill>
                  <a:schemeClr val="bg1"/>
                </a:solidFill>
                <a:latin typeface="Arial"/>
                <a:ea typeface="+mn-lt"/>
                <a:cs typeface="Arial"/>
              </a:rPr>
              <a:t>GenAI</a:t>
            </a:r>
            <a:r>
              <a:rPr lang="en-US" sz="2000" b="1">
                <a:solidFill>
                  <a:schemeClr val="bg1"/>
                </a:solidFill>
                <a:latin typeface="Arial"/>
                <a:ea typeface="+mn-lt"/>
                <a:cs typeface="Arial"/>
              </a:rPr>
              <a:t> as a driving force, telecom companies can aspire to realize a substantial 30% increase in EBITDA (Earnings Before Interest, Taxes, Depreciation, and Amortization) and strategically</a:t>
            </a:r>
            <a:r>
              <a:rPr lang="en-US" sz="1200">
                <a:solidFill>
                  <a:srgbClr val="0D2548"/>
                </a:solidFill>
                <a:ea typeface="+mn-lt"/>
                <a:cs typeface="+mn-lt"/>
              </a:rPr>
              <a:t>  </a:t>
            </a:r>
            <a:r>
              <a:rPr lang="en-US" sz="2000" b="1">
                <a:solidFill>
                  <a:schemeClr val="bg1"/>
                </a:solidFill>
                <a:latin typeface="Arial"/>
                <a:ea typeface="+mn-lt"/>
                <a:cs typeface="Arial"/>
              </a:rPr>
              <a:t>enhance operational efficiency.</a:t>
            </a:r>
          </a:p>
        </p:txBody>
      </p:sp>
    </p:spTree>
    <p:extLst>
      <p:ext uri="{BB962C8B-B14F-4D97-AF65-F5344CB8AC3E}">
        <p14:creationId xmlns:p14="http://schemas.microsoft.com/office/powerpoint/2010/main" val="3827055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30C42F9-14B1-5C89-544C-6A5F98239269}"/>
              </a:ext>
            </a:extLst>
          </p:cNvPr>
          <p:cNvSpPr>
            <a:spLocks noGrp="1"/>
          </p:cNvSpPr>
          <p:nvPr>
            <p:ph type="title"/>
          </p:nvPr>
        </p:nvSpPr>
        <p:spPr>
          <a:xfrm>
            <a:off x="4100872" y="3136519"/>
            <a:ext cx="5671048" cy="1696203"/>
          </a:xfrm>
        </p:spPr>
        <p:txBody>
          <a:bodyPr lIns="91440" tIns="45720" rIns="91440" bIns="45720" anchor="t">
            <a:noAutofit/>
          </a:bodyPr>
          <a:lstStyle/>
          <a:p>
            <a:pPr algn="ctr"/>
            <a:r>
              <a:rPr lang="en-US"/>
              <a:t>Coaches / judges, judging process &amp; criteria</a:t>
            </a:r>
          </a:p>
        </p:txBody>
      </p:sp>
      <p:pic>
        <p:nvPicPr>
          <p:cNvPr id="2" name="Picture 1" descr="A logo for a company&#10;&#10;Description automatically generated">
            <a:extLst>
              <a:ext uri="{FF2B5EF4-FFF2-40B4-BE49-F238E27FC236}">
                <a16:creationId xmlns:a16="http://schemas.microsoft.com/office/drawing/2014/main" id="{14C59405-C8D6-14CE-4823-7AD0A2B8A3C2}"/>
              </a:ext>
            </a:extLst>
          </p:cNvPr>
          <p:cNvPicPr>
            <a:picLocks noChangeAspect="1"/>
          </p:cNvPicPr>
          <p:nvPr/>
        </p:nvPicPr>
        <p:blipFill rotWithShape="1">
          <a:blip r:embed="rId2"/>
          <a:srcRect t="1879" b="1879"/>
          <a:stretch/>
        </p:blipFill>
        <p:spPr>
          <a:xfrm>
            <a:off x="9899374" y="5589272"/>
            <a:ext cx="2292626" cy="1268728"/>
          </a:xfrm>
          <a:prstGeom prst="rect">
            <a:avLst/>
          </a:prstGeom>
        </p:spPr>
      </p:pic>
    </p:spTree>
    <p:extLst>
      <p:ext uri="{BB962C8B-B14F-4D97-AF65-F5344CB8AC3E}">
        <p14:creationId xmlns:p14="http://schemas.microsoft.com/office/powerpoint/2010/main" val="1997123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oup of people posing for a photo&#10;&#10;Description automatically generated">
            <a:extLst>
              <a:ext uri="{FF2B5EF4-FFF2-40B4-BE49-F238E27FC236}">
                <a16:creationId xmlns:a16="http://schemas.microsoft.com/office/drawing/2014/main" id="{BBA5AF17-05D9-548B-367F-69953290DC59}"/>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t="1694" r="1235" b="10397"/>
          <a:stretch/>
        </p:blipFill>
        <p:spPr>
          <a:xfrm>
            <a:off x="1" y="0"/>
            <a:ext cx="12191999" cy="6858000"/>
          </a:xfrm>
          <a:prstGeom prst="rect">
            <a:avLst/>
          </a:prstGeom>
        </p:spPr>
      </p:pic>
      <p:sp>
        <p:nvSpPr>
          <p:cNvPr id="6" name="Freeform 5">
            <a:extLst>
              <a:ext uri="{FF2B5EF4-FFF2-40B4-BE49-F238E27FC236}">
                <a16:creationId xmlns:a16="http://schemas.microsoft.com/office/drawing/2014/main" id="{91E34707-E6E9-C942-1DF0-AA443CD7ACFA}"/>
              </a:ext>
            </a:extLst>
          </p:cNvPr>
          <p:cNvSpPr/>
          <p:nvPr/>
        </p:nvSpPr>
        <p:spPr>
          <a:xfrm>
            <a:off x="0" y="2541"/>
            <a:ext cx="12192000" cy="6858000"/>
          </a:xfrm>
          <a:custGeom>
            <a:avLst/>
            <a:gdLst>
              <a:gd name="connsiteX0" fmla="*/ 3631111 w 12192000"/>
              <a:gd name="connsiteY0" fmla="*/ 6857767 h 6858000"/>
              <a:gd name="connsiteX1" fmla="*/ 3630818 w 12192000"/>
              <a:gd name="connsiteY1" fmla="*/ 6858000 h 6858000"/>
              <a:gd name="connsiteX2" fmla="*/ 3538737 w 12192000"/>
              <a:gd name="connsiteY2" fmla="*/ 6858000 h 6858000"/>
              <a:gd name="connsiteX3" fmla="*/ 0 w 12192000"/>
              <a:gd name="connsiteY3" fmla="*/ 0 h 6858000"/>
              <a:gd name="connsiteX4" fmla="*/ 12192000 w 12192000"/>
              <a:gd name="connsiteY4" fmla="*/ 0 h 6858000"/>
              <a:gd name="connsiteX5" fmla="*/ 12192000 w 12192000"/>
              <a:gd name="connsiteY5" fmla="*/ 6858000 h 6858000"/>
              <a:gd name="connsiteX6" fmla="*/ 11649634 w 12192000"/>
              <a:gd name="connsiteY6" fmla="*/ 6858000 h 6858000"/>
              <a:gd name="connsiteX7" fmla="*/ 11649634 w 12192000"/>
              <a:gd name="connsiteY7" fmla="*/ 1060022 h 6858000"/>
              <a:gd name="connsiteX8" fmla="*/ 11674540 w 12192000"/>
              <a:gd name="connsiteY8" fmla="*/ 1057511 h 6858000"/>
              <a:gd name="connsiteX9" fmla="*/ 11684196 w 12192000"/>
              <a:gd name="connsiteY9" fmla="*/ 1054643 h 6858000"/>
              <a:gd name="connsiteX10" fmla="*/ 11593233 w 12192000"/>
              <a:gd name="connsiteY10" fmla="*/ 1063813 h 6858000"/>
              <a:gd name="connsiteX11" fmla="*/ 11196770 w 12192000"/>
              <a:gd name="connsiteY11" fmla="*/ 853015 h 6858000"/>
              <a:gd name="connsiteX12" fmla="*/ 11160969 w 12192000"/>
              <a:gd name="connsiteY12" fmla="*/ 787057 h 6858000"/>
              <a:gd name="connsiteX13" fmla="*/ 11161126 w 12192000"/>
              <a:gd name="connsiteY13" fmla="*/ 787562 h 6858000"/>
              <a:gd name="connsiteX14" fmla="*/ 11190088 w 12192000"/>
              <a:gd name="connsiteY14" fmla="*/ 840921 h 6858000"/>
              <a:gd name="connsiteX15" fmla="*/ 11147166 w 12192000"/>
              <a:gd name="connsiteY15" fmla="*/ 875086 h 6858000"/>
              <a:gd name="connsiteX16" fmla="*/ 11147166 w 12192000"/>
              <a:gd name="connsiteY16" fmla="*/ 778106 h 6858000"/>
              <a:gd name="connsiteX17" fmla="*/ 0 w 12192000"/>
              <a:gd name="connsiteY17" fmla="*/ 61190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2000" h="6858000">
                <a:moveTo>
                  <a:pt x="3631111" y="6857767"/>
                </a:moveTo>
                <a:lnTo>
                  <a:pt x="3630818" y="6858000"/>
                </a:lnTo>
                <a:lnTo>
                  <a:pt x="3538737" y="6858000"/>
                </a:lnTo>
                <a:close/>
                <a:moveTo>
                  <a:pt x="0" y="0"/>
                </a:moveTo>
                <a:lnTo>
                  <a:pt x="12192000" y="0"/>
                </a:lnTo>
                <a:lnTo>
                  <a:pt x="12192000" y="6858000"/>
                </a:lnTo>
                <a:lnTo>
                  <a:pt x="11649634" y="6858000"/>
                </a:lnTo>
                <a:lnTo>
                  <a:pt x="11649634" y="1060022"/>
                </a:lnTo>
                <a:lnTo>
                  <a:pt x="11674540" y="1057511"/>
                </a:lnTo>
                <a:lnTo>
                  <a:pt x="11684196" y="1054643"/>
                </a:lnTo>
                <a:lnTo>
                  <a:pt x="11593233" y="1063813"/>
                </a:lnTo>
                <a:cubicBezTo>
                  <a:pt x="11428197" y="1063813"/>
                  <a:pt x="11282691" y="980196"/>
                  <a:pt x="11196770" y="853015"/>
                </a:cubicBezTo>
                <a:lnTo>
                  <a:pt x="11160969" y="787057"/>
                </a:lnTo>
                <a:lnTo>
                  <a:pt x="11161126" y="787562"/>
                </a:lnTo>
                <a:lnTo>
                  <a:pt x="11190088" y="840921"/>
                </a:lnTo>
                <a:lnTo>
                  <a:pt x="11147166" y="875086"/>
                </a:lnTo>
                <a:lnTo>
                  <a:pt x="11147166" y="778106"/>
                </a:lnTo>
                <a:lnTo>
                  <a:pt x="0" y="6119083"/>
                </a:lnTo>
                <a:close/>
              </a:path>
            </a:pathLst>
          </a:custGeom>
          <a:solidFill>
            <a:srgbClr val="EEEF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Graphic 6">
            <a:extLst>
              <a:ext uri="{FF2B5EF4-FFF2-40B4-BE49-F238E27FC236}">
                <a16:creationId xmlns:a16="http://schemas.microsoft.com/office/drawing/2014/main" id="{9FF86839-DC00-A66C-9EB4-D4697FE2407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707880" y="538380"/>
            <a:ext cx="1938102" cy="1938102"/>
          </a:xfrm>
          <a:prstGeom prst="rect">
            <a:avLst/>
          </a:prstGeom>
        </p:spPr>
      </p:pic>
      <p:pic>
        <p:nvPicPr>
          <p:cNvPr id="2" name="Picture 1">
            <a:extLst>
              <a:ext uri="{FF2B5EF4-FFF2-40B4-BE49-F238E27FC236}">
                <a16:creationId xmlns:a16="http://schemas.microsoft.com/office/drawing/2014/main" id="{5DE1C25D-B9E8-50FA-CE82-1B8DA868A358}"/>
              </a:ext>
            </a:extLst>
          </p:cNvPr>
          <p:cNvPicPr>
            <a:picLocks noChangeAspect="1"/>
          </p:cNvPicPr>
          <p:nvPr/>
        </p:nvPicPr>
        <p:blipFill>
          <a:blip r:embed="rId6"/>
          <a:stretch>
            <a:fillRect/>
          </a:stretch>
        </p:blipFill>
        <p:spPr>
          <a:xfrm>
            <a:off x="539283" y="98308"/>
            <a:ext cx="8622579" cy="961858"/>
          </a:xfrm>
          <a:prstGeom prst="round1Rect">
            <a:avLst>
              <a:gd name="adj" fmla="val 50000"/>
            </a:avLst>
          </a:prstGeom>
        </p:spPr>
      </p:pic>
      <p:sp>
        <p:nvSpPr>
          <p:cNvPr id="4" name="TextBox 3">
            <a:extLst>
              <a:ext uri="{FF2B5EF4-FFF2-40B4-BE49-F238E27FC236}">
                <a16:creationId xmlns:a16="http://schemas.microsoft.com/office/drawing/2014/main" id="{68970609-DB3A-8993-164B-B103526D39E4}"/>
              </a:ext>
            </a:extLst>
          </p:cNvPr>
          <p:cNvSpPr txBox="1"/>
          <p:nvPr/>
        </p:nvSpPr>
        <p:spPr>
          <a:xfrm>
            <a:off x="659502" y="138315"/>
            <a:ext cx="7760597" cy="873316"/>
          </a:xfrm>
          <a:prstGeom prst="rect">
            <a:avLst/>
          </a:prstGeom>
          <a:noFill/>
        </p:spPr>
        <p:txBody>
          <a:bodyPr wrap="square" lIns="91440" tIns="45720" rIns="91440" bIns="45720" rtlCol="0" anchor="t">
            <a:spAutoFit/>
          </a:bodyPr>
          <a:lstStyle/>
          <a:p>
            <a:pPr>
              <a:lnSpc>
                <a:spcPct val="110000"/>
              </a:lnSpc>
            </a:pPr>
            <a:r>
              <a:rPr lang="en-GB" sz="2400" b="1">
                <a:solidFill>
                  <a:schemeClr val="bg1"/>
                </a:solidFill>
                <a:effectLst/>
                <a:latin typeface="Arial"/>
                <a:cs typeface="Arial"/>
              </a:rPr>
              <a:t>Executive Coaches &amp; Judges’ for our exciting AI challenge</a:t>
            </a:r>
            <a:endParaRPr lang="en-GB" sz="2400" b="1">
              <a:solidFill>
                <a:schemeClr val="bg1"/>
              </a:solidFill>
              <a:effectLst/>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7ED75DB3-E03E-F752-E43A-6A946B79C806}"/>
              </a:ext>
            </a:extLst>
          </p:cNvPr>
          <p:cNvGrpSpPr/>
          <p:nvPr/>
        </p:nvGrpSpPr>
        <p:grpSpPr>
          <a:xfrm>
            <a:off x="4075615" y="1140551"/>
            <a:ext cx="3330565" cy="5354222"/>
            <a:chOff x="546018" y="2804400"/>
            <a:chExt cx="3330565" cy="3534528"/>
          </a:xfrm>
        </p:grpSpPr>
        <p:sp>
          <p:nvSpPr>
            <p:cNvPr id="11" name="Rectangle 10">
              <a:extLst>
                <a:ext uri="{FF2B5EF4-FFF2-40B4-BE49-F238E27FC236}">
                  <a16:creationId xmlns:a16="http://schemas.microsoft.com/office/drawing/2014/main" id="{D255161B-4A5E-4CA5-2BC9-0306E93BA5A0}"/>
                </a:ext>
              </a:extLst>
            </p:cNvPr>
            <p:cNvSpPr/>
            <p:nvPr/>
          </p:nvSpPr>
          <p:spPr>
            <a:xfrm>
              <a:off x="546018" y="3308857"/>
              <a:ext cx="3324113" cy="303007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 Single Corner of Rectangle 11">
              <a:extLst>
                <a:ext uri="{FF2B5EF4-FFF2-40B4-BE49-F238E27FC236}">
                  <a16:creationId xmlns:a16="http://schemas.microsoft.com/office/drawing/2014/main" id="{1BDFBE9F-CC07-5EC2-AA6C-24AC4B040236}"/>
                </a:ext>
              </a:extLst>
            </p:cNvPr>
            <p:cNvSpPr/>
            <p:nvPr/>
          </p:nvSpPr>
          <p:spPr>
            <a:xfrm>
              <a:off x="552471" y="2804400"/>
              <a:ext cx="3324112" cy="404598"/>
            </a:xfrm>
            <a:prstGeom prst="round1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84B705B-0011-A727-965E-CD4974DE7470}"/>
                </a:ext>
              </a:extLst>
            </p:cNvPr>
            <p:cNvSpPr txBox="1"/>
            <p:nvPr/>
          </p:nvSpPr>
          <p:spPr>
            <a:xfrm>
              <a:off x="578619" y="3376414"/>
              <a:ext cx="3092025" cy="2814247"/>
            </a:xfrm>
            <a:prstGeom prst="rect">
              <a:avLst/>
            </a:prstGeom>
            <a:noFill/>
          </p:spPr>
          <p:txBody>
            <a:bodyPr wrap="square" lIns="91440" tIns="45720" rIns="91440" bIns="45720" numCol="1" rtlCol="0" anchor="t">
              <a:noAutofit/>
            </a:bodyPr>
            <a:lstStyle/>
            <a:p>
              <a:pPr algn="just">
                <a:spcBef>
                  <a:spcPts val="600"/>
                </a:spcBef>
                <a:spcAft>
                  <a:spcPts val="1000"/>
                </a:spcAft>
                <a:buClr>
                  <a:schemeClr val="accent4"/>
                </a:buClr>
              </a:pPr>
              <a:r>
                <a:rPr lang="en-US" sz="1200" b="1">
                  <a:solidFill>
                    <a:srgbClr val="1E2A48"/>
                  </a:solidFill>
                </a:rPr>
                <a:t>Judging 4 Moonshot Catalysts </a:t>
              </a:r>
            </a:p>
            <a:p>
              <a:pPr marL="628650" lvl="1" indent="-171450" algn="just">
                <a:spcBef>
                  <a:spcPts val="600"/>
                </a:spcBef>
                <a:spcAft>
                  <a:spcPts val="1000"/>
                </a:spcAft>
                <a:buClr>
                  <a:schemeClr val="accent4"/>
                </a:buClr>
                <a:buFont typeface="Courier New" panose="02070309020205020404" pitchFamily="49" charset="0"/>
                <a:buChar char="o"/>
              </a:pPr>
              <a:r>
                <a:rPr lang="en-US" sz="1200" b="1">
                  <a:solidFill>
                    <a:srgbClr val="1E2A48"/>
                  </a:solidFill>
                </a:rPr>
                <a:t>20 minutes Judging slot per team </a:t>
              </a:r>
              <a:r>
                <a:rPr lang="en-US" sz="1200">
                  <a:solidFill>
                    <a:srgbClr val="1E2A48"/>
                  </a:solidFill>
                </a:rPr>
                <a:t>to review Catalyst demo at their kiosks. </a:t>
              </a:r>
            </a:p>
            <a:p>
              <a:pPr marL="628650" lvl="1" indent="-171450" algn="just">
                <a:spcBef>
                  <a:spcPts val="600"/>
                </a:spcBef>
                <a:spcAft>
                  <a:spcPts val="1000"/>
                </a:spcAft>
                <a:buClr>
                  <a:schemeClr val="accent4"/>
                </a:buClr>
                <a:buFont typeface="Courier New" panose="02070309020205020404" pitchFamily="49" charset="0"/>
                <a:buChar char="o"/>
              </a:pPr>
              <a:r>
                <a:rPr lang="en-US" sz="1200">
                  <a:solidFill>
                    <a:srgbClr val="1E2A48"/>
                  </a:solidFill>
                </a:rPr>
                <a:t>All Judging slots to be scheduled for 5</a:t>
              </a:r>
              <a:r>
                <a:rPr lang="en-US" sz="1200" baseline="30000">
                  <a:solidFill>
                    <a:srgbClr val="1E2A48"/>
                  </a:solidFill>
                </a:rPr>
                <a:t>th</a:t>
              </a:r>
              <a:r>
                <a:rPr lang="en-US" sz="1200">
                  <a:solidFill>
                    <a:srgbClr val="1E2A48"/>
                  </a:solidFill>
                </a:rPr>
                <a:t> Nov, before 2pm (Local time).</a:t>
              </a:r>
            </a:p>
            <a:p>
              <a:pPr marL="628650" lvl="1" indent="-171450" algn="just">
                <a:spcBef>
                  <a:spcPts val="600"/>
                </a:spcBef>
                <a:spcAft>
                  <a:spcPts val="1000"/>
                </a:spcAft>
                <a:buClr>
                  <a:schemeClr val="accent4"/>
                </a:buClr>
                <a:buFont typeface="Courier New" panose="02070309020205020404" pitchFamily="49" charset="0"/>
                <a:buChar char="o"/>
              </a:pPr>
              <a:r>
                <a:rPr lang="en-US" sz="1200"/>
                <a:t>Score teams on Awards platform. (Logins will be shared on </a:t>
              </a:r>
              <a:r>
                <a:rPr lang="en-US" sz="1200" b="1"/>
                <a:t>later Oct</a:t>
              </a:r>
              <a:r>
                <a:rPr lang="en-US" sz="1200" b="1">
                  <a:solidFill>
                    <a:srgbClr val="1E2A48"/>
                  </a:solidFill>
                </a:rPr>
                <a:t>.)</a:t>
              </a:r>
            </a:p>
            <a:p>
              <a:pPr marL="628650" lvl="1" indent="-171450" algn="just">
                <a:spcBef>
                  <a:spcPts val="600"/>
                </a:spcBef>
                <a:spcAft>
                  <a:spcPts val="1000"/>
                </a:spcAft>
                <a:buClr>
                  <a:schemeClr val="accent4"/>
                </a:buClr>
                <a:buFont typeface="Courier New" panose="02070309020205020404" pitchFamily="49" charset="0"/>
                <a:buChar char="o"/>
              </a:pPr>
              <a:r>
                <a:rPr lang="en-GB" sz="1200" b="1">
                  <a:solidFill>
                    <a:srgbClr val="1E2A48"/>
                  </a:solidFill>
                </a:rPr>
                <a:t>Finalize winners in Executive Judges’ Discussion &amp; Reception (Planed 5 Nov evening, invitation will be shared soon)</a:t>
              </a:r>
              <a:endParaRPr lang="en-US" sz="1200" b="1">
                <a:solidFill>
                  <a:srgbClr val="1E2A48"/>
                </a:solidFill>
              </a:endParaRPr>
            </a:p>
          </p:txBody>
        </p:sp>
      </p:grpSp>
      <p:grpSp>
        <p:nvGrpSpPr>
          <p:cNvPr id="16" name="Group 15">
            <a:extLst>
              <a:ext uri="{FF2B5EF4-FFF2-40B4-BE49-F238E27FC236}">
                <a16:creationId xmlns:a16="http://schemas.microsoft.com/office/drawing/2014/main" id="{3D3B76F5-A934-88C6-EE64-E4232CF2934F}"/>
              </a:ext>
            </a:extLst>
          </p:cNvPr>
          <p:cNvGrpSpPr/>
          <p:nvPr/>
        </p:nvGrpSpPr>
        <p:grpSpPr>
          <a:xfrm>
            <a:off x="539283" y="1130349"/>
            <a:ext cx="3330565" cy="5354222"/>
            <a:chOff x="546018" y="2804400"/>
            <a:chExt cx="3330565" cy="3534528"/>
          </a:xfrm>
        </p:grpSpPr>
        <p:sp>
          <p:nvSpPr>
            <p:cNvPr id="17" name="Rectangle 16">
              <a:extLst>
                <a:ext uri="{FF2B5EF4-FFF2-40B4-BE49-F238E27FC236}">
                  <a16:creationId xmlns:a16="http://schemas.microsoft.com/office/drawing/2014/main" id="{CCEB3980-DDB9-B8AC-1E5E-331CE07C6369}"/>
                </a:ext>
              </a:extLst>
            </p:cNvPr>
            <p:cNvSpPr/>
            <p:nvPr/>
          </p:nvSpPr>
          <p:spPr>
            <a:xfrm>
              <a:off x="546018" y="3308857"/>
              <a:ext cx="3324113" cy="303007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 Single Corner of Rectangle 17">
              <a:extLst>
                <a:ext uri="{FF2B5EF4-FFF2-40B4-BE49-F238E27FC236}">
                  <a16:creationId xmlns:a16="http://schemas.microsoft.com/office/drawing/2014/main" id="{00F6794F-4567-9B68-9488-BE7E06E98075}"/>
                </a:ext>
              </a:extLst>
            </p:cNvPr>
            <p:cNvSpPr/>
            <p:nvPr/>
          </p:nvSpPr>
          <p:spPr>
            <a:xfrm>
              <a:off x="552471" y="2804400"/>
              <a:ext cx="3324112" cy="404598"/>
            </a:xfrm>
            <a:prstGeom prst="round1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0D1AF6F-03CF-64F0-9470-F961EBA7C83B}"/>
                </a:ext>
              </a:extLst>
            </p:cNvPr>
            <p:cNvSpPr txBox="1"/>
            <p:nvPr/>
          </p:nvSpPr>
          <p:spPr>
            <a:xfrm>
              <a:off x="859837" y="2866853"/>
              <a:ext cx="2709379" cy="205250"/>
            </a:xfrm>
            <a:prstGeom prst="rect">
              <a:avLst/>
            </a:prstGeom>
            <a:noFill/>
          </p:spPr>
          <p:txBody>
            <a:bodyPr wrap="square" rtlCol="0">
              <a:spAutoFit/>
            </a:bodyPr>
            <a:lstStyle/>
            <a:p>
              <a:pPr algn="ctr">
                <a:lnSpc>
                  <a:spcPct val="110000"/>
                </a:lnSpc>
              </a:pPr>
              <a:r>
                <a:rPr lang="en-GB" sz="1400" b="1">
                  <a:solidFill>
                    <a:schemeClr val="bg1"/>
                  </a:solidFill>
                  <a:latin typeface="Arial" panose="020B0604020202020204" pitchFamily="34" charset="0"/>
                  <a:cs typeface="Arial" panose="020B0604020202020204" pitchFamily="34" charset="0"/>
                </a:rPr>
                <a:t>ROLES (Pre-event)</a:t>
              </a:r>
              <a:endParaRPr lang="en-US" sz="1400" b="1">
                <a:solidFill>
                  <a:schemeClr val="bg1"/>
                </a:solidFill>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A6B5BDD0-AD79-930C-A1BE-5C5BC7B87544}"/>
                </a:ext>
              </a:extLst>
            </p:cNvPr>
            <p:cNvSpPr txBox="1"/>
            <p:nvPr/>
          </p:nvSpPr>
          <p:spPr>
            <a:xfrm>
              <a:off x="564254" y="3383149"/>
              <a:ext cx="3236781" cy="2826572"/>
            </a:xfrm>
            <a:prstGeom prst="rect">
              <a:avLst/>
            </a:prstGeom>
            <a:noFill/>
          </p:spPr>
          <p:txBody>
            <a:bodyPr wrap="square" lIns="91440" tIns="45720" rIns="91440" bIns="45720" numCol="1" rtlCol="0" anchor="t">
              <a:noAutofit/>
            </a:bodyPr>
            <a:lstStyle/>
            <a:p>
              <a:pPr>
                <a:spcBef>
                  <a:spcPts val="600"/>
                </a:spcBef>
                <a:spcAft>
                  <a:spcPts val="1000"/>
                </a:spcAft>
                <a:buClr>
                  <a:schemeClr val="accent4"/>
                </a:buClr>
              </a:pPr>
              <a:r>
                <a:rPr lang="en-US" sz="1200" b="1">
                  <a:solidFill>
                    <a:srgbClr val="1E2A48"/>
                  </a:solidFill>
                </a:rPr>
                <a:t>Coaching &amp; Mentoring </a:t>
              </a:r>
              <a:r>
                <a:rPr lang="en-US" sz="1200">
                  <a:solidFill>
                    <a:srgbClr val="3F3F3F"/>
                  </a:solidFill>
                  <a:effectLst/>
                  <a:latin typeface="Helvetica"/>
                  <a:cs typeface="Helvetica"/>
                </a:rPr>
                <a:t>to provide feedback to Moonshot Catalyst on business readiness, technical viability and suggestions for </a:t>
              </a:r>
              <a:r>
                <a:rPr lang="en-US" sz="1200">
                  <a:solidFill>
                    <a:srgbClr val="3F3F3F"/>
                  </a:solidFill>
                  <a:latin typeface="Helvetica"/>
                  <a:cs typeface="Helvetica"/>
                </a:rPr>
                <a:t>DTW’24</a:t>
              </a:r>
              <a:r>
                <a:rPr lang="en-US" sz="1200">
                  <a:solidFill>
                    <a:srgbClr val="3F3F3F"/>
                  </a:solidFill>
                  <a:effectLst/>
                  <a:latin typeface="Helvetica"/>
                  <a:cs typeface="Helvetica"/>
                </a:rPr>
                <a:t> judging sessions.</a:t>
              </a:r>
            </a:p>
            <a:p>
              <a:pPr marL="171450" indent="-171450">
                <a:spcBef>
                  <a:spcPts val="600"/>
                </a:spcBef>
                <a:spcAft>
                  <a:spcPts val="400"/>
                </a:spcAft>
                <a:buClr>
                  <a:schemeClr val="accent4"/>
                </a:buClr>
                <a:buFont typeface="Courier New" panose="02070309020205020404" pitchFamily="49" charset="0"/>
                <a:buChar char="o"/>
              </a:pPr>
              <a:r>
                <a:rPr lang="en-US" sz="1200">
                  <a:solidFill>
                    <a:srgbClr val="1E2A48"/>
                  </a:solidFill>
                </a:rPr>
                <a:t>Each coach </a:t>
              </a:r>
              <a:r>
                <a:rPr lang="en-US" sz="1200" b="1">
                  <a:solidFill>
                    <a:srgbClr val="1E2A48"/>
                  </a:solidFill>
                </a:rPr>
                <a:t>allocated up to 1 team.</a:t>
              </a:r>
            </a:p>
            <a:p>
              <a:pPr marL="171450" indent="-171450">
                <a:spcBef>
                  <a:spcPts val="600"/>
                </a:spcBef>
                <a:spcAft>
                  <a:spcPts val="400"/>
                </a:spcAft>
                <a:buClr>
                  <a:schemeClr val="accent4"/>
                </a:buClr>
                <a:buFont typeface="Courier New" panose="02070309020205020404" pitchFamily="49" charset="0"/>
                <a:buChar char="o"/>
              </a:pPr>
              <a:r>
                <a:rPr lang="en-US" sz="1200">
                  <a:solidFill>
                    <a:srgbClr val="1E2A48"/>
                  </a:solidFill>
                </a:rPr>
                <a:t>1:1 Meeting format: </a:t>
              </a:r>
              <a:r>
                <a:rPr lang="en-US" sz="1200" b="1">
                  <a:solidFill>
                    <a:srgbClr val="1E2A48"/>
                  </a:solidFill>
                </a:rPr>
                <a:t>30 min per team</a:t>
              </a:r>
            </a:p>
            <a:p>
              <a:pPr marL="628650" lvl="1" indent="-171450">
                <a:spcBef>
                  <a:spcPts val="600"/>
                </a:spcBef>
                <a:spcAft>
                  <a:spcPts val="400"/>
                </a:spcAft>
                <a:buClr>
                  <a:schemeClr val="accent4"/>
                </a:buClr>
                <a:buFont typeface="Arial" panose="020B0604020202020204" pitchFamily="34" charset="0"/>
                <a:buChar char="•"/>
              </a:pPr>
              <a:r>
                <a:rPr lang="en-US" sz="1200" b="1">
                  <a:solidFill>
                    <a:srgbClr val="3F3F3F"/>
                  </a:solidFill>
                  <a:latin typeface="Helvetica" pitchFamily="2" charset="0"/>
                </a:rPr>
                <a:t>Team Pitch   </a:t>
              </a:r>
              <a:r>
                <a:rPr lang="en-US" sz="1200">
                  <a:solidFill>
                    <a:srgbClr val="3F3F3F"/>
                  </a:solidFill>
                  <a:latin typeface="Helvetica" pitchFamily="2" charset="0"/>
                </a:rPr>
                <a:t>: 10 minutes </a:t>
              </a:r>
            </a:p>
            <a:p>
              <a:pPr marL="628650" lvl="1" indent="-171450">
                <a:spcBef>
                  <a:spcPts val="600"/>
                </a:spcBef>
                <a:spcAft>
                  <a:spcPts val="400"/>
                </a:spcAft>
                <a:buClr>
                  <a:schemeClr val="accent4"/>
                </a:buClr>
                <a:buFont typeface="Arial" panose="020B0604020202020204" pitchFamily="34" charset="0"/>
                <a:buChar char="•"/>
              </a:pPr>
              <a:r>
                <a:rPr lang="en-US" sz="1200" b="1">
                  <a:solidFill>
                    <a:srgbClr val="3F3F3F"/>
                  </a:solidFill>
                  <a:effectLst/>
                  <a:latin typeface="Helvetica" pitchFamily="2" charset="0"/>
                </a:rPr>
                <a:t>Feedback     : </a:t>
              </a:r>
              <a:r>
                <a:rPr lang="en-US" sz="1200">
                  <a:solidFill>
                    <a:srgbClr val="3F3F3F"/>
                  </a:solidFill>
                  <a:effectLst/>
                  <a:latin typeface="Helvetica" pitchFamily="2" charset="0"/>
                </a:rPr>
                <a:t>20 minutes</a:t>
              </a:r>
            </a:p>
            <a:p>
              <a:pPr marL="171450" indent="-171450">
                <a:spcBef>
                  <a:spcPts val="600"/>
                </a:spcBef>
                <a:spcAft>
                  <a:spcPts val="400"/>
                </a:spcAft>
                <a:buClr>
                  <a:schemeClr val="accent4"/>
                </a:buClr>
                <a:buFont typeface="Courier New" panose="02070309020205020404" pitchFamily="49" charset="0"/>
                <a:buChar char="o"/>
              </a:pPr>
              <a:r>
                <a:rPr lang="en-US" sz="1200">
                  <a:solidFill>
                    <a:srgbClr val="1E2A48"/>
                  </a:solidFill>
                </a:rPr>
                <a:t>Meeting will be scheduled during 1 - 10 Oct </a:t>
              </a:r>
              <a:r>
                <a:rPr lang="en-US" sz="1200" b="1">
                  <a:solidFill>
                    <a:srgbClr val="1E2A48"/>
                  </a:solidFill>
                </a:rPr>
                <a:t>24</a:t>
              </a:r>
              <a:endParaRPr lang="en-US" sz="1200">
                <a:solidFill>
                  <a:srgbClr val="1E2A48"/>
                </a:solidFill>
              </a:endParaRPr>
            </a:p>
            <a:p>
              <a:pPr marL="171450" indent="-171450">
                <a:spcBef>
                  <a:spcPts val="600"/>
                </a:spcBef>
                <a:spcAft>
                  <a:spcPts val="1000"/>
                </a:spcAft>
                <a:buClr>
                  <a:schemeClr val="accent4"/>
                </a:buClr>
                <a:buFont typeface="Wingdings" pitchFamily="2" charset="2"/>
                <a:buChar char="ü"/>
              </a:pPr>
              <a:endParaRPr lang="en-US" sz="1050">
                <a:solidFill>
                  <a:srgbClr val="1E2A48"/>
                </a:solidFill>
              </a:endParaRPr>
            </a:p>
            <a:p>
              <a:pPr marL="171450" indent="-171450">
                <a:spcBef>
                  <a:spcPts val="600"/>
                </a:spcBef>
                <a:spcAft>
                  <a:spcPts val="1000"/>
                </a:spcAft>
                <a:buClr>
                  <a:schemeClr val="accent4"/>
                </a:buClr>
                <a:buFont typeface="Wingdings" pitchFamily="2" charset="2"/>
                <a:buChar char="ü"/>
              </a:pPr>
              <a:endParaRPr lang="en-US" sz="1050">
                <a:solidFill>
                  <a:srgbClr val="1E2A48"/>
                </a:solidFill>
              </a:endParaRPr>
            </a:p>
          </p:txBody>
        </p:sp>
      </p:grpSp>
      <p:grpSp>
        <p:nvGrpSpPr>
          <p:cNvPr id="21" name="Group 20">
            <a:extLst>
              <a:ext uri="{FF2B5EF4-FFF2-40B4-BE49-F238E27FC236}">
                <a16:creationId xmlns:a16="http://schemas.microsoft.com/office/drawing/2014/main" id="{90D4FC09-D73A-0682-D49A-2EE2623FFCEB}"/>
              </a:ext>
            </a:extLst>
          </p:cNvPr>
          <p:cNvGrpSpPr/>
          <p:nvPr/>
        </p:nvGrpSpPr>
        <p:grpSpPr>
          <a:xfrm>
            <a:off x="7644548" y="1144437"/>
            <a:ext cx="3330565" cy="5354222"/>
            <a:chOff x="546018" y="2804400"/>
            <a:chExt cx="3330565" cy="3534528"/>
          </a:xfrm>
        </p:grpSpPr>
        <p:sp>
          <p:nvSpPr>
            <p:cNvPr id="22" name="Rectangle 21">
              <a:extLst>
                <a:ext uri="{FF2B5EF4-FFF2-40B4-BE49-F238E27FC236}">
                  <a16:creationId xmlns:a16="http://schemas.microsoft.com/office/drawing/2014/main" id="{C4FB53BC-7537-BA3A-D705-DA5D2E931BC1}"/>
                </a:ext>
              </a:extLst>
            </p:cNvPr>
            <p:cNvSpPr/>
            <p:nvPr/>
          </p:nvSpPr>
          <p:spPr>
            <a:xfrm>
              <a:off x="546018" y="3308857"/>
              <a:ext cx="3324113" cy="3030071"/>
            </a:xfrm>
            <a:prstGeom prst="rect">
              <a:avLst/>
            </a:prstGeom>
            <a:solidFill>
              <a:srgbClr val="FEFEFE">
                <a:alpha val="9338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 Single Corner of Rectangle 22">
              <a:extLst>
                <a:ext uri="{FF2B5EF4-FFF2-40B4-BE49-F238E27FC236}">
                  <a16:creationId xmlns:a16="http://schemas.microsoft.com/office/drawing/2014/main" id="{09AB0C9F-9FB7-EE80-487F-6CF924E46F3D}"/>
                </a:ext>
              </a:extLst>
            </p:cNvPr>
            <p:cNvSpPr/>
            <p:nvPr/>
          </p:nvSpPr>
          <p:spPr>
            <a:xfrm>
              <a:off x="552471" y="2804400"/>
              <a:ext cx="3324112" cy="404598"/>
            </a:xfrm>
            <a:prstGeom prst="round1Rect">
              <a:avLst>
                <a:gd name="adj" fmla="val 50000"/>
              </a:avLst>
            </a:prstGeom>
            <a:solidFill>
              <a:srgbClr val="36AB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A059327-3D42-6711-E7C1-9A01BC8027D1}"/>
                </a:ext>
              </a:extLst>
            </p:cNvPr>
            <p:cNvSpPr txBox="1"/>
            <p:nvPr/>
          </p:nvSpPr>
          <p:spPr>
            <a:xfrm>
              <a:off x="859837" y="2866853"/>
              <a:ext cx="2709379" cy="205250"/>
            </a:xfrm>
            <a:prstGeom prst="rect">
              <a:avLst/>
            </a:prstGeom>
            <a:noFill/>
          </p:spPr>
          <p:txBody>
            <a:bodyPr wrap="square" rtlCol="0">
              <a:spAutoFit/>
            </a:bodyPr>
            <a:lstStyle/>
            <a:p>
              <a:pPr algn="ctr">
                <a:lnSpc>
                  <a:spcPct val="110000"/>
                </a:lnSpc>
              </a:pPr>
              <a:r>
                <a:rPr lang="en-GB" sz="1400" b="1">
                  <a:solidFill>
                    <a:schemeClr val="bg1"/>
                  </a:solidFill>
                  <a:effectLst/>
                  <a:latin typeface="Arial" panose="020B0604020202020204" pitchFamily="34" charset="0"/>
                  <a:cs typeface="Arial" panose="020B0604020202020204" pitchFamily="34" charset="0"/>
                </a:rPr>
                <a:t>TIME COMMITMENT</a:t>
              </a:r>
              <a:endParaRPr lang="en-US" sz="1400" b="1">
                <a:solidFill>
                  <a:schemeClr val="bg1"/>
                </a:solidFill>
                <a:latin typeface="Arial" panose="020B0604020202020204" pitchFamily="34" charset="0"/>
                <a:cs typeface="Arial" panose="020B0604020202020204" pitchFamily="34" charset="0"/>
              </a:endParaRPr>
            </a:p>
          </p:txBody>
        </p:sp>
      </p:grpSp>
      <p:sp>
        <p:nvSpPr>
          <p:cNvPr id="27" name="Slide Number Placeholder 26">
            <a:extLst>
              <a:ext uri="{FF2B5EF4-FFF2-40B4-BE49-F238E27FC236}">
                <a16:creationId xmlns:a16="http://schemas.microsoft.com/office/drawing/2014/main" id="{AF25685D-B49D-109F-9C8A-ADB8CA91F251}"/>
              </a:ext>
            </a:extLst>
          </p:cNvPr>
          <p:cNvSpPr>
            <a:spLocks noGrp="1"/>
          </p:cNvSpPr>
          <p:nvPr>
            <p:ph type="sldNum" sz="quarter" idx="10"/>
          </p:nvPr>
        </p:nvSpPr>
        <p:spPr/>
        <p:txBody>
          <a:bodyPr/>
          <a:lstStyle/>
          <a:p>
            <a:fld id="{93814408-5831-49B7-BF84-9D4EB0FEE077}" type="slidenum">
              <a:rPr lang="en-GB" smtClean="0"/>
              <a:pPr/>
              <a:t>7</a:t>
            </a:fld>
            <a:endParaRPr lang="en-GB"/>
          </a:p>
        </p:txBody>
      </p:sp>
      <p:sp>
        <p:nvSpPr>
          <p:cNvPr id="5" name="TextBox 4">
            <a:extLst>
              <a:ext uri="{FF2B5EF4-FFF2-40B4-BE49-F238E27FC236}">
                <a16:creationId xmlns:a16="http://schemas.microsoft.com/office/drawing/2014/main" id="{41D3CAA0-9603-D205-DC9B-2A06E74CD50C}"/>
              </a:ext>
            </a:extLst>
          </p:cNvPr>
          <p:cNvSpPr txBox="1"/>
          <p:nvPr/>
        </p:nvSpPr>
        <p:spPr>
          <a:xfrm>
            <a:off x="7760591" y="1986508"/>
            <a:ext cx="3181921" cy="4192530"/>
          </a:xfrm>
          <a:prstGeom prst="rect">
            <a:avLst/>
          </a:prstGeom>
          <a:noFill/>
        </p:spPr>
        <p:txBody>
          <a:bodyPr wrap="square" numCol="1" rtlCol="0">
            <a:noAutofit/>
          </a:bodyPr>
          <a:lstStyle/>
          <a:p>
            <a:pPr algn="ctr">
              <a:lnSpc>
                <a:spcPct val="100000"/>
              </a:lnSpc>
              <a:spcBef>
                <a:spcPts val="600"/>
              </a:spcBef>
              <a:spcAft>
                <a:spcPts val="1000"/>
              </a:spcAft>
              <a:buClr>
                <a:schemeClr val="accent4"/>
              </a:buClr>
            </a:pPr>
            <a:r>
              <a:rPr lang="en-US" sz="1200" b="1" u="sng"/>
              <a:t>Pre-Event : 30-40</a:t>
            </a:r>
          </a:p>
          <a:p>
            <a:pPr marL="171450" indent="-171450">
              <a:lnSpc>
                <a:spcPct val="100000"/>
              </a:lnSpc>
              <a:spcBef>
                <a:spcPts val="600"/>
              </a:spcBef>
              <a:spcAft>
                <a:spcPts val="1000"/>
              </a:spcAft>
              <a:buClr>
                <a:schemeClr val="accent4"/>
              </a:buClr>
              <a:buFont typeface="Courier New" panose="02070309020205020404" pitchFamily="49" charset="0"/>
              <a:buChar char="o"/>
            </a:pPr>
            <a:r>
              <a:rPr lang="en-US" sz="1200">
                <a:solidFill>
                  <a:srgbClr val="1E2A48"/>
                </a:solidFill>
              </a:rPr>
              <a:t>Coaching &amp; mentoring	        </a:t>
            </a:r>
            <a:r>
              <a:rPr lang="en-US" sz="1200" b="1">
                <a:solidFill>
                  <a:srgbClr val="1E2A48"/>
                </a:solidFill>
              </a:rPr>
              <a:t>: 30 minutes </a:t>
            </a:r>
          </a:p>
          <a:p>
            <a:pPr marL="171450" indent="-171450">
              <a:spcBef>
                <a:spcPts val="600"/>
              </a:spcBef>
              <a:spcAft>
                <a:spcPts val="1000"/>
              </a:spcAft>
              <a:buClr>
                <a:schemeClr val="accent4"/>
              </a:buClr>
              <a:buFont typeface="Courier New" panose="02070309020205020404" pitchFamily="49" charset="0"/>
              <a:buChar char="o"/>
            </a:pPr>
            <a:r>
              <a:rPr lang="en-US" sz="1200"/>
              <a:t>Pre-read for Judging</a:t>
            </a:r>
            <a:r>
              <a:rPr lang="en-US" sz="1200" b="1"/>
              <a:t>	        : 10 minutes</a:t>
            </a:r>
          </a:p>
          <a:p>
            <a:pPr algn="ctr">
              <a:spcBef>
                <a:spcPts val="600"/>
              </a:spcBef>
              <a:spcAft>
                <a:spcPts val="1000"/>
              </a:spcAft>
              <a:buClr>
                <a:schemeClr val="accent4"/>
              </a:buClr>
            </a:pPr>
            <a:endParaRPr lang="en-US" sz="1200" b="1" u="sng"/>
          </a:p>
          <a:p>
            <a:pPr algn="ctr">
              <a:spcBef>
                <a:spcPts val="600"/>
              </a:spcBef>
              <a:spcAft>
                <a:spcPts val="1000"/>
              </a:spcAft>
              <a:buClr>
                <a:schemeClr val="accent4"/>
              </a:buClr>
            </a:pPr>
            <a:r>
              <a:rPr lang="en-US" sz="1200" b="1" u="sng"/>
              <a:t>At-Event : &lt;2hours</a:t>
            </a:r>
          </a:p>
          <a:p>
            <a:pPr algn="ctr">
              <a:spcAft>
                <a:spcPts val="400"/>
              </a:spcAft>
              <a:buClr>
                <a:schemeClr val="accent4"/>
              </a:buClr>
            </a:pPr>
            <a:r>
              <a:rPr lang="en-US" sz="1200" b="1"/>
              <a:t>(5 Nov)</a:t>
            </a:r>
          </a:p>
          <a:p>
            <a:pPr marL="171450" indent="-171450">
              <a:lnSpc>
                <a:spcPct val="100000"/>
              </a:lnSpc>
              <a:spcBef>
                <a:spcPts val="600"/>
              </a:spcBef>
              <a:spcAft>
                <a:spcPts val="1000"/>
              </a:spcAft>
              <a:buClr>
                <a:schemeClr val="accent4"/>
              </a:buClr>
              <a:buFont typeface="Courier New" panose="02070309020205020404" pitchFamily="49" charset="0"/>
              <a:buChar char="o"/>
            </a:pPr>
            <a:r>
              <a:rPr lang="en-US" sz="1200">
                <a:solidFill>
                  <a:srgbClr val="1E2A48"/>
                </a:solidFill>
              </a:rPr>
              <a:t> Moonshot Judging &amp; scoring   : </a:t>
            </a:r>
            <a:r>
              <a:rPr lang="en-US" sz="1200" b="1">
                <a:solidFill>
                  <a:srgbClr val="1E2A48"/>
                </a:solidFill>
              </a:rPr>
              <a:t>60-80 minutes</a:t>
            </a:r>
          </a:p>
          <a:p>
            <a:pPr marL="171450" indent="-171450">
              <a:lnSpc>
                <a:spcPct val="100000"/>
              </a:lnSpc>
              <a:spcBef>
                <a:spcPts val="600"/>
              </a:spcBef>
              <a:spcAft>
                <a:spcPts val="1000"/>
              </a:spcAft>
              <a:buClr>
                <a:schemeClr val="accent4"/>
              </a:buClr>
              <a:buFont typeface="Courier New" panose="02070309020205020404" pitchFamily="49" charset="0"/>
              <a:buChar char="o"/>
            </a:pPr>
            <a:r>
              <a:rPr lang="en-US" sz="1200">
                <a:solidFill>
                  <a:srgbClr val="1E2A48"/>
                </a:solidFill>
              </a:rPr>
              <a:t>Judges’ discussion/Reception   </a:t>
            </a:r>
            <a:r>
              <a:rPr lang="en-US" sz="1200" b="1">
                <a:solidFill>
                  <a:srgbClr val="1E2A48"/>
                </a:solidFill>
              </a:rPr>
              <a:t>: 30 minutes</a:t>
            </a:r>
          </a:p>
        </p:txBody>
      </p:sp>
      <p:sp>
        <p:nvSpPr>
          <p:cNvPr id="8" name="TextBox 7">
            <a:extLst>
              <a:ext uri="{FF2B5EF4-FFF2-40B4-BE49-F238E27FC236}">
                <a16:creationId xmlns:a16="http://schemas.microsoft.com/office/drawing/2014/main" id="{75915109-8D11-4914-D378-3A62D3B7A4F1}"/>
              </a:ext>
            </a:extLst>
          </p:cNvPr>
          <p:cNvSpPr txBox="1"/>
          <p:nvPr/>
        </p:nvSpPr>
        <p:spPr>
          <a:xfrm>
            <a:off x="4299538" y="1239043"/>
            <a:ext cx="2709379" cy="310920"/>
          </a:xfrm>
          <a:prstGeom prst="rect">
            <a:avLst/>
          </a:prstGeom>
          <a:noFill/>
        </p:spPr>
        <p:txBody>
          <a:bodyPr wrap="square" rtlCol="0">
            <a:spAutoFit/>
          </a:bodyPr>
          <a:lstStyle/>
          <a:p>
            <a:pPr algn="ctr">
              <a:lnSpc>
                <a:spcPct val="110000"/>
              </a:lnSpc>
            </a:pPr>
            <a:r>
              <a:rPr lang="en-GB" sz="1400" b="1">
                <a:solidFill>
                  <a:schemeClr val="bg1"/>
                </a:solidFill>
                <a:latin typeface="Arial" panose="020B0604020202020204" pitchFamily="34" charset="0"/>
                <a:cs typeface="Arial" panose="020B0604020202020204" pitchFamily="34" charset="0"/>
              </a:rPr>
              <a:t>ROLES (At-event)</a:t>
            </a:r>
            <a:endParaRPr lang="en-US" sz="1400" b="1">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09288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nvertebrate&#10;&#10;Description automatically generated">
            <a:extLst>
              <a:ext uri="{FF2B5EF4-FFF2-40B4-BE49-F238E27FC236}">
                <a16:creationId xmlns:a16="http://schemas.microsoft.com/office/drawing/2014/main" id="{CDC19CFA-04FB-E357-A85A-D2C1BC765381}"/>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0" y="0"/>
            <a:ext cx="8986879" cy="950026"/>
          </a:xfrm>
          <a:prstGeom prst="round1Rect">
            <a:avLst>
              <a:gd name="adj" fmla="val 50000"/>
            </a:avLst>
          </a:prstGeom>
        </p:spPr>
      </p:pic>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sp>
        <p:nvSpPr>
          <p:cNvPr id="13" name="Round Diagonal Corner of Rectangle 25">
            <a:hlinkClick r:id="" action="ppaction://noaction"/>
            <a:extLst>
              <a:ext uri="{FF2B5EF4-FFF2-40B4-BE49-F238E27FC236}">
                <a16:creationId xmlns:a16="http://schemas.microsoft.com/office/drawing/2014/main" id="{15F1E18E-AD29-451E-9C5D-0EEEAD45A558}"/>
              </a:ext>
            </a:extLst>
          </p:cNvPr>
          <p:cNvSpPr/>
          <p:nvPr/>
        </p:nvSpPr>
        <p:spPr>
          <a:xfrm>
            <a:off x="2809974" y="47626"/>
            <a:ext cx="9382025" cy="6762749"/>
          </a:xfrm>
          <a:prstGeom prst="round2DiagRect">
            <a:avLst>
              <a:gd name="adj1" fmla="val 50000"/>
              <a:gd name="adj2" fmla="val 0"/>
            </a:avLst>
          </a:prstGeom>
          <a:solidFill>
            <a:schemeClr val="accent1"/>
          </a:solidFill>
          <a:ln w="101600">
            <a:solidFill>
              <a:schemeClr val="accent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pic>
        <p:nvPicPr>
          <p:cNvPr id="45" name="Picture 44">
            <a:extLst>
              <a:ext uri="{FF2B5EF4-FFF2-40B4-BE49-F238E27FC236}">
                <a16:creationId xmlns:a16="http://schemas.microsoft.com/office/drawing/2014/main" id="{61924D61-88F8-4F7D-8EB2-1A7B14ED8A63}"/>
              </a:ext>
            </a:extLst>
          </p:cNvPr>
          <p:cNvPicPr>
            <a:picLocks noChangeAspect="1"/>
          </p:cNvPicPr>
          <p:nvPr/>
        </p:nvPicPr>
        <p:blipFill>
          <a:blip r:embed="rId3" cstate="screen">
            <a:extLst>
              <a:ext uri="{28A0092B-C50C-407E-A947-70E740481C1C}">
                <a14:useLocalDpi xmlns:a14="http://schemas.microsoft.com/office/drawing/2010/main" val="0"/>
              </a:ext>
            </a:extLst>
          </a:blip>
          <a:srcRect/>
          <a:stretch/>
        </p:blipFill>
        <p:spPr>
          <a:xfrm>
            <a:off x="0" y="4028662"/>
            <a:ext cx="2809974" cy="2829338"/>
          </a:xfrm>
          <a:prstGeom prst="rect">
            <a:avLst/>
          </a:prstGeom>
        </p:spPr>
      </p:pic>
      <p:sp>
        <p:nvSpPr>
          <p:cNvPr id="22" name="Title 31">
            <a:extLst>
              <a:ext uri="{FF2B5EF4-FFF2-40B4-BE49-F238E27FC236}">
                <a16:creationId xmlns:a16="http://schemas.microsoft.com/office/drawing/2014/main" id="{C1914C47-05BA-4EA5-8291-48628B420044}"/>
              </a:ext>
            </a:extLst>
          </p:cNvPr>
          <p:cNvSpPr>
            <a:spLocks noGrp="1"/>
          </p:cNvSpPr>
          <p:nvPr>
            <p:ph type="title"/>
          </p:nvPr>
        </p:nvSpPr>
        <p:spPr>
          <a:xfrm>
            <a:off x="282203" y="214794"/>
            <a:ext cx="10653954" cy="549275"/>
          </a:xfrm>
        </p:spPr>
        <p:txBody>
          <a:bodyPr/>
          <a:lstStyle/>
          <a:p>
            <a:r>
              <a:rPr lang="en-GB" sz="5400"/>
              <a:t>Judging</a:t>
            </a:r>
          </a:p>
        </p:txBody>
      </p:sp>
      <p:sp>
        <p:nvSpPr>
          <p:cNvPr id="23" name="Title 31">
            <a:extLst>
              <a:ext uri="{FF2B5EF4-FFF2-40B4-BE49-F238E27FC236}">
                <a16:creationId xmlns:a16="http://schemas.microsoft.com/office/drawing/2014/main" id="{536723A8-0120-4D29-8E6F-F4845D497FD2}"/>
              </a:ext>
            </a:extLst>
          </p:cNvPr>
          <p:cNvSpPr txBox="1">
            <a:spLocks/>
          </p:cNvSpPr>
          <p:nvPr/>
        </p:nvSpPr>
        <p:spPr>
          <a:xfrm>
            <a:off x="769023" y="931238"/>
            <a:ext cx="10653954"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GB" sz="4000" b="1" i="0" u="none" strike="noStrike" kern="1200" cap="none" spc="0" normalizeH="0" baseline="0" noProof="0">
              <a:ln>
                <a:noFill/>
              </a:ln>
              <a:solidFill>
                <a:srgbClr val="AABE3B"/>
              </a:solidFill>
              <a:effectLst/>
              <a:uLnTx/>
              <a:uFillTx/>
              <a:latin typeface="Arial"/>
              <a:ea typeface="+mj-ea"/>
              <a:cs typeface="+mj-cs"/>
            </a:endParaRPr>
          </a:p>
        </p:txBody>
      </p:sp>
      <p:sp>
        <p:nvSpPr>
          <p:cNvPr id="3" name="Content Placeholder 3">
            <a:extLst>
              <a:ext uri="{FF2B5EF4-FFF2-40B4-BE49-F238E27FC236}">
                <a16:creationId xmlns:a16="http://schemas.microsoft.com/office/drawing/2014/main" id="{5EA9885A-FB6D-4832-28C4-8FE76E77E6F5}"/>
              </a:ext>
            </a:extLst>
          </p:cNvPr>
          <p:cNvSpPr txBox="1">
            <a:spLocks/>
          </p:cNvSpPr>
          <p:nvPr/>
        </p:nvSpPr>
        <p:spPr>
          <a:xfrm>
            <a:off x="3863477" y="1078932"/>
            <a:ext cx="7738125" cy="5186621"/>
          </a:xfrm>
          <a:prstGeom prst="rect">
            <a:avLst/>
          </a:prstGeom>
        </p:spPr>
        <p:txBody>
          <a:bodyPr vert="horz" lIns="91440" tIns="45720" rIns="91440" bIns="45720" rtlCol="0" anchor="t">
            <a:noAutofit/>
          </a:bodyPr>
          <a:lstStyle>
            <a:lvl1pPr marL="285750" indent="-285750" algn="l" defTabSz="914400" rtl="0" eaLnBrk="1" latinLnBrk="0" hangingPunct="1">
              <a:lnSpc>
                <a:spcPct val="110000"/>
              </a:lnSpc>
              <a:spcBef>
                <a:spcPts val="0"/>
              </a:spcBef>
              <a:spcAft>
                <a:spcPts val="1200"/>
              </a:spcAft>
              <a:buFontTx/>
              <a:buBlip>
                <a:blip r:embed="rId4"/>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4"/>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4"/>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4"/>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23850" marR="0" lvl="0" indent="-323850" defTabSz="914400" rtl="0" eaLnBrk="1" fontAlgn="auto" latinLnBrk="0" hangingPunct="1">
              <a:lnSpc>
                <a:spcPct val="100000"/>
              </a:lnSpc>
              <a:spcBef>
                <a:spcPts val="0"/>
              </a:spcBef>
              <a:spcAft>
                <a:spcPts val="1200"/>
              </a:spcAft>
              <a:buClrTx/>
              <a:buSzTx/>
              <a:buFontTx/>
              <a:buBlip>
                <a:blip r:embed="rId4"/>
              </a:buBlip>
              <a:tabLst/>
              <a:defRPr/>
            </a:pPr>
            <a:r>
              <a:rPr kumimoji="0" lang="en-GB" sz="2000" b="1" i="0" u="none" strike="noStrike" kern="1200" cap="none" spc="0" normalizeH="0" baseline="0" noProof="0" dirty="0">
                <a:ln>
                  <a:noFill/>
                </a:ln>
                <a:solidFill>
                  <a:schemeClr val="bg1"/>
                </a:solidFill>
                <a:effectLst/>
                <a:uLnTx/>
                <a:uFillTx/>
                <a:latin typeface="Arial"/>
                <a:ea typeface="+mn-lt"/>
                <a:cs typeface="Arial"/>
              </a:rPr>
              <a:t>Each award category </a:t>
            </a:r>
            <a:r>
              <a:rPr lang="en-GB" sz="2000" b="1" dirty="0">
                <a:solidFill>
                  <a:schemeClr val="bg1"/>
                </a:solidFill>
                <a:latin typeface="Arial"/>
                <a:ea typeface="+mn-lt"/>
                <a:cs typeface="Arial"/>
              </a:rPr>
              <a:t>is</a:t>
            </a:r>
            <a:r>
              <a:rPr kumimoji="0" lang="en-GB" sz="2000" b="1" i="0" u="none" strike="noStrike" kern="1200" cap="none" spc="0" normalizeH="0" baseline="0" noProof="0" dirty="0">
                <a:ln>
                  <a:noFill/>
                </a:ln>
                <a:solidFill>
                  <a:schemeClr val="bg1"/>
                </a:solidFill>
                <a:effectLst/>
                <a:uLnTx/>
                <a:uFillTx/>
                <a:latin typeface="Arial"/>
                <a:ea typeface="+mn-lt"/>
                <a:cs typeface="Arial"/>
              </a:rPr>
              <a:t> judged against 6 </a:t>
            </a:r>
            <a:r>
              <a:rPr lang="en-GB" sz="2000" b="1" dirty="0">
                <a:solidFill>
                  <a:schemeClr val="bg1"/>
                </a:solidFill>
                <a:latin typeface="Arial"/>
                <a:ea typeface="+mn-lt"/>
                <a:cs typeface="Arial"/>
              </a:rPr>
              <a:t>criteria.</a:t>
            </a:r>
            <a:endParaRPr lang="en-GB" sz="2000" b="1" i="0" u="none" strike="noStrike" kern="1200" cap="none" spc="0" normalizeH="0" baseline="0" noProof="0" dirty="0">
              <a:ln>
                <a:noFill/>
              </a:ln>
              <a:solidFill>
                <a:schemeClr val="bg1"/>
              </a:solidFill>
              <a:effectLst/>
              <a:uLnTx/>
              <a:uFillTx/>
              <a:latin typeface="Arial"/>
              <a:ea typeface="+mn-lt"/>
              <a:cs typeface="Arial"/>
            </a:endParaRPr>
          </a:p>
          <a:p>
            <a:pPr marL="323850" indent="-323850">
              <a:lnSpc>
                <a:spcPct val="100000"/>
              </a:lnSpc>
              <a:defRPr/>
            </a:pPr>
            <a:r>
              <a:rPr lang="en-US" sz="2000" b="1" dirty="0">
                <a:solidFill>
                  <a:schemeClr val="bg1"/>
                </a:solidFill>
                <a:latin typeface="Arial"/>
                <a:ea typeface="+mn-lt"/>
                <a:cs typeface="Arial"/>
              </a:rPr>
              <a:t>Teams are required to submit an awards submission form.</a:t>
            </a:r>
          </a:p>
          <a:p>
            <a:pPr marL="323850" indent="-323850">
              <a:lnSpc>
                <a:spcPct val="100000"/>
              </a:lnSpc>
              <a:defRPr/>
            </a:pPr>
            <a:r>
              <a:rPr kumimoji="0" lang="en-GB" sz="2000" i="0" u="none" strike="noStrike" kern="1200" cap="none" spc="0" normalizeH="0" baseline="0" noProof="0" dirty="0">
                <a:ln>
                  <a:noFill/>
                </a:ln>
                <a:solidFill>
                  <a:schemeClr val="bg1"/>
                </a:solidFill>
                <a:effectLst/>
                <a:uLnTx/>
                <a:uFillTx/>
                <a:latin typeface="Arial"/>
                <a:ea typeface="+mn-lt"/>
                <a:cs typeface="Arial"/>
              </a:rPr>
              <a:t>Judges review teams based on</a:t>
            </a:r>
            <a:r>
              <a:rPr lang="en-GB" sz="2000" dirty="0">
                <a:solidFill>
                  <a:schemeClr val="bg1"/>
                </a:solidFill>
                <a:latin typeface="Arial"/>
                <a:ea typeface="+mn-lt"/>
                <a:cs typeface="Arial"/>
              </a:rPr>
              <a:t>: </a:t>
            </a:r>
            <a:endParaRPr lang="en-US" dirty="0">
              <a:solidFill>
                <a:schemeClr val="bg1"/>
              </a:solidFill>
            </a:endParaRPr>
          </a:p>
          <a:p>
            <a:pPr marL="781050" lvl="1" indent="-323850">
              <a:lnSpc>
                <a:spcPct val="100000"/>
              </a:lnSpc>
              <a:defRPr/>
            </a:pPr>
            <a:r>
              <a:rPr lang="en-US" sz="2000" dirty="0">
                <a:solidFill>
                  <a:schemeClr val="bg1"/>
                </a:solidFill>
                <a:latin typeface="Arial"/>
                <a:ea typeface="+mn-lt"/>
                <a:cs typeface="Arial"/>
              </a:rPr>
              <a:t>Awards Submission form entries </a:t>
            </a:r>
            <a:r>
              <a:rPr lang="en-US" sz="2000" dirty="0">
                <a:solidFill>
                  <a:schemeClr val="accent2"/>
                </a:solidFill>
                <a:latin typeface="Arial"/>
                <a:ea typeface="+mn-lt"/>
                <a:cs typeface="Arial"/>
              </a:rPr>
              <a:t>(Pre-read – Awards Platform)</a:t>
            </a:r>
          </a:p>
          <a:p>
            <a:pPr marL="781050" lvl="1" indent="-323850">
              <a:lnSpc>
                <a:spcPct val="100000"/>
              </a:lnSpc>
              <a:defRPr/>
            </a:pPr>
            <a:r>
              <a:rPr lang="en-US" sz="2000" dirty="0">
                <a:solidFill>
                  <a:schemeClr val="bg1"/>
                </a:solidFill>
                <a:latin typeface="Arial"/>
                <a:ea typeface="+mn-lt"/>
                <a:cs typeface="Arial"/>
              </a:rPr>
              <a:t>Catalyst Spaces/URL/Resources shared on TMF website </a:t>
            </a:r>
            <a:r>
              <a:rPr lang="en-US" sz="2000" dirty="0">
                <a:solidFill>
                  <a:schemeClr val="accent2"/>
                </a:solidFill>
                <a:latin typeface="Arial"/>
                <a:ea typeface="+mn-lt"/>
                <a:cs typeface="Arial"/>
              </a:rPr>
              <a:t>(Pre-read)</a:t>
            </a:r>
          </a:p>
          <a:p>
            <a:pPr marL="781050" lvl="1" indent="-323850">
              <a:lnSpc>
                <a:spcPct val="100000"/>
              </a:lnSpc>
              <a:defRPr/>
            </a:pPr>
            <a:r>
              <a:rPr lang="en-US" sz="2000" dirty="0">
                <a:solidFill>
                  <a:schemeClr val="bg1"/>
                </a:solidFill>
                <a:latin typeface="Arial"/>
                <a:ea typeface="+mn-lt"/>
                <a:cs typeface="Arial"/>
              </a:rPr>
              <a:t>Onsite judging </a:t>
            </a:r>
            <a:r>
              <a:rPr lang="en-US" sz="2000" dirty="0">
                <a:solidFill>
                  <a:schemeClr val="accent2"/>
                </a:solidFill>
                <a:latin typeface="Arial"/>
                <a:ea typeface="+mn-lt"/>
                <a:cs typeface="Arial"/>
              </a:rPr>
              <a:t>(Interaction/demo by teams at kiosk)</a:t>
            </a:r>
          </a:p>
          <a:p>
            <a:pPr marL="323850" indent="-323850" algn="just">
              <a:lnSpc>
                <a:spcPct val="100000"/>
              </a:lnSpc>
              <a:defRPr/>
            </a:pPr>
            <a:r>
              <a:rPr lang="en-GB" sz="2000" b="1" dirty="0">
                <a:solidFill>
                  <a:schemeClr val="bg1"/>
                </a:solidFill>
                <a:latin typeface="Arial"/>
                <a:ea typeface="+mn-lt"/>
                <a:cs typeface="Arial"/>
              </a:rPr>
              <a:t>3 - 4 Judges will be allocated to teams to review &amp; score them. </a:t>
            </a:r>
            <a:r>
              <a:rPr lang="en-US" sz="2000" b="1" dirty="0">
                <a:solidFill>
                  <a:schemeClr val="bg1"/>
                </a:solidFill>
                <a:latin typeface="Arial"/>
                <a:ea typeface="+mn-lt"/>
                <a:cs typeface="Arial"/>
              </a:rPr>
              <a:t> </a:t>
            </a:r>
          </a:p>
          <a:p>
            <a:pPr marL="323850" indent="-323850">
              <a:lnSpc>
                <a:spcPct val="100000"/>
              </a:lnSpc>
              <a:defRPr/>
            </a:pPr>
            <a:r>
              <a:rPr lang="en-US" sz="2000" b="1" dirty="0">
                <a:solidFill>
                  <a:schemeClr val="bg1"/>
                </a:solidFill>
                <a:latin typeface="Arial"/>
                <a:ea typeface="+mn-lt"/>
                <a:cs typeface="Arial"/>
              </a:rPr>
              <a:t>Login credentials for the Awards submission form has already been sent to teams via email (16</a:t>
            </a:r>
            <a:r>
              <a:rPr lang="en-US" sz="2000" b="1" baseline="30000" dirty="0">
                <a:solidFill>
                  <a:schemeClr val="bg1"/>
                </a:solidFill>
                <a:latin typeface="Arial"/>
                <a:ea typeface="+mn-lt"/>
                <a:cs typeface="Arial"/>
              </a:rPr>
              <a:t>th</a:t>
            </a:r>
            <a:r>
              <a:rPr lang="en-US" sz="2000" b="1" dirty="0">
                <a:solidFill>
                  <a:schemeClr val="bg1"/>
                </a:solidFill>
                <a:latin typeface="Arial"/>
                <a:ea typeface="+mn-lt"/>
                <a:cs typeface="Arial"/>
              </a:rPr>
              <a:t> Sept onwards)</a:t>
            </a:r>
          </a:p>
          <a:p>
            <a:pPr marL="0" indent="0">
              <a:lnSpc>
                <a:spcPct val="100000"/>
              </a:lnSpc>
              <a:buNone/>
              <a:defRPr/>
            </a:pPr>
            <a:endParaRPr lang="en-US" sz="2000" b="1" dirty="0">
              <a:solidFill>
                <a:schemeClr val="bg1"/>
              </a:solidFill>
              <a:latin typeface="Arial"/>
              <a:ea typeface="+mn-lt"/>
              <a:cs typeface="Arial"/>
            </a:endParaRPr>
          </a:p>
        </p:txBody>
      </p:sp>
      <p:sp>
        <p:nvSpPr>
          <p:cNvPr id="6" name="Title 12">
            <a:extLst>
              <a:ext uri="{FF2B5EF4-FFF2-40B4-BE49-F238E27FC236}">
                <a16:creationId xmlns:a16="http://schemas.microsoft.com/office/drawing/2014/main" id="{4314F9D1-791A-A66D-0D98-AABF3593868A}"/>
              </a:ext>
            </a:extLst>
          </p:cNvPr>
          <p:cNvSpPr txBox="1">
            <a:spLocks/>
          </p:cNvSpPr>
          <p:nvPr/>
        </p:nvSpPr>
        <p:spPr>
          <a:xfrm>
            <a:off x="884750" y="90731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a:solidFill>
                  <a:schemeClr val="accent2"/>
                </a:solidFill>
                <a:latin typeface="Arial"/>
              </a:rPr>
              <a:t>process</a:t>
            </a:r>
            <a:endParaRPr kumimoji="0" lang="en-GB" b="1" i="0" u="none" strike="noStrike" kern="1200" cap="none" spc="0" normalizeH="0" baseline="0" noProof="0">
              <a:ln>
                <a:noFill/>
              </a:ln>
              <a:solidFill>
                <a:schemeClr val="accent2"/>
              </a:solidFill>
              <a:effectLst/>
              <a:uLnTx/>
              <a:uFillTx/>
              <a:latin typeface="Arial"/>
              <a:ea typeface="+mj-ea"/>
              <a:cs typeface="+mj-cs"/>
            </a:endParaRPr>
          </a:p>
        </p:txBody>
      </p:sp>
    </p:spTree>
    <p:extLst>
      <p:ext uri="{BB962C8B-B14F-4D97-AF65-F5344CB8AC3E}">
        <p14:creationId xmlns:p14="http://schemas.microsoft.com/office/powerpoint/2010/main" val="1177528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picture containing invertebrate&#10;&#10;Description automatically generated">
            <a:extLst>
              <a:ext uri="{FF2B5EF4-FFF2-40B4-BE49-F238E27FC236}">
                <a16:creationId xmlns:a16="http://schemas.microsoft.com/office/drawing/2014/main" id="{015762AA-00C9-4541-DBD2-37F813C7E31F}"/>
              </a:ext>
            </a:extLst>
          </p:cNvPr>
          <p:cNvPicPr>
            <a:picLocks noChangeAspect="1"/>
          </p:cNvPicPr>
          <p:nvPr/>
        </p:nvPicPr>
        <p:blipFill rotWithShape="1">
          <a:blip r:embed="rId2">
            <a:extLst>
              <a:ext uri="{28A0092B-C50C-407E-A947-70E740481C1C}">
                <a14:useLocalDpi xmlns:a14="http://schemas.microsoft.com/office/drawing/2010/main" val="0"/>
              </a:ext>
            </a:extLst>
          </a:blip>
          <a:srcRect l="18257" t="48186" r="18257" b="37889"/>
          <a:stretch/>
        </p:blipFill>
        <p:spPr>
          <a:xfrm>
            <a:off x="43874" y="0"/>
            <a:ext cx="11922839" cy="950026"/>
          </a:xfrm>
          <a:prstGeom prst="round1Rect">
            <a:avLst>
              <a:gd name="adj" fmla="val 50000"/>
            </a:avLst>
          </a:prstGeom>
        </p:spPr>
      </p:pic>
      <p:sp>
        <p:nvSpPr>
          <p:cNvPr id="4" name="Slide Number Placeholder 3">
            <a:extLst>
              <a:ext uri="{FF2B5EF4-FFF2-40B4-BE49-F238E27FC236}">
                <a16:creationId xmlns:a16="http://schemas.microsoft.com/office/drawing/2014/main" id="{DD65CEC4-9CF9-479B-9D4E-5C0179490D12}"/>
              </a:ext>
            </a:extLst>
          </p:cNvPr>
          <p:cNvSpPr>
            <a:spLocks noGrp="1"/>
          </p:cNvSpPr>
          <p:nvPr>
            <p:ph type="sldNum" sz="quarter" idx="4294967295"/>
          </p:nvPr>
        </p:nvSpPr>
        <p:spPr>
          <a:xfrm>
            <a:off x="11176000" y="6562725"/>
            <a:ext cx="1016000" cy="24765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814408-5831-49B7-BF84-9D4EB0FEE077}" type="slidenum">
              <a:rPr kumimoji="0" lang="en-GB" sz="800" b="0" i="0" u="none" strike="noStrike" kern="1200" cap="none" spc="0" normalizeH="0" baseline="0" noProof="0" smtClean="0">
                <a:ln>
                  <a:noFill/>
                </a:ln>
                <a:solidFill>
                  <a:prstClr val="black">
                    <a:tint val="75000"/>
                  </a:prst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800" b="0" i="0" u="none" strike="noStrike" kern="1200" cap="none" spc="0" normalizeH="0" baseline="0" noProof="0">
              <a:ln>
                <a:noFill/>
              </a:ln>
              <a:solidFill>
                <a:prstClr val="black">
                  <a:tint val="75000"/>
                </a:prstClr>
              </a:solidFill>
              <a:effectLst/>
              <a:uLnTx/>
              <a:uFillTx/>
              <a:latin typeface="Arial"/>
              <a:ea typeface="+mn-ea"/>
              <a:cs typeface="+mn-cs"/>
            </a:endParaRPr>
          </a:p>
        </p:txBody>
      </p:sp>
      <p:graphicFrame>
        <p:nvGraphicFramePr>
          <p:cNvPr id="5" name="Diagram 4">
            <a:extLst>
              <a:ext uri="{FF2B5EF4-FFF2-40B4-BE49-F238E27FC236}">
                <a16:creationId xmlns:a16="http://schemas.microsoft.com/office/drawing/2014/main" id="{10638583-C6DE-4BFA-2182-3E284477D471}"/>
              </a:ext>
            </a:extLst>
          </p:cNvPr>
          <p:cNvGraphicFramePr/>
          <p:nvPr>
            <p:extLst>
              <p:ext uri="{D42A27DB-BD31-4B8C-83A1-F6EECF244321}">
                <p14:modId xmlns:p14="http://schemas.microsoft.com/office/powerpoint/2010/main" val="927937572"/>
              </p:ext>
            </p:extLst>
          </p:nvPr>
        </p:nvGraphicFramePr>
        <p:xfrm>
          <a:off x="43873" y="549276"/>
          <a:ext cx="11922839" cy="63087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2">
            <a:extLst>
              <a:ext uri="{FF2B5EF4-FFF2-40B4-BE49-F238E27FC236}">
                <a16:creationId xmlns:a16="http://schemas.microsoft.com/office/drawing/2014/main" id="{4F88FB5D-7A2F-90E3-495A-49265771B28E}"/>
              </a:ext>
            </a:extLst>
          </p:cNvPr>
          <p:cNvSpPr txBox="1">
            <a:spLocks/>
          </p:cNvSpPr>
          <p:nvPr/>
        </p:nvSpPr>
        <p:spPr>
          <a:xfrm>
            <a:off x="390371" y="0"/>
            <a:ext cx="4700522" cy="549275"/>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b="1" i="0" u="none" strike="noStrike" kern="1200" cap="none" spc="0" normalizeH="0" baseline="0" noProof="0" dirty="0">
                <a:ln>
                  <a:noFill/>
                </a:ln>
                <a:solidFill>
                  <a:schemeClr val="accent2"/>
                </a:solidFill>
                <a:effectLst/>
                <a:uLnTx/>
                <a:uFillTx/>
                <a:latin typeface="Arial"/>
                <a:ea typeface="+mj-ea"/>
                <a:cs typeface="+mj-cs"/>
              </a:rPr>
              <a:t> Judging criteria</a:t>
            </a:r>
          </a:p>
        </p:txBody>
      </p:sp>
      <p:sp>
        <p:nvSpPr>
          <p:cNvPr id="2" name="Title 12">
            <a:extLst>
              <a:ext uri="{FF2B5EF4-FFF2-40B4-BE49-F238E27FC236}">
                <a16:creationId xmlns:a16="http://schemas.microsoft.com/office/drawing/2014/main" id="{50B858E1-F855-0BBC-08F1-D1146B2D12D2}"/>
              </a:ext>
            </a:extLst>
          </p:cNvPr>
          <p:cNvSpPr txBox="1">
            <a:spLocks/>
          </p:cNvSpPr>
          <p:nvPr/>
        </p:nvSpPr>
        <p:spPr>
          <a:xfrm>
            <a:off x="9749245" y="47625"/>
            <a:ext cx="2398881" cy="54860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4400" b="1" kern="1200" dirty="0">
                <a:solidFill>
                  <a:schemeClr val="accent3"/>
                </a:solidFill>
                <a:latin typeface="+mj-lt"/>
                <a:ea typeface="+mj-ea"/>
                <a:cs typeface="+mj-cs"/>
              </a:defRPr>
            </a:lvl1pPr>
          </a:lstStyle>
          <a:p>
            <a:pPr>
              <a:defRPr/>
            </a:pPr>
            <a:r>
              <a:rPr lang="en-GB" sz="1800" dirty="0">
                <a:solidFill>
                  <a:schemeClr val="accent2"/>
                </a:solidFill>
                <a:latin typeface="Arial"/>
              </a:rPr>
              <a:t>Each criteria carries equal weightage</a:t>
            </a:r>
            <a:endParaRPr lang="en-US" sz="1800" dirty="0">
              <a:solidFill>
                <a:schemeClr val="accent2"/>
              </a:solidFill>
            </a:endParaRPr>
          </a:p>
        </p:txBody>
      </p:sp>
    </p:spTree>
    <p:extLst>
      <p:ext uri="{BB962C8B-B14F-4D97-AF65-F5344CB8AC3E}">
        <p14:creationId xmlns:p14="http://schemas.microsoft.com/office/powerpoint/2010/main" val="2244087746"/>
      </p:ext>
    </p:extLst>
  </p:cSld>
  <p:clrMapOvr>
    <a:masterClrMapping/>
  </p:clrMapOvr>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verview-Maturity-Awards-Stealth" id="{9B5F2DE3-0E32-0E46-854B-17FFA443B84C}" vid="{504CB9D0-FC83-7441-8F50-7094C3034D5B}"/>
    </a:ext>
  </a:extLst>
</a:theme>
</file>

<file path=ppt/theme/theme2.xml><?xml version="1.0" encoding="utf-8"?>
<a:theme xmlns:a="http://schemas.openxmlformats.org/drawingml/2006/main" name="1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4.xml><?xml version="1.0" encoding="utf-8"?>
<a:theme xmlns:a="http://schemas.openxmlformats.org/drawingml/2006/main" name="3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469c2687-3c75-4a4b-ba1c-5f013cf06c9c">
      <UserInfo>
        <DisplayName>Harriet Crouzieres</DisplayName>
        <AccountId>94</AccountId>
        <AccountType/>
      </UserInfo>
    </SharedWithUsers>
    <lcf76f155ced4ddcb4097134ff3c332f xmlns="24f24ae2-3cf6-4b35-b751-689285a5b18b">
      <Terms xmlns="http://schemas.microsoft.com/office/infopath/2007/PartnerControls"/>
    </lcf76f155ced4ddcb4097134ff3c332f>
    <TaxCatchAll xmlns="469c2687-3c75-4a4b-ba1c-5f013cf06c9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3B07F8724AB64799A6786E14B80CEE" ma:contentTypeVersion="15" ma:contentTypeDescription="Create a new document." ma:contentTypeScope="" ma:versionID="e545cbe81311b0bf3b1dd7c4c83a316e">
  <xsd:schema xmlns:xsd="http://www.w3.org/2001/XMLSchema" xmlns:xs="http://www.w3.org/2001/XMLSchema" xmlns:p="http://schemas.microsoft.com/office/2006/metadata/properties" xmlns:ns2="24f24ae2-3cf6-4b35-b751-689285a5b18b" xmlns:ns3="469c2687-3c75-4a4b-ba1c-5f013cf06c9c" targetNamespace="http://schemas.microsoft.com/office/2006/metadata/properties" ma:root="true" ma:fieldsID="fc23c310ad29a479aff5e729c001df59" ns2:_="" ns3:_="">
    <xsd:import namespace="24f24ae2-3cf6-4b35-b751-689285a5b18b"/>
    <xsd:import namespace="469c2687-3c75-4a4b-ba1c-5f013cf06c9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3:SharedWithUsers" minOccurs="0"/>
                <xsd:element ref="ns3:SharedWithDetails" minOccurs="0"/>
                <xsd:element ref="ns2:MediaServiceAutoKeyPoints" minOccurs="0"/>
                <xsd:element ref="ns2:MediaServiceKeyPoints" minOccurs="0"/>
                <xsd:element ref="ns2:MediaServiceGenerationTime" minOccurs="0"/>
                <xsd:element ref="ns2:MediaServiceEventHashCode" minOccurs="0"/>
                <xsd:element ref="ns2:lcf76f155ced4ddcb4097134ff3c332f" minOccurs="0"/>
                <xsd:element ref="ns3:TaxCatchAll"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f24ae2-3cf6-4b35-b751-689285a5b18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d6c21206-e962-4e70-b7c6-9737299e2fc7"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9c2687-3c75-4a4b-ba1c-5f013cf06c9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06ec7043-42dc-4e9d-97f0-db0d3263ff8e}" ma:internalName="TaxCatchAll" ma:showField="CatchAllData" ma:web="469c2687-3c75-4a4b-ba1c-5f013cf06c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919AC2-D624-4495-902B-51FDF64A6EB4}">
  <ds:schemaRefs>
    <ds:schemaRef ds:uri="http://schemas.microsoft.com/sharepoint/v3/contenttype/forms"/>
  </ds:schemaRefs>
</ds:datastoreItem>
</file>

<file path=customXml/itemProps2.xml><?xml version="1.0" encoding="utf-8"?>
<ds:datastoreItem xmlns:ds="http://schemas.openxmlformats.org/officeDocument/2006/customXml" ds:itemID="{7210FA31-3ACF-472D-AEF4-1E2291C72D7F}">
  <ds:schemaRefs>
    <ds:schemaRef ds:uri="24f24ae2-3cf6-4b35-b751-689285a5b18b"/>
    <ds:schemaRef ds:uri="http://schemas.microsoft.com/office/infopath/2007/PartnerControls"/>
    <ds:schemaRef ds:uri="http://purl.org/dc/elements/1.1/"/>
    <ds:schemaRef ds:uri="http://purl.org/dc/terms/"/>
    <ds:schemaRef ds:uri="469c2687-3c75-4a4b-ba1c-5f013cf06c9c"/>
    <ds:schemaRef ds:uri="http://purl.org/dc/dcmitype/"/>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3BF6E0A8-EB0F-4711-B293-4B6AADC9FF25}">
  <ds:schemaRefs>
    <ds:schemaRef ds:uri="24f24ae2-3cf6-4b35-b751-689285a5b18b"/>
    <ds:schemaRef ds:uri="469c2687-3c75-4a4b-ba1c-5f013cf06c9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TM Forum Template 2021 - Labs</Template>
  <TotalTime>48</TotalTime>
  <Words>1928</Words>
  <Application>Microsoft Macintosh PowerPoint</Application>
  <PresentationFormat>Widescreen</PresentationFormat>
  <Paragraphs>244</Paragraphs>
  <Slides>26</Slides>
  <Notes>10</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26</vt:i4>
      </vt:variant>
    </vt:vector>
  </HeadingPairs>
  <TitlesOfParts>
    <vt:vector size="37" baseType="lpstr">
      <vt:lpstr>Aharoni</vt:lpstr>
      <vt:lpstr>Arial</vt:lpstr>
      <vt:lpstr>Calibri</vt:lpstr>
      <vt:lpstr>Courier New</vt:lpstr>
      <vt:lpstr>Helvetica</vt:lpstr>
      <vt:lpstr>Open Sans</vt:lpstr>
      <vt:lpstr>Wingdings</vt:lpstr>
      <vt:lpstr>TM Forum Template 2021 - Labs</vt:lpstr>
      <vt:lpstr>1_TM Forum Template 2021 - Labs</vt:lpstr>
      <vt:lpstr>2_TM Forum Template 2021 - Labs</vt:lpstr>
      <vt:lpstr>3_TM Forum Template 2021 - Labs</vt:lpstr>
      <vt:lpstr>PowerPoint Presentation</vt:lpstr>
      <vt:lpstr>PowerPoint Presentation</vt:lpstr>
      <vt:lpstr>Moonshot</vt:lpstr>
      <vt:lpstr>award category</vt:lpstr>
      <vt:lpstr>Best Moonshot Catalyst</vt:lpstr>
      <vt:lpstr>Coaches / judges, judging process &amp; criteria</vt:lpstr>
      <vt:lpstr>PowerPoint Presentation</vt:lpstr>
      <vt:lpstr>Judging</vt:lpstr>
      <vt:lpstr>PowerPoint Presentation</vt:lpstr>
      <vt:lpstr>awards submission form</vt:lpstr>
      <vt:lpstr>Award submission form</vt:lpstr>
      <vt:lpstr>PowerPoint Presentation</vt:lpstr>
      <vt:lpstr>PowerPoint Presentation</vt:lpstr>
      <vt:lpstr>Do’s &amp;   Don'ts </vt:lpstr>
      <vt:lpstr>judging onsite</vt:lpstr>
      <vt:lpstr>PowerPoint Presentation</vt:lpstr>
      <vt:lpstr>PowerPoint Presentation</vt:lpstr>
      <vt:lpstr>best  practices &amp; tips</vt:lpstr>
      <vt:lpstr>Best </vt:lpstr>
      <vt:lpstr>post event</vt:lpstr>
      <vt:lpstr>Post-event award</vt:lpstr>
      <vt:lpstr>Post-event award</vt:lpstr>
      <vt:lpstr>Post-event activity</vt:lpstr>
      <vt:lpstr>Stay </vt:lpstr>
      <vt:lpstr>Any Questions?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Catalysts</dc:title>
  <dc:creator>Shengfan Hou</dc:creator>
  <cp:lastModifiedBy>Mahima Khurana</cp:lastModifiedBy>
  <cp:revision>2</cp:revision>
  <cp:lastPrinted>2022-11-04T12:52:23Z</cp:lastPrinted>
  <dcterms:created xsi:type="dcterms:W3CDTF">2021-12-14T11:24:01Z</dcterms:created>
  <dcterms:modified xsi:type="dcterms:W3CDTF">2024-09-26T07:59:49Z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0x010100EC3B07F8724AB64799A6786E14B80CEE</vt:lpwstr>
  </property>
  <property fmtid="{D5CDD505-2E9C-101B-9397-08002B2CF9AE}" pid="3" name="MediaServiceImageTags">
    <vt:lpwstr/>
  </property>
</Properties>
</file>