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169AC6-C072-43D5-B683-7FAD99270C0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226129-58D5-4255-87B4-C85C1B3FC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905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169AC6-C072-43D5-B683-7FAD99270C0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2226129-58D5-4255-87B4-C85C1B3FC60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98491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GB" sz="4400">
                <a:solidFill>
                  <a:schemeClr val="tx1"/>
                </a:solidFill>
              </a:rPr>
              <a:t>B2B2X Business Scenario</a:t>
            </a:r>
            <a:endParaRPr lang="en-US" sz="4400" dirty="0">
              <a:solidFill>
                <a:schemeClr val="tx1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51215591"/>
      </p:ext>
    </p:extLst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High Level Use Case Walkthrough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10096485"/>
      </p:ext>
    </p:extLst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Use Cases description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593523"/>
      </p:ext>
    </p:extLst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sz="3600" u="sng">
                <a:solidFill>
                  <a:srgbClr val="FF0000"/>
                </a:solidFill>
              </a:rPr>
              <a:t>B</a:t>
            </a:r>
            <a:r>
              <a:rPr lang="en-IE"/>
              <a:t>2B2X Service Provider Perspective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220426"/>
      </p:ext>
    </p:extLst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B2</a:t>
            </a:r>
            <a:r>
              <a:rPr lang="en-IE" sz="3600" u="sng">
                <a:solidFill>
                  <a:srgbClr val="FF0000"/>
                </a:solidFill>
              </a:rPr>
              <a:t>B</a:t>
            </a:r>
            <a:r>
              <a:rPr lang="en-IE"/>
              <a:t>2X Partner Perspective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4459654"/>
      </p:ext>
    </p:extLst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B2B2</a:t>
            </a:r>
            <a:r>
              <a:rPr lang="en-IE" sz="3600" u="sng">
                <a:solidFill>
                  <a:srgbClr val="FF0000"/>
                </a:solidFill>
              </a:rPr>
              <a:t>X</a:t>
            </a:r>
            <a:r>
              <a:rPr lang="en-IE"/>
              <a:t> Perspective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0669000"/>
      </p:ext>
    </p:extLst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TM Forum Components Used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074539"/>
      </p:ext>
    </p:extLst>
  </p:cSld>
  <p:clrMapOvr>
    <a:masterClrMapping/>
  </p:clrMapOvr>
  <p:transition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API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732101"/>
      </p:ext>
    </p:extLst>
  </p:cSld>
  <p:clrMapOvr>
    <a:masterClrMapping/>
  </p:clrMapOvr>
  <p:transition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/>
              <a:t>DSRA information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2039482"/>
      </p:ext>
    </p:extLst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Business Scenario Positioning versus DSRA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95171162"/>
      </p:ext>
    </p:extLst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Customer Experience Management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0896821"/>
      </p:ext>
    </p:extLst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Catalyst Participants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5488975"/>
      </p:ext>
    </p:extLst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Metrics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97186618"/>
      </p:ext>
    </p:extLst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Data Analytics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8849589"/>
      </p:ext>
    </p:extLst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Privacy management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20123846"/>
      </p:ext>
    </p:extLst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Benefits of Using TM Forum Assets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577154"/>
      </p:ext>
    </p:extLst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Lessons Learned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8564611"/>
      </p:ext>
    </p:extLst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IE">
                <a:solidFill>
                  <a:srgbClr val="002060"/>
                </a:solidFill>
              </a:rPr>
              <a:t>APPENDIX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983035"/>
      </p:ext>
    </p:extLst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Examples for key actors and roles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927238"/>
      </p:ext>
    </p:extLst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Examples for key actors and roles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6490104"/>
      </p:ext>
    </p:extLst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Examples for overall Value Creation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8716990"/>
      </p:ext>
    </p:extLst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>
                <a:solidFill>
                  <a:srgbClr val="002060"/>
                </a:solidFill>
              </a:rPr>
              <a:t>Example for Business Relationships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95786602"/>
      </p:ext>
    </p:extLst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Content Overview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4542607"/>
      </p:ext>
    </p:extLst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IE" altLang="fr-FR">
                <a:solidFill>
                  <a:srgbClr val="002060"/>
                </a:solidFill>
                <a:latin typeface="Arial Rounded MT Bold" pitchFamily="34" charset="0"/>
                <a:cs typeface="Arial Rounded MT Bold" pitchFamily="34" charset="0"/>
              </a:rPr>
              <a:t>Examples for Partnering Model</a:t>
            </a:r>
            <a:endParaRPr lang="en-IE" altLang="fr-FR" dirty="0">
              <a:solidFill>
                <a:srgbClr val="002060"/>
              </a:solidFill>
              <a:latin typeface="Arial Rounded MT Bold" pitchFamily="34" charset="0"/>
              <a:cs typeface="Arial Rounded MT Bold" pitchFamily="34" charset="0"/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3701203"/>
      </p:ext>
    </p:extLst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Examples for Use Cases description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3265475"/>
      </p:ext>
    </p:extLst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Examples for Use Cases description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13423673"/>
      </p:ext>
    </p:extLst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Example for Use Cases description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4550393"/>
      </p:ext>
    </p:extLst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Examples for API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76009613"/>
      </p:ext>
    </p:extLst>
  </p:cSld>
  <p:clrMapOvr>
    <a:masterClrMapping/>
  </p:clrMapOvr>
  <p:transition>
    <p:fade/>
  </p:transition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for Customer Experience Management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0163597"/>
      </p:ext>
    </p:extLst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for Metrics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8203510"/>
      </p:ext>
    </p:extLst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Examples for Data Analytics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70057453"/>
      </p:ext>
    </p:extLst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Examples for Privacy management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0377833"/>
      </p:ext>
    </p:extLst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>
                <a:solidFill>
                  <a:srgbClr val="002060"/>
                </a:solidFill>
              </a:rPr>
              <a:t>Key actors and roles</a:t>
            </a:r>
            <a:endParaRPr lang="en-IE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5601529"/>
      </p:ext>
    </p:extLst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>
                <a:solidFill>
                  <a:srgbClr val="002060"/>
                </a:solidFill>
              </a:rPr>
              <a:t>Problem Statement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7935868"/>
      </p:ext>
    </p:extLst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Drivers</a:t>
            </a:r>
            <a:endParaRPr lang="en-US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5190900"/>
      </p:ext>
    </p:extLst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Overall value creation</a:t>
            </a:r>
            <a:endParaRPr lang="en-IE" dirty="0">
              <a:solidFill>
                <a:srgbClr val="FF0000"/>
              </a:solidFill>
            </a:endParaRPr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470804"/>
      </p:ext>
    </p:extLst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Business Canvas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57196765"/>
      </p:ext>
    </p:extLst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 hidden="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/>
              <a:t>Partnering Model</a:t>
            </a:r>
            <a:endParaRPr lang="en-IE" dirty="0"/>
          </a:p>
        </p:txBody>
      </p:sp>
      <p:pic>
        <p:nvPicPr>
          <p:cNvPr id="3" name="Picture 2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5191608"/>
      </p:ext>
    </p:extLst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126</Words>
  <Application>Microsoft Office PowerPoint</Application>
  <PresentationFormat>On-screen Show (4:3)</PresentationFormat>
  <Paragraphs>38</Paragraphs>
  <Slides>38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38</vt:i4>
      </vt:variant>
    </vt:vector>
  </HeadingPairs>
  <TitlesOfParts>
    <vt:vector size="43" baseType="lpstr">
      <vt:lpstr>Arial</vt:lpstr>
      <vt:lpstr>Arial Rounded MT Bold</vt:lpstr>
      <vt:lpstr>Calibri</vt:lpstr>
      <vt:lpstr>Calibri Light</vt:lpstr>
      <vt:lpstr>Office Theme</vt:lpstr>
      <vt:lpstr>B2B2X Business Scenario</vt:lpstr>
      <vt:lpstr>Catalyst Participants</vt:lpstr>
      <vt:lpstr>Content Overview</vt:lpstr>
      <vt:lpstr>Key actors and roles</vt:lpstr>
      <vt:lpstr>Problem Statement</vt:lpstr>
      <vt:lpstr>Drivers</vt:lpstr>
      <vt:lpstr>Overall value creation</vt:lpstr>
      <vt:lpstr>Business Canvas</vt:lpstr>
      <vt:lpstr>Partnering Model</vt:lpstr>
      <vt:lpstr>High Level Use Case Walkthrough</vt:lpstr>
      <vt:lpstr>Use Cases description</vt:lpstr>
      <vt:lpstr>B2B2X Service Provider Perspective</vt:lpstr>
      <vt:lpstr>B2B2X Partner Perspective</vt:lpstr>
      <vt:lpstr>B2B2X Perspective</vt:lpstr>
      <vt:lpstr>TM Forum Components Used</vt:lpstr>
      <vt:lpstr>API</vt:lpstr>
      <vt:lpstr>DSRA information</vt:lpstr>
      <vt:lpstr>Business Scenario Positioning versus DSRA</vt:lpstr>
      <vt:lpstr>Customer Experience Management</vt:lpstr>
      <vt:lpstr>Metrics</vt:lpstr>
      <vt:lpstr>Data Analytics</vt:lpstr>
      <vt:lpstr>Privacy management</vt:lpstr>
      <vt:lpstr>Benefits of Using TM Forum Assets</vt:lpstr>
      <vt:lpstr>Lessons Learned</vt:lpstr>
      <vt:lpstr>APPENDIX</vt:lpstr>
      <vt:lpstr>Examples for key actors and roles</vt:lpstr>
      <vt:lpstr>Examples for key actors and roles</vt:lpstr>
      <vt:lpstr>Examples for overall Value Creation</vt:lpstr>
      <vt:lpstr>Example for Business Relationships</vt:lpstr>
      <vt:lpstr>Examples for Partnering Model</vt:lpstr>
      <vt:lpstr>Examples for Use Cases description</vt:lpstr>
      <vt:lpstr>Examples for Use Cases description</vt:lpstr>
      <vt:lpstr>Example for Use Cases description</vt:lpstr>
      <vt:lpstr>Examples for API</vt:lpstr>
      <vt:lpstr>Examples for Customer Experience Management</vt:lpstr>
      <vt:lpstr>Examples for Metrics</vt:lpstr>
      <vt:lpstr>Examples for Data Analytics</vt:lpstr>
      <vt:lpstr>Examples for Privacy management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B2B2X Business Scenario</dc:title>
  <dc:creator>Heidi Lobecker</dc:creator>
  <cp:lastModifiedBy>Heidi Lobecker</cp:lastModifiedBy>
  <cp:revision>1</cp:revision>
  <dcterms:created xsi:type="dcterms:W3CDTF">2017-02-23T20:09:56Z</dcterms:created>
  <dcterms:modified xsi:type="dcterms:W3CDTF">2017-02-23T20:09:56Z</dcterms:modified>
</cp:coreProperties>
</file>